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84" r:id="rId2"/>
    <p:sldMasterId id="2147483696" r:id="rId3"/>
    <p:sldMasterId id="2147483708" r:id="rId4"/>
  </p:sldMasterIdLst>
  <p:notesMasterIdLst>
    <p:notesMasterId r:id="rId116"/>
  </p:notesMasterIdLst>
  <p:handoutMasterIdLst>
    <p:handoutMasterId r:id="rId117"/>
  </p:handoutMasterIdLst>
  <p:sldIdLst>
    <p:sldId id="258" r:id="rId5"/>
    <p:sldId id="492" r:id="rId6"/>
    <p:sldId id="466" r:id="rId7"/>
    <p:sldId id="286" r:id="rId8"/>
    <p:sldId id="467" r:id="rId9"/>
    <p:sldId id="468" r:id="rId10"/>
    <p:sldId id="327" r:id="rId11"/>
    <p:sldId id="495" r:id="rId12"/>
    <p:sldId id="428" r:id="rId13"/>
    <p:sldId id="381" r:id="rId14"/>
    <p:sldId id="393" r:id="rId15"/>
    <p:sldId id="380" r:id="rId16"/>
    <p:sldId id="378" r:id="rId17"/>
    <p:sldId id="395" r:id="rId18"/>
    <p:sldId id="383" r:id="rId19"/>
    <p:sldId id="470" r:id="rId20"/>
    <p:sldId id="388" r:id="rId21"/>
    <p:sldId id="443" r:id="rId22"/>
    <p:sldId id="444" r:id="rId23"/>
    <p:sldId id="462" r:id="rId24"/>
    <p:sldId id="374" r:id="rId25"/>
    <p:sldId id="301" r:id="rId26"/>
    <p:sldId id="302" r:id="rId27"/>
    <p:sldId id="303" r:id="rId28"/>
    <p:sldId id="376" r:id="rId29"/>
    <p:sldId id="474" r:id="rId30"/>
    <p:sldId id="290" r:id="rId31"/>
    <p:sldId id="429" r:id="rId32"/>
    <p:sldId id="397" r:id="rId33"/>
    <p:sldId id="476" r:id="rId34"/>
    <p:sldId id="292" r:id="rId35"/>
    <p:sldId id="430" r:id="rId36"/>
    <p:sldId id="434" r:id="rId37"/>
    <p:sldId id="348" r:id="rId38"/>
    <p:sldId id="349" r:id="rId39"/>
    <p:sldId id="350" r:id="rId40"/>
    <p:sldId id="351" r:id="rId41"/>
    <p:sldId id="352" r:id="rId42"/>
    <p:sldId id="353" r:id="rId43"/>
    <p:sldId id="354" r:id="rId44"/>
    <p:sldId id="469" r:id="rId45"/>
    <p:sldId id="356" r:id="rId46"/>
    <p:sldId id="336" r:id="rId47"/>
    <p:sldId id="338" r:id="rId48"/>
    <p:sldId id="339" r:id="rId49"/>
    <p:sldId id="340" r:id="rId50"/>
    <p:sldId id="341" r:id="rId51"/>
    <p:sldId id="342" r:id="rId52"/>
    <p:sldId id="343" r:id="rId53"/>
    <p:sldId id="435" r:id="rId54"/>
    <p:sldId id="344" r:id="rId55"/>
    <p:sldId id="481" r:id="rId56"/>
    <p:sldId id="293" r:id="rId57"/>
    <p:sldId id="291" r:id="rId58"/>
    <p:sldId id="431" r:id="rId59"/>
    <p:sldId id="398" r:id="rId60"/>
    <p:sldId id="368" r:id="rId61"/>
    <p:sldId id="363" r:id="rId62"/>
    <p:sldId id="364" r:id="rId63"/>
    <p:sldId id="445" r:id="rId64"/>
    <p:sldId id="446" r:id="rId65"/>
    <p:sldId id="447" r:id="rId66"/>
    <p:sldId id="361" r:id="rId67"/>
    <p:sldId id="362" r:id="rId68"/>
    <p:sldId id="358" r:id="rId69"/>
    <p:sldId id="463" r:id="rId70"/>
    <p:sldId id="294" r:id="rId71"/>
    <p:sldId id="295" r:id="rId72"/>
    <p:sldId id="448" r:id="rId73"/>
    <p:sldId id="449" r:id="rId74"/>
    <p:sldId id="289" r:id="rId75"/>
    <p:sldId id="296" r:id="rId76"/>
    <p:sldId id="450" r:id="rId77"/>
    <p:sldId id="451" r:id="rId78"/>
    <p:sldId id="452" r:id="rId79"/>
    <p:sldId id="453" r:id="rId80"/>
    <p:sldId id="454" r:id="rId81"/>
    <p:sldId id="455" r:id="rId82"/>
    <p:sldId id="456" r:id="rId83"/>
    <p:sldId id="297" r:id="rId84"/>
    <p:sldId id="457" r:id="rId85"/>
    <p:sldId id="458" r:id="rId86"/>
    <p:sldId id="410" r:id="rId87"/>
    <p:sldId id="411" r:id="rId88"/>
    <p:sldId id="459" r:id="rId89"/>
    <p:sldId id="460" r:id="rId90"/>
    <p:sldId id="461" r:id="rId91"/>
    <p:sldId id="307" r:id="rId92"/>
    <p:sldId id="480" r:id="rId93"/>
    <p:sldId id="426" r:id="rId94"/>
    <p:sldId id="433" r:id="rId95"/>
    <p:sldId id="439" r:id="rId96"/>
    <p:sldId id="437" r:id="rId97"/>
    <p:sldId id="471" r:id="rId98"/>
    <p:sldId id="334" r:id="rId99"/>
    <p:sldId id="332" r:id="rId100"/>
    <p:sldId id="472" r:id="rId101"/>
    <p:sldId id="427" r:id="rId102"/>
    <p:sldId id="464" r:id="rId103"/>
    <p:sldId id="315" r:id="rId104"/>
    <p:sldId id="316" r:id="rId105"/>
    <p:sldId id="317" r:id="rId106"/>
    <p:sldId id="318" r:id="rId107"/>
    <p:sldId id="319" r:id="rId108"/>
    <p:sldId id="320" r:id="rId109"/>
    <p:sldId id="493" r:id="rId110"/>
    <p:sldId id="322" r:id="rId111"/>
    <p:sldId id="323" r:id="rId112"/>
    <p:sldId id="477" r:id="rId113"/>
    <p:sldId id="465" r:id="rId114"/>
    <p:sldId id="369" r:id="rId115"/>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66FF33"/>
    <a:srgbClr val="0000FF"/>
    <a:srgbClr val="FFFFFF"/>
    <a:srgbClr val="FF6600"/>
    <a:srgbClr val="080808"/>
    <a:srgbClr val="3399FF"/>
    <a:srgbClr val="FFFFCC"/>
    <a:srgbClr val="3333FF"/>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76" autoAdjust="0"/>
    <p:restoredTop sz="94550" autoAdjust="0"/>
  </p:normalViewPr>
  <p:slideViewPr>
    <p:cSldViewPr>
      <p:cViewPr>
        <p:scale>
          <a:sx n="100" d="100"/>
          <a:sy n="100" d="100"/>
        </p:scale>
        <p:origin x="114" y="690"/>
      </p:cViewPr>
      <p:guideLst>
        <p:guide orient="horz" pos="2160"/>
        <p:guide pos="2880"/>
      </p:guideLst>
    </p:cSldViewPr>
  </p:slideViewPr>
  <p:notesTextViewPr>
    <p:cViewPr>
      <p:scale>
        <a:sx n="1" d="1"/>
        <a:sy n="1" d="1"/>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handoutMaster" Target="handoutMasters/handoutMaster1.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77CCB041-CB51-460A-A60F-153142AB841A}" type="datetimeFigureOut">
              <a:rPr kumimoji="1" lang="ja-JP" altLang="en-US" smtClean="0"/>
              <a:t>2016/7/4</a:t>
            </a:fld>
            <a:endParaRPr kumimoji="1" lang="ja-JP" altLang="en-US"/>
          </a:p>
        </p:txBody>
      </p:sp>
      <p:sp>
        <p:nvSpPr>
          <p:cNvPr id="4" name="フッター プレースホルダー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8E4D3BEC-EE15-496D-AA44-87456FEA8BD1}" type="slidenum">
              <a:rPr kumimoji="1" lang="ja-JP" altLang="en-US" smtClean="0"/>
              <a:t>‹#›</a:t>
            </a:fld>
            <a:endParaRPr kumimoji="1" lang="ja-JP" altLang="en-US"/>
          </a:p>
        </p:txBody>
      </p:sp>
    </p:spTree>
    <p:extLst>
      <p:ext uri="{BB962C8B-B14F-4D97-AF65-F5344CB8AC3E}">
        <p14:creationId xmlns:p14="http://schemas.microsoft.com/office/powerpoint/2010/main" val="39533825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1"/>
            <a:ext cx="2918621" cy="493237"/>
          </a:xfrm>
          <a:prstGeom prst="rect">
            <a:avLst/>
          </a:prstGeom>
        </p:spPr>
        <p:txBody>
          <a:bodyPr vert="horz" lIns="90629" tIns="45315" rIns="90629" bIns="4531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573" y="1"/>
            <a:ext cx="2918621" cy="493237"/>
          </a:xfrm>
          <a:prstGeom prst="rect">
            <a:avLst/>
          </a:prstGeom>
        </p:spPr>
        <p:txBody>
          <a:bodyPr vert="horz" lIns="90629" tIns="45315" rIns="90629" bIns="45315" rtlCol="0"/>
          <a:lstStyle>
            <a:lvl1pPr algn="r">
              <a:defRPr sz="1200"/>
            </a:lvl1pPr>
          </a:lstStyle>
          <a:p>
            <a:fld id="{FD8BC610-2FB3-4D67-A5C2-4E0A5B7CBA7B}" type="datetimeFigureOut">
              <a:rPr kumimoji="1" lang="ja-JP" altLang="en-US" smtClean="0"/>
              <a:t>2016/7/4</a:t>
            </a:fld>
            <a:endParaRPr kumimoji="1" lang="ja-JP" altLang="en-US"/>
          </a:p>
        </p:txBody>
      </p:sp>
      <p:sp>
        <p:nvSpPr>
          <p:cNvPr id="4" name="スライド イメージ プレースホルダー 3"/>
          <p:cNvSpPr>
            <a:spLocks noGrp="1" noRot="1" noChangeAspect="1"/>
          </p:cNvSpPr>
          <p:nvPr>
            <p:ph type="sldImg" idx="2"/>
          </p:nvPr>
        </p:nvSpPr>
        <p:spPr>
          <a:xfrm>
            <a:off x="903288" y="741363"/>
            <a:ext cx="4929187" cy="3697287"/>
          </a:xfrm>
          <a:prstGeom prst="rect">
            <a:avLst/>
          </a:prstGeom>
          <a:noFill/>
          <a:ln w="12700">
            <a:solidFill>
              <a:prstClr val="black"/>
            </a:solidFill>
          </a:ln>
        </p:spPr>
        <p:txBody>
          <a:bodyPr vert="horz" lIns="90629" tIns="45315" rIns="90629" bIns="45315" rtlCol="0" anchor="ctr"/>
          <a:lstStyle/>
          <a:p>
            <a:endParaRPr lang="ja-JP" altLang="en-US"/>
          </a:p>
        </p:txBody>
      </p:sp>
      <p:sp>
        <p:nvSpPr>
          <p:cNvPr id="5" name="ノート プレースホルダー 4"/>
          <p:cNvSpPr>
            <a:spLocks noGrp="1"/>
          </p:cNvSpPr>
          <p:nvPr>
            <p:ph type="body" sz="quarter" idx="3"/>
          </p:nvPr>
        </p:nvSpPr>
        <p:spPr>
          <a:xfrm>
            <a:off x="673891" y="4686539"/>
            <a:ext cx="5387982" cy="4439132"/>
          </a:xfrm>
          <a:prstGeom prst="rect">
            <a:avLst/>
          </a:prstGeom>
        </p:spPr>
        <p:txBody>
          <a:bodyPr vert="horz" lIns="90629" tIns="45315" rIns="90629" bIns="45315"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2" y="9371501"/>
            <a:ext cx="2918621" cy="493236"/>
          </a:xfrm>
          <a:prstGeom prst="rect">
            <a:avLst/>
          </a:prstGeom>
        </p:spPr>
        <p:txBody>
          <a:bodyPr vert="horz" lIns="90629" tIns="45315" rIns="90629" bIns="4531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573" y="9371501"/>
            <a:ext cx="2918621" cy="493236"/>
          </a:xfrm>
          <a:prstGeom prst="rect">
            <a:avLst/>
          </a:prstGeom>
        </p:spPr>
        <p:txBody>
          <a:bodyPr vert="horz" lIns="90629" tIns="45315" rIns="90629" bIns="45315" rtlCol="0" anchor="b"/>
          <a:lstStyle>
            <a:lvl1pPr algn="r">
              <a:defRPr sz="1200"/>
            </a:lvl1pPr>
          </a:lstStyle>
          <a:p>
            <a:fld id="{2D85B78C-7BB7-4E3B-B64E-04468DABE1C4}" type="slidenum">
              <a:rPr kumimoji="1" lang="ja-JP" altLang="en-US" smtClean="0"/>
              <a:t>‹#›</a:t>
            </a:fld>
            <a:endParaRPr kumimoji="1" lang="ja-JP" altLang="en-US"/>
          </a:p>
        </p:txBody>
      </p:sp>
    </p:spTree>
    <p:extLst>
      <p:ext uri="{BB962C8B-B14F-4D97-AF65-F5344CB8AC3E}">
        <p14:creationId xmlns:p14="http://schemas.microsoft.com/office/powerpoint/2010/main" val="194942306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lvl="1" defTabSz="906299">
              <a:defRPr/>
            </a:pPr>
            <a:endParaRPr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a:t>
            </a:fld>
            <a:endParaRPr kumimoji="1" lang="ja-JP" altLang="en-US"/>
          </a:p>
        </p:txBody>
      </p:sp>
    </p:spTree>
    <p:extLst>
      <p:ext uri="{BB962C8B-B14F-4D97-AF65-F5344CB8AC3E}">
        <p14:creationId xmlns:p14="http://schemas.microsoft.com/office/powerpoint/2010/main" val="2226231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13</a:t>
            </a:fld>
            <a:endParaRPr kumimoji="1" lang="ja-JP" altLang="en-US"/>
          </a:p>
        </p:txBody>
      </p:sp>
    </p:spTree>
    <p:extLst>
      <p:ext uri="{BB962C8B-B14F-4D97-AF65-F5344CB8AC3E}">
        <p14:creationId xmlns:p14="http://schemas.microsoft.com/office/powerpoint/2010/main" val="1771736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15</a:t>
            </a:fld>
            <a:endParaRPr kumimoji="1" lang="ja-JP" altLang="en-US"/>
          </a:p>
        </p:txBody>
      </p:sp>
    </p:spTree>
    <p:extLst>
      <p:ext uri="{BB962C8B-B14F-4D97-AF65-F5344CB8AC3E}">
        <p14:creationId xmlns:p14="http://schemas.microsoft.com/office/powerpoint/2010/main" val="2237115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16</a:t>
            </a:fld>
            <a:endParaRPr kumimoji="1" lang="ja-JP" altLang="en-US"/>
          </a:p>
        </p:txBody>
      </p:sp>
    </p:spTree>
    <p:extLst>
      <p:ext uri="{BB962C8B-B14F-4D97-AF65-F5344CB8AC3E}">
        <p14:creationId xmlns:p14="http://schemas.microsoft.com/office/powerpoint/2010/main" val="1900218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18</a:t>
            </a:fld>
            <a:endParaRPr kumimoji="1" lang="ja-JP" altLang="en-US"/>
          </a:p>
        </p:txBody>
      </p:sp>
    </p:spTree>
    <p:extLst>
      <p:ext uri="{BB962C8B-B14F-4D97-AF65-F5344CB8AC3E}">
        <p14:creationId xmlns:p14="http://schemas.microsoft.com/office/powerpoint/2010/main" val="520514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19</a:t>
            </a:fld>
            <a:endParaRPr kumimoji="1" lang="ja-JP" altLang="en-US"/>
          </a:p>
        </p:txBody>
      </p:sp>
    </p:spTree>
    <p:extLst>
      <p:ext uri="{BB962C8B-B14F-4D97-AF65-F5344CB8AC3E}">
        <p14:creationId xmlns:p14="http://schemas.microsoft.com/office/powerpoint/2010/main" val="670460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20</a:t>
            </a:fld>
            <a:endParaRPr kumimoji="1" lang="ja-JP" altLang="en-US"/>
          </a:p>
        </p:txBody>
      </p:sp>
    </p:spTree>
    <p:extLst>
      <p:ext uri="{BB962C8B-B14F-4D97-AF65-F5344CB8AC3E}">
        <p14:creationId xmlns:p14="http://schemas.microsoft.com/office/powerpoint/2010/main" val="852128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3</a:t>
            </a:fld>
            <a:endParaRPr kumimoji="1" lang="ja-JP" altLang="en-US"/>
          </a:p>
        </p:txBody>
      </p:sp>
    </p:spTree>
    <p:extLst>
      <p:ext uri="{BB962C8B-B14F-4D97-AF65-F5344CB8AC3E}">
        <p14:creationId xmlns:p14="http://schemas.microsoft.com/office/powerpoint/2010/main" val="8521287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26</a:t>
            </a:fld>
            <a:endParaRPr kumimoji="1" lang="ja-JP" altLang="en-US"/>
          </a:p>
        </p:txBody>
      </p:sp>
    </p:spTree>
    <p:extLst>
      <p:ext uri="{BB962C8B-B14F-4D97-AF65-F5344CB8AC3E}">
        <p14:creationId xmlns:p14="http://schemas.microsoft.com/office/powerpoint/2010/main" val="8521287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27</a:t>
            </a:fld>
            <a:endParaRPr lang="ja-JP" altLang="en-US">
              <a:solidFill>
                <a:prstClr val="black"/>
              </a:solidFill>
            </a:endParaRPr>
          </a:p>
        </p:txBody>
      </p:sp>
    </p:spTree>
    <p:extLst>
      <p:ext uri="{BB962C8B-B14F-4D97-AF65-F5344CB8AC3E}">
        <p14:creationId xmlns:p14="http://schemas.microsoft.com/office/powerpoint/2010/main" val="3662286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smtClean="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29</a:t>
            </a:fld>
            <a:endParaRPr kumimoji="1" lang="ja-JP" altLang="en-US"/>
          </a:p>
        </p:txBody>
      </p:sp>
    </p:spTree>
    <p:extLst>
      <p:ext uri="{BB962C8B-B14F-4D97-AF65-F5344CB8AC3E}">
        <p14:creationId xmlns:p14="http://schemas.microsoft.com/office/powerpoint/2010/main" val="4064354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30</a:t>
            </a:fld>
            <a:endParaRPr kumimoji="1" lang="ja-JP" altLang="en-US"/>
          </a:p>
        </p:txBody>
      </p:sp>
    </p:spTree>
    <p:extLst>
      <p:ext uri="{BB962C8B-B14F-4D97-AF65-F5344CB8AC3E}">
        <p14:creationId xmlns:p14="http://schemas.microsoft.com/office/powerpoint/2010/main" val="8521287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31</a:t>
            </a:fld>
            <a:endParaRPr lang="ja-JP" altLang="en-US">
              <a:solidFill>
                <a:prstClr val="black"/>
              </a:solidFill>
            </a:endParaRPr>
          </a:p>
        </p:txBody>
      </p:sp>
    </p:spTree>
    <p:extLst>
      <p:ext uri="{BB962C8B-B14F-4D97-AF65-F5344CB8AC3E}">
        <p14:creationId xmlns:p14="http://schemas.microsoft.com/office/powerpoint/2010/main" val="36622868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41</a:t>
            </a:fld>
            <a:endParaRPr kumimoji="1" lang="ja-JP" altLang="en-US"/>
          </a:p>
        </p:txBody>
      </p:sp>
    </p:spTree>
    <p:extLst>
      <p:ext uri="{BB962C8B-B14F-4D97-AF65-F5344CB8AC3E}">
        <p14:creationId xmlns:p14="http://schemas.microsoft.com/office/powerpoint/2010/main" val="8521287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42</a:t>
            </a:fld>
            <a:endParaRPr lang="ja-JP" altLang="en-US">
              <a:solidFill>
                <a:prstClr val="black"/>
              </a:solidFill>
            </a:endParaRPr>
          </a:p>
        </p:txBody>
      </p:sp>
    </p:spTree>
    <p:extLst>
      <p:ext uri="{BB962C8B-B14F-4D97-AF65-F5344CB8AC3E}">
        <p14:creationId xmlns:p14="http://schemas.microsoft.com/office/powerpoint/2010/main" val="36622868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8FA3C2A-6432-4B76-9153-2A6BB633F0AE}" type="slidenum">
              <a:rPr kumimoji="1" lang="ja-JP" altLang="en-US" smtClean="0"/>
              <a:t>46</a:t>
            </a:fld>
            <a:endParaRPr kumimoji="1" lang="ja-JP" altLang="en-US"/>
          </a:p>
        </p:txBody>
      </p:sp>
    </p:spTree>
    <p:extLst>
      <p:ext uri="{BB962C8B-B14F-4D97-AF65-F5344CB8AC3E}">
        <p14:creationId xmlns:p14="http://schemas.microsoft.com/office/powerpoint/2010/main" val="28235550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8FA3C2A-6432-4B76-9153-2A6BB633F0AE}" type="slidenum">
              <a:rPr kumimoji="1" lang="ja-JP" altLang="en-US" smtClean="0"/>
              <a:t>47</a:t>
            </a:fld>
            <a:endParaRPr kumimoji="1" lang="ja-JP" altLang="en-US"/>
          </a:p>
        </p:txBody>
      </p:sp>
    </p:spTree>
    <p:extLst>
      <p:ext uri="{BB962C8B-B14F-4D97-AF65-F5344CB8AC3E}">
        <p14:creationId xmlns:p14="http://schemas.microsoft.com/office/powerpoint/2010/main" val="4586468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8FA3C2A-6432-4B76-9153-2A6BB633F0AE}" type="slidenum">
              <a:rPr kumimoji="1" lang="ja-JP" altLang="en-US" smtClean="0"/>
              <a:t>48</a:t>
            </a:fld>
            <a:endParaRPr kumimoji="1" lang="ja-JP" altLang="en-US"/>
          </a:p>
        </p:txBody>
      </p:sp>
    </p:spTree>
    <p:extLst>
      <p:ext uri="{BB962C8B-B14F-4D97-AF65-F5344CB8AC3E}">
        <p14:creationId xmlns:p14="http://schemas.microsoft.com/office/powerpoint/2010/main" val="1248415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4</a:t>
            </a:fld>
            <a:endParaRPr lang="ja-JP" altLang="en-US">
              <a:solidFill>
                <a:prstClr val="black"/>
              </a:solidFill>
            </a:endParaRPr>
          </a:p>
        </p:txBody>
      </p:sp>
    </p:spTree>
    <p:extLst>
      <p:ext uri="{BB962C8B-B14F-4D97-AF65-F5344CB8AC3E}">
        <p14:creationId xmlns:p14="http://schemas.microsoft.com/office/powerpoint/2010/main" val="12705935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8FA3C2A-6432-4B76-9153-2A6BB633F0AE}" type="slidenum">
              <a:rPr kumimoji="1" lang="ja-JP" altLang="en-US" smtClean="0"/>
              <a:t>49</a:t>
            </a:fld>
            <a:endParaRPr kumimoji="1" lang="ja-JP" altLang="en-US"/>
          </a:p>
        </p:txBody>
      </p:sp>
    </p:spTree>
    <p:extLst>
      <p:ext uri="{BB962C8B-B14F-4D97-AF65-F5344CB8AC3E}">
        <p14:creationId xmlns:p14="http://schemas.microsoft.com/office/powerpoint/2010/main" val="17251551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58FA3C2A-6432-4B76-9153-2A6BB633F0AE}" type="slidenum">
              <a:rPr kumimoji="1" lang="ja-JP" altLang="en-US" smtClean="0"/>
              <a:t>50</a:t>
            </a:fld>
            <a:endParaRPr kumimoji="1" lang="ja-JP" altLang="en-US"/>
          </a:p>
        </p:txBody>
      </p:sp>
    </p:spTree>
    <p:extLst>
      <p:ext uri="{BB962C8B-B14F-4D97-AF65-F5344CB8AC3E}">
        <p14:creationId xmlns:p14="http://schemas.microsoft.com/office/powerpoint/2010/main" val="21870069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58FA3C2A-6432-4B76-9153-2A6BB633F0AE}" type="slidenum">
              <a:rPr kumimoji="1" lang="ja-JP" altLang="en-US" smtClean="0"/>
              <a:t>51</a:t>
            </a:fld>
            <a:endParaRPr kumimoji="1" lang="ja-JP" altLang="en-US"/>
          </a:p>
        </p:txBody>
      </p:sp>
    </p:spTree>
    <p:extLst>
      <p:ext uri="{BB962C8B-B14F-4D97-AF65-F5344CB8AC3E}">
        <p14:creationId xmlns:p14="http://schemas.microsoft.com/office/powerpoint/2010/main" val="15317143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52</a:t>
            </a:fld>
            <a:endParaRPr kumimoji="1" lang="ja-JP" altLang="en-US"/>
          </a:p>
        </p:txBody>
      </p:sp>
    </p:spTree>
    <p:extLst>
      <p:ext uri="{BB962C8B-B14F-4D97-AF65-F5344CB8AC3E}">
        <p14:creationId xmlns:p14="http://schemas.microsoft.com/office/powerpoint/2010/main" val="8521287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53</a:t>
            </a:fld>
            <a:endParaRPr lang="ja-JP" altLang="en-US">
              <a:solidFill>
                <a:prstClr val="black"/>
              </a:solidFill>
            </a:endParaRPr>
          </a:p>
        </p:txBody>
      </p:sp>
    </p:spTree>
    <p:extLst>
      <p:ext uri="{BB962C8B-B14F-4D97-AF65-F5344CB8AC3E}">
        <p14:creationId xmlns:p14="http://schemas.microsoft.com/office/powerpoint/2010/main" val="36622868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54</a:t>
            </a:fld>
            <a:endParaRPr lang="ja-JP" altLang="en-US">
              <a:solidFill>
                <a:prstClr val="black"/>
              </a:solidFill>
            </a:endParaRPr>
          </a:p>
        </p:txBody>
      </p:sp>
    </p:spTree>
    <p:extLst>
      <p:ext uri="{BB962C8B-B14F-4D97-AF65-F5344CB8AC3E}">
        <p14:creationId xmlns:p14="http://schemas.microsoft.com/office/powerpoint/2010/main" val="36622868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66</a:t>
            </a:fld>
            <a:endParaRPr kumimoji="1" lang="ja-JP" altLang="en-US"/>
          </a:p>
        </p:txBody>
      </p:sp>
    </p:spTree>
    <p:extLst>
      <p:ext uri="{BB962C8B-B14F-4D97-AF65-F5344CB8AC3E}">
        <p14:creationId xmlns:p14="http://schemas.microsoft.com/office/powerpoint/2010/main" val="8521287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67</a:t>
            </a:fld>
            <a:endParaRPr lang="ja-JP" altLang="en-US">
              <a:solidFill>
                <a:prstClr val="black"/>
              </a:solidFill>
            </a:endParaRPr>
          </a:p>
        </p:txBody>
      </p:sp>
    </p:spTree>
    <p:extLst>
      <p:ext uri="{BB962C8B-B14F-4D97-AF65-F5344CB8AC3E}">
        <p14:creationId xmlns:p14="http://schemas.microsoft.com/office/powerpoint/2010/main" val="36622868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68</a:t>
            </a:fld>
            <a:endParaRPr lang="ja-JP" altLang="en-US">
              <a:solidFill>
                <a:prstClr val="black"/>
              </a:solidFill>
            </a:endParaRPr>
          </a:p>
        </p:txBody>
      </p:sp>
    </p:spTree>
    <p:extLst>
      <p:ext uri="{BB962C8B-B14F-4D97-AF65-F5344CB8AC3E}">
        <p14:creationId xmlns:p14="http://schemas.microsoft.com/office/powerpoint/2010/main" val="36622868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299">
              <a:defRPr/>
            </a:pPr>
            <a:endParaRPr lang="ja-JP" altLang="en-US" dirty="0" smtClean="0">
              <a:latin typeface="Meiryo UI" panose="020B0604030504040204" pitchFamily="50" charset="-128"/>
              <a:ea typeface="Meiryo UI" panose="020B0604030504040204" pitchFamily="50" charset="-128"/>
              <a:cs typeface="Meiryo UI" panose="020B0604030504040204" pitchFamily="50" charset="-128"/>
            </a:endParaRPr>
          </a:p>
          <a:p>
            <a:pPr defTabSz="906299">
              <a:defRPr/>
            </a:pPr>
            <a:endParaRPr lang="ja-JP" altLang="en-US" dirty="0" smtClean="0">
              <a:latin typeface="Meiryo UI" panose="020B0604030504040204" pitchFamily="50" charset="-128"/>
              <a:ea typeface="Meiryo UI" panose="020B0604030504040204" pitchFamily="50" charset="-128"/>
              <a:cs typeface="Meiryo UI" panose="020B0604030504040204" pitchFamily="50" charset="-128"/>
            </a:endParaRPr>
          </a:p>
          <a:p>
            <a:endParaRPr lang="ja-JP" altLang="en-US" dirty="0"/>
          </a:p>
          <a:p>
            <a:endParaRPr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71</a:t>
            </a:fld>
            <a:endParaRPr lang="ja-JP" altLang="en-US">
              <a:solidFill>
                <a:prstClr val="black"/>
              </a:solidFill>
            </a:endParaRPr>
          </a:p>
        </p:txBody>
      </p:sp>
    </p:spTree>
    <p:extLst>
      <p:ext uri="{BB962C8B-B14F-4D97-AF65-F5344CB8AC3E}">
        <p14:creationId xmlns:p14="http://schemas.microsoft.com/office/powerpoint/2010/main" val="567850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5</a:t>
            </a:fld>
            <a:endParaRPr lang="ja-JP" altLang="en-US">
              <a:solidFill>
                <a:prstClr val="black"/>
              </a:solidFill>
            </a:endParaRPr>
          </a:p>
        </p:txBody>
      </p:sp>
    </p:spTree>
    <p:extLst>
      <p:ext uri="{BB962C8B-B14F-4D97-AF65-F5344CB8AC3E}">
        <p14:creationId xmlns:p14="http://schemas.microsoft.com/office/powerpoint/2010/main" val="17843198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73</a:t>
            </a:fld>
            <a:endParaRPr kumimoji="1" lang="ja-JP" altLang="en-US"/>
          </a:p>
        </p:txBody>
      </p:sp>
    </p:spTree>
    <p:extLst>
      <p:ext uri="{BB962C8B-B14F-4D97-AF65-F5344CB8AC3E}">
        <p14:creationId xmlns:p14="http://schemas.microsoft.com/office/powerpoint/2010/main" val="32711805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74</a:t>
            </a:fld>
            <a:endParaRPr kumimoji="1" lang="ja-JP" altLang="en-US"/>
          </a:p>
        </p:txBody>
      </p:sp>
    </p:spTree>
    <p:extLst>
      <p:ext uri="{BB962C8B-B14F-4D97-AF65-F5344CB8AC3E}">
        <p14:creationId xmlns:p14="http://schemas.microsoft.com/office/powerpoint/2010/main" val="34853152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75</a:t>
            </a:fld>
            <a:endParaRPr kumimoji="1" lang="ja-JP" altLang="en-US"/>
          </a:p>
        </p:txBody>
      </p:sp>
    </p:spTree>
    <p:extLst>
      <p:ext uri="{BB962C8B-B14F-4D97-AF65-F5344CB8AC3E}">
        <p14:creationId xmlns:p14="http://schemas.microsoft.com/office/powerpoint/2010/main" val="18497264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76</a:t>
            </a:fld>
            <a:endParaRPr kumimoji="1" lang="ja-JP" altLang="en-US"/>
          </a:p>
        </p:txBody>
      </p:sp>
    </p:spTree>
    <p:extLst>
      <p:ext uri="{BB962C8B-B14F-4D97-AF65-F5344CB8AC3E}">
        <p14:creationId xmlns:p14="http://schemas.microsoft.com/office/powerpoint/2010/main" val="18497264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77</a:t>
            </a:fld>
            <a:endParaRPr kumimoji="1" lang="ja-JP" altLang="en-US"/>
          </a:p>
        </p:txBody>
      </p:sp>
    </p:spTree>
    <p:extLst>
      <p:ext uri="{BB962C8B-B14F-4D97-AF65-F5344CB8AC3E}">
        <p14:creationId xmlns:p14="http://schemas.microsoft.com/office/powerpoint/2010/main" val="18497264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78</a:t>
            </a:fld>
            <a:endParaRPr kumimoji="1" lang="ja-JP" altLang="en-US"/>
          </a:p>
        </p:txBody>
      </p:sp>
    </p:spTree>
    <p:extLst>
      <p:ext uri="{BB962C8B-B14F-4D97-AF65-F5344CB8AC3E}">
        <p14:creationId xmlns:p14="http://schemas.microsoft.com/office/powerpoint/2010/main" val="18497264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79</a:t>
            </a:fld>
            <a:endParaRPr kumimoji="1" lang="ja-JP" altLang="en-US"/>
          </a:p>
        </p:txBody>
      </p:sp>
    </p:spTree>
    <p:extLst>
      <p:ext uri="{BB962C8B-B14F-4D97-AF65-F5344CB8AC3E}">
        <p14:creationId xmlns:p14="http://schemas.microsoft.com/office/powerpoint/2010/main" val="18497264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92500" lnSpcReduction="20000"/>
          </a:bodyPr>
          <a:lstStyle/>
          <a:p>
            <a:r>
              <a:rPr lang="en-US" altLang="ja-JP" dirty="0" smtClean="0"/>
              <a:t>http://www.imi-protect.eu/documents/Phillips_et_al_Supplement_2_to_Wave_1_case_study_report_Efalizumab_Feb2013.pdf</a:t>
            </a:r>
          </a:p>
          <a:p>
            <a:endParaRPr lang="en-US" altLang="ja-JP" dirty="0" smtClean="0"/>
          </a:p>
          <a:p>
            <a:r>
              <a:rPr lang="en-US" altLang="ja-JP" dirty="0" smtClean="0"/>
              <a:t>Added-value </a:t>
            </a:r>
            <a:r>
              <a:rPr lang="en-US" altLang="ja-JP" dirty="0"/>
              <a:t>bars (</a:t>
            </a:r>
            <a:r>
              <a:rPr lang="ja-JP" altLang="ja-JP" dirty="0"/>
              <a:t>積み上げ式の棒グラフ</a:t>
            </a:r>
            <a:r>
              <a:rPr lang="en-US" altLang="ja-JP" dirty="0"/>
              <a:t>)</a:t>
            </a:r>
            <a:r>
              <a:rPr lang="ja-JP" altLang="en-US" dirty="0"/>
              <a:t>　</a:t>
            </a:r>
            <a:endParaRPr lang="en-US" altLang="ja-JP" dirty="0" smtClean="0"/>
          </a:p>
          <a:p>
            <a:r>
              <a:rPr lang="ja-JP" altLang="en-US" dirty="0" smtClean="0"/>
              <a:t>ベネフィットリスク評価の各項目をスコアリングした結果の総合評価を積み上げ棒の形で表示したもの。対象となる薬剤でのベネフィットとリスクの各項目の占める割合や，ベネフィットリスクバランスの違いが一目瞭然となる点で優れている。</a:t>
            </a:r>
            <a:r>
              <a:rPr lang="en-US" altLang="ja-JP" dirty="0" smtClean="0"/>
              <a:t>MCDA</a:t>
            </a:r>
            <a:r>
              <a:rPr lang="ja-JP" altLang="en-US" dirty="0" smtClean="0"/>
              <a:t>を用いた際の</a:t>
            </a:r>
            <a:r>
              <a:rPr lang="en-US" altLang="ja-JP" dirty="0" err="1" smtClean="0"/>
              <a:t>PrOACT</a:t>
            </a:r>
            <a:r>
              <a:rPr lang="en-US" altLang="ja-JP" dirty="0" smtClean="0"/>
              <a:t>-URL</a:t>
            </a:r>
            <a:r>
              <a:rPr lang="ja-JP" altLang="en-US" dirty="0" smtClean="0"/>
              <a:t>では中心的に使用される。</a:t>
            </a:r>
            <a:endParaRPr lang="en-US" altLang="ja-JP" dirty="0"/>
          </a:p>
          <a:p>
            <a:r>
              <a:rPr lang="ja-JP" altLang="en-US" dirty="0"/>
              <a:t>左図</a:t>
            </a:r>
            <a:endParaRPr lang="en-US" altLang="ja-JP" dirty="0"/>
          </a:p>
          <a:p>
            <a:r>
              <a:rPr lang="ja-JP" altLang="en-US" dirty="0"/>
              <a:t>属性ごとの価値関数とその重みを定めた後，属性ごとの価値関数に対応する重みを掛け，それらの和を取ることで多属性価値関数が構成できる。この関数に各薬剤の属性の値，すなわちプロファイルを代入すると，薬剤ごとにその価値の大きさを求めることができる。</a:t>
            </a:r>
            <a:endParaRPr lang="ja-JP" altLang="ja-JP" dirty="0"/>
          </a:p>
          <a:p>
            <a:pPr marL="226575" indent="-226575">
              <a:buFont typeface="+mj-lt"/>
              <a:buAutoNum type="arabicPeriod"/>
            </a:pPr>
            <a:r>
              <a:rPr lang="ja-JP" altLang="ja-JP" dirty="0"/>
              <a:t>全ての属性が最も好ましい値である場合の価値の合計が</a:t>
            </a:r>
            <a:r>
              <a:rPr lang="en-US" altLang="ja-JP" dirty="0"/>
              <a:t>392</a:t>
            </a:r>
            <a:r>
              <a:rPr lang="ja-JP" altLang="ja-JP" dirty="0"/>
              <a:t>であり，それが左端のカラムに示されている。</a:t>
            </a:r>
          </a:p>
          <a:p>
            <a:pPr marL="226575" indent="-226575">
              <a:buFont typeface="+mj-lt"/>
              <a:buAutoNum type="arabicPeriod"/>
            </a:pPr>
            <a:r>
              <a:rPr lang="ja-JP" altLang="ja-JP" dirty="0"/>
              <a:t>棒グラフの上半分の緑の棒の高さは，好ましい効果の重みの合計に相当する。</a:t>
            </a:r>
          </a:p>
          <a:p>
            <a:pPr marL="623081" lvl="1" indent="-169930">
              <a:buFont typeface="Arial" panose="020B0604020202020204" pitchFamily="34" charset="0"/>
              <a:buChar char="•"/>
            </a:pPr>
            <a:r>
              <a:rPr lang="ja-JP" altLang="ja-JP" dirty="0"/>
              <a:t>例えば，好ましい効果を表す属性が全て最悪だった場合（全て０点であった場合）と比較して，これらの値が全て全て最良値であった場合にどれほど価値が増加するか（すなわち不可された価値［</a:t>
            </a:r>
            <a:r>
              <a:rPr lang="en-US" altLang="ja-JP" dirty="0"/>
              <a:t>added value</a:t>
            </a:r>
            <a:r>
              <a:rPr lang="ja-JP" altLang="ja-JP" dirty="0"/>
              <a:t>］）の大きさを示している。</a:t>
            </a:r>
          </a:p>
          <a:p>
            <a:pPr marL="226575" indent="-226575">
              <a:buFont typeface="+mj-lt"/>
              <a:buAutoNum type="arabicPeriod"/>
            </a:pPr>
            <a:r>
              <a:rPr lang="ja-JP" altLang="ja-JP" dirty="0"/>
              <a:t>下半分の赤の棒の高さは，好ましくない効果の重みの合計に相当する。</a:t>
            </a:r>
          </a:p>
          <a:p>
            <a:pPr marL="623081" lvl="1" indent="-169930">
              <a:buFont typeface="Arial" panose="020B0604020202020204" pitchFamily="34" charset="0"/>
              <a:buChar char="•"/>
            </a:pPr>
            <a:r>
              <a:rPr lang="ja-JP" altLang="ja-JP" dirty="0"/>
              <a:t>好ましくない効果を表す属性がすべて最悪値であった場合と比較して，これらが全て最良値にかわった場合に付加される価値の大きさを示している。</a:t>
            </a:r>
          </a:p>
          <a:p>
            <a:pPr marL="226575" indent="-226575">
              <a:buFont typeface="+mj-lt"/>
              <a:buAutoNum type="arabicPeriod"/>
            </a:pPr>
            <a:r>
              <a:rPr lang="ja-JP" altLang="ja-JP" dirty="0"/>
              <a:t>全ての属性の重みづけの合計を</a:t>
            </a:r>
            <a:r>
              <a:rPr lang="en-US" altLang="ja-JP" dirty="0"/>
              <a:t>100</a:t>
            </a:r>
            <a:r>
              <a:rPr lang="ja-JP" altLang="ja-JP" dirty="0"/>
              <a:t>とした場合の好ましい効果，好ましくない効果の割合が</a:t>
            </a:r>
            <a:r>
              <a:rPr lang="en-US" altLang="ja-JP" dirty="0"/>
              <a:t>Cumulative Weight</a:t>
            </a:r>
            <a:r>
              <a:rPr lang="ja-JP" altLang="ja-JP" dirty="0"/>
              <a:t>として右端のカラムに示されている。</a:t>
            </a:r>
          </a:p>
          <a:p>
            <a:r>
              <a:rPr lang="en-US" altLang="ja-JP" dirty="0"/>
              <a:t>Raptiva</a:t>
            </a:r>
            <a:r>
              <a:rPr lang="ja-JP" altLang="ja-JP" dirty="0"/>
              <a:t>においては，好ましくない効果の得点が</a:t>
            </a:r>
            <a:r>
              <a:rPr lang="en-US" altLang="ja-JP" dirty="0"/>
              <a:t>Placebo</a:t>
            </a:r>
            <a:r>
              <a:rPr lang="ja-JP" altLang="ja-JP" dirty="0"/>
              <a:t>に比べて低いが，好ましい効果の得点が</a:t>
            </a:r>
            <a:r>
              <a:rPr lang="en-US" altLang="ja-JP" dirty="0"/>
              <a:t>Placebo</a:t>
            </a:r>
            <a:r>
              <a:rPr lang="ja-JP" altLang="ja-JP" dirty="0"/>
              <a:t>に比べて高くなっており，</a:t>
            </a:r>
            <a:r>
              <a:rPr lang="en-US" altLang="ja-JP" dirty="0"/>
              <a:t>Total</a:t>
            </a:r>
            <a:r>
              <a:rPr lang="ja-JP" altLang="ja-JP" dirty="0"/>
              <a:t>では，</a:t>
            </a:r>
            <a:r>
              <a:rPr lang="en-US" altLang="ja-JP" dirty="0"/>
              <a:t>Raptiva</a:t>
            </a:r>
            <a:r>
              <a:rPr lang="ja-JP" altLang="ja-JP" dirty="0"/>
              <a:t>に</a:t>
            </a:r>
            <a:r>
              <a:rPr lang="en-US" altLang="ja-JP" dirty="0"/>
              <a:t>20</a:t>
            </a:r>
            <a:r>
              <a:rPr lang="ja-JP" altLang="ja-JP" dirty="0"/>
              <a:t>ポイントのアドバンテージがある。</a:t>
            </a:r>
          </a:p>
          <a:p>
            <a:endParaRPr lang="en-US" altLang="ja-JP" dirty="0" smtClean="0"/>
          </a:p>
          <a:p>
            <a:r>
              <a:rPr lang="ja-JP" altLang="en-US" dirty="0" smtClean="0"/>
              <a:t>右図</a:t>
            </a:r>
            <a:endParaRPr lang="en-US" altLang="ja-JP" dirty="0" smtClean="0"/>
          </a:p>
          <a:p>
            <a:r>
              <a:rPr lang="ja-JP" altLang="en-US" dirty="0" smtClean="0"/>
              <a:t>棒グラフには，積み上げ結果における各属性の構成内訳を示している。</a:t>
            </a:r>
            <a:endParaRPr lang="en-US" altLang="ja-JP" dirty="0" smtClean="0"/>
          </a:p>
          <a:p>
            <a:pPr defTabSz="906299"/>
            <a:r>
              <a:rPr lang="ja-JP" altLang="en-US" dirty="0"/>
              <a:t>右端カラム「</a:t>
            </a:r>
            <a:r>
              <a:rPr lang="en-US" altLang="ja-JP" dirty="0"/>
              <a:t>Cumulative weight</a:t>
            </a:r>
            <a:r>
              <a:rPr lang="ja-JP" altLang="en-US" dirty="0"/>
              <a:t>」には，</a:t>
            </a:r>
            <a:r>
              <a:rPr lang="ja-JP" altLang="ja-JP" dirty="0"/>
              <a:t>全ての属性の重みづけの合計を</a:t>
            </a:r>
            <a:r>
              <a:rPr lang="en-US" altLang="ja-JP" dirty="0"/>
              <a:t>100</a:t>
            </a:r>
            <a:r>
              <a:rPr lang="ja-JP" altLang="ja-JP" dirty="0"/>
              <a:t>とした場合の好ましい効果，好ましくない効果</a:t>
            </a:r>
            <a:r>
              <a:rPr lang="ja-JP" altLang="en-US" dirty="0"/>
              <a:t>の各属性</a:t>
            </a:r>
            <a:r>
              <a:rPr lang="ja-JP" altLang="ja-JP" dirty="0"/>
              <a:t>の</a:t>
            </a:r>
            <a:r>
              <a:rPr lang="ja-JP" altLang="en-US" dirty="0"/>
              <a:t>内訳が</a:t>
            </a:r>
            <a:r>
              <a:rPr lang="ja-JP" altLang="ja-JP" dirty="0"/>
              <a:t>示されている</a:t>
            </a:r>
            <a:r>
              <a:rPr lang="ja-JP" altLang="en-US" dirty="0"/>
              <a:t>（調整した重み）</a:t>
            </a:r>
            <a:r>
              <a:rPr lang="ja-JP" altLang="ja-JP" dirty="0"/>
              <a:t>。</a:t>
            </a:r>
            <a:endParaRPr lang="en-US" altLang="ja-JP" dirty="0"/>
          </a:p>
          <a:p>
            <a:pPr defTabSz="906299"/>
            <a:r>
              <a:rPr lang="en-US" altLang="ja-JP" dirty="0"/>
              <a:t>JPMA</a:t>
            </a:r>
            <a:r>
              <a:rPr lang="ja-JP" altLang="en-US" dirty="0"/>
              <a:t>　</a:t>
            </a:r>
            <a:r>
              <a:rPr lang="en-US" altLang="ja-JP" dirty="0"/>
              <a:t>DS</a:t>
            </a:r>
            <a:r>
              <a:rPr lang="ja-JP" altLang="en-US" dirty="0"/>
              <a:t>部会</a:t>
            </a:r>
            <a:r>
              <a:rPr lang="en-US" altLang="ja-JP" dirty="0"/>
              <a:t>TF-1</a:t>
            </a:r>
            <a:r>
              <a:rPr lang="ja-JP" altLang="en-US" dirty="0"/>
              <a:t>　</a:t>
            </a:r>
            <a:r>
              <a:rPr lang="en-US" altLang="ja-JP" dirty="0"/>
              <a:t>2013</a:t>
            </a:r>
            <a:r>
              <a:rPr lang="ja-JP" altLang="en-US" dirty="0"/>
              <a:t>年</a:t>
            </a:r>
            <a:r>
              <a:rPr lang="en-US" altLang="ja-JP" dirty="0"/>
              <a:t>6</a:t>
            </a:r>
            <a:r>
              <a:rPr lang="ja-JP" altLang="en-US" dirty="0"/>
              <a:t>月　</a:t>
            </a:r>
            <a:r>
              <a:rPr lang="en-US" altLang="ja-JP" dirty="0"/>
              <a:t>B/R</a:t>
            </a:r>
            <a:r>
              <a:rPr lang="ja-JP" altLang="en-US" dirty="0"/>
              <a:t>評価　中級編 </a:t>
            </a:r>
            <a:r>
              <a:rPr lang="en-US" altLang="ja-JP" dirty="0"/>
              <a:t>p.37-39</a:t>
            </a:r>
            <a:r>
              <a:rPr lang="ja-JP" altLang="en-US" dirty="0"/>
              <a:t>参照</a:t>
            </a:r>
            <a:endParaRPr lang="ja-JP" altLang="ja-JP" dirty="0"/>
          </a:p>
          <a:p>
            <a:endParaRP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92500" lnSpcReduction="20000"/>
          </a:bodyPr>
          <a:lstStyle/>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6</a:t>
            </a:fld>
            <a:endParaRPr lang="ja-JP" altLang="en-US">
              <a:solidFill>
                <a:prstClr val="black"/>
              </a:solidFill>
            </a:endParaRPr>
          </a:p>
        </p:txBody>
      </p:sp>
    </p:spTree>
    <p:extLst>
      <p:ext uri="{BB962C8B-B14F-4D97-AF65-F5344CB8AC3E}">
        <p14:creationId xmlns:p14="http://schemas.microsoft.com/office/powerpoint/2010/main" val="147524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82</a:t>
            </a:fld>
            <a:endParaRPr kumimoji="1" lang="ja-JP" altLang="en-US"/>
          </a:p>
        </p:txBody>
      </p:sp>
    </p:spTree>
    <p:extLst>
      <p:ext uri="{BB962C8B-B14F-4D97-AF65-F5344CB8AC3E}">
        <p14:creationId xmlns:p14="http://schemas.microsoft.com/office/powerpoint/2010/main" val="41001575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84</a:t>
            </a:fld>
            <a:endParaRPr kumimoji="1" lang="ja-JP" altLang="en-US"/>
          </a:p>
        </p:txBody>
      </p:sp>
    </p:spTree>
    <p:extLst>
      <p:ext uri="{BB962C8B-B14F-4D97-AF65-F5344CB8AC3E}">
        <p14:creationId xmlns:p14="http://schemas.microsoft.com/office/powerpoint/2010/main" val="28174397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85</a:t>
            </a:fld>
            <a:endParaRPr kumimoji="1" lang="ja-JP" altLang="en-US"/>
          </a:p>
        </p:txBody>
      </p:sp>
    </p:spTree>
    <p:extLst>
      <p:ext uri="{BB962C8B-B14F-4D97-AF65-F5344CB8AC3E}">
        <p14:creationId xmlns:p14="http://schemas.microsoft.com/office/powerpoint/2010/main" val="41001575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86</a:t>
            </a:fld>
            <a:endParaRPr kumimoji="1" lang="ja-JP" altLang="en-US"/>
          </a:p>
        </p:txBody>
      </p:sp>
    </p:spTree>
    <p:extLst>
      <p:ext uri="{BB962C8B-B14F-4D97-AF65-F5344CB8AC3E}">
        <p14:creationId xmlns:p14="http://schemas.microsoft.com/office/powerpoint/2010/main" val="41001575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87</a:t>
            </a:fld>
            <a:endParaRPr kumimoji="1" lang="ja-JP" altLang="en-US"/>
          </a:p>
        </p:txBody>
      </p:sp>
    </p:spTree>
    <p:extLst>
      <p:ext uri="{BB962C8B-B14F-4D97-AF65-F5344CB8AC3E}">
        <p14:creationId xmlns:p14="http://schemas.microsoft.com/office/powerpoint/2010/main" val="1764551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88</a:t>
            </a:fld>
            <a:endParaRPr kumimoji="1" lang="ja-JP" altLang="en-US"/>
          </a:p>
        </p:txBody>
      </p:sp>
    </p:spTree>
    <p:extLst>
      <p:ext uri="{BB962C8B-B14F-4D97-AF65-F5344CB8AC3E}">
        <p14:creationId xmlns:p14="http://schemas.microsoft.com/office/powerpoint/2010/main" val="1764551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http://www.imi-protect.eu/documents/Phillips_et_al_Supplement_2_to_Wave_1_case_study_report_Efalizumab_Feb2013.pdf</a:t>
            </a:r>
          </a:p>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89</a:t>
            </a:fld>
            <a:endParaRPr kumimoji="1" lang="ja-JP" altLang="en-US"/>
          </a:p>
        </p:txBody>
      </p:sp>
    </p:spTree>
    <p:extLst>
      <p:ext uri="{BB962C8B-B14F-4D97-AF65-F5344CB8AC3E}">
        <p14:creationId xmlns:p14="http://schemas.microsoft.com/office/powerpoint/2010/main" val="21852605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http://www.imi-protect.eu/documents/Micaleff_et_al_Benefit_Risk_Wave_Case_study_Report_Efalizumab_Feb_2013.pdf</a:t>
            </a:r>
          </a:p>
          <a:p>
            <a:endParaRPr kumimoji="1" lang="en-US" altLang="ja-JP" dirty="0" smtClean="0"/>
          </a:p>
          <a:p>
            <a:r>
              <a:rPr kumimoji="1" lang="ja-JP" altLang="en-US" dirty="0" smtClean="0"/>
              <a:t>当該薬剤を</a:t>
            </a:r>
            <a:r>
              <a:rPr kumimoji="1" lang="en-US" altLang="ja-JP" dirty="0" smtClean="0"/>
              <a:t>1000</a:t>
            </a:r>
            <a:r>
              <a:rPr kumimoji="1" lang="ja-JP" altLang="en-US" dirty="0" smtClean="0"/>
              <a:t>人に</a:t>
            </a:r>
            <a:r>
              <a:rPr kumimoji="1" lang="en-US" altLang="ja-JP" dirty="0" smtClean="0"/>
              <a:t>1</a:t>
            </a:r>
            <a:r>
              <a:rPr kumimoji="1" lang="ja-JP" altLang="en-US" dirty="0" smtClean="0"/>
              <a:t>年間投与した場合としてリスク差とリスク比を表示。</a:t>
            </a:r>
            <a:endParaRPr kumimoji="1" lang="en-US" altLang="ja-JP" dirty="0" smtClean="0"/>
          </a:p>
          <a:p>
            <a:r>
              <a:rPr kumimoji="1" lang="ja-JP" altLang="en-US" dirty="0" smtClean="0"/>
              <a:t>例えば，リスクに関して，</a:t>
            </a:r>
            <a:r>
              <a:rPr kumimoji="1" lang="en-US" altLang="ja-JP" dirty="0" smtClean="0"/>
              <a:t>Psoriasis</a:t>
            </a:r>
            <a:r>
              <a:rPr kumimoji="1" lang="en-US" altLang="ja-JP" baseline="0" dirty="0" smtClean="0"/>
              <a:t> severe forms</a:t>
            </a:r>
            <a:r>
              <a:rPr kumimoji="1" lang="ja-JP" altLang="en-US" baseline="0" dirty="0" smtClean="0"/>
              <a:t>は対照薬の方が，このイベントを発現する患者が</a:t>
            </a:r>
            <a:r>
              <a:rPr kumimoji="1" lang="en-US" altLang="ja-JP" baseline="0" dirty="0" smtClean="0"/>
              <a:t>17</a:t>
            </a:r>
            <a:r>
              <a:rPr kumimoji="1" lang="ja-JP" altLang="en-US" baseline="0" dirty="0" smtClean="0"/>
              <a:t>人少ないことを示す（</a:t>
            </a:r>
            <a:r>
              <a:rPr kumimoji="1" lang="en-US" altLang="ja-JP" baseline="0" dirty="0" smtClean="0"/>
              <a:t>Raptiva</a:t>
            </a:r>
            <a:r>
              <a:rPr kumimoji="1" lang="ja-JP" altLang="en-US" baseline="0" dirty="0" smtClean="0"/>
              <a:t>群において</a:t>
            </a:r>
            <a:r>
              <a:rPr kumimoji="1" lang="en-US" altLang="ja-JP" baseline="0" dirty="0" smtClean="0"/>
              <a:t>17</a:t>
            </a:r>
            <a:r>
              <a:rPr kumimoji="1" lang="ja-JP" altLang="en-US" baseline="0" dirty="0" smtClean="0"/>
              <a:t>人多いことを示す）。</a:t>
            </a:r>
            <a:endParaRPr kumimoji="1" lang="en-US" altLang="ja-JP" baseline="0" dirty="0" smtClean="0"/>
          </a:p>
          <a:p>
            <a:r>
              <a:rPr kumimoji="1" lang="ja-JP" altLang="en-US" baseline="0" dirty="0" smtClean="0"/>
              <a:t>相対リスクのフォレストプロットを見ると、緑と赤から成る棒の全体の長さを見たくなる。見た目では緑よりも赤の方が長く、リスクがベネフィットを上回っているとの結論に至りそうである（最も長い赤の棒は</a:t>
            </a:r>
            <a:r>
              <a:rPr kumimoji="1" lang="en-US" altLang="ja-JP" baseline="0" dirty="0" smtClean="0"/>
              <a:t>PML</a:t>
            </a:r>
            <a:r>
              <a:rPr kumimoji="1" lang="ja-JP" altLang="en-US" baseline="0" dirty="0" smtClean="0"/>
              <a:t>に関するものである）。</a:t>
            </a:r>
            <a:endParaRPr kumimoji="1" lang="en-US" altLang="ja-JP" baseline="0" dirty="0" smtClean="0"/>
          </a:p>
          <a:p>
            <a:r>
              <a:rPr kumimoji="1" lang="en-US" altLang="ja-JP" baseline="0" dirty="0" smtClean="0"/>
              <a:t>MCDA</a:t>
            </a:r>
            <a:r>
              <a:rPr kumimoji="1" lang="ja-JP" altLang="en-US" baseline="0" dirty="0" smtClean="0"/>
              <a:t>では</a:t>
            </a:r>
            <a:r>
              <a:rPr kumimoji="1" lang="en-US" altLang="ja-JP" baseline="0" dirty="0" smtClean="0"/>
              <a:t>PML</a:t>
            </a:r>
            <a:r>
              <a:rPr kumimoji="1" lang="ja-JP" altLang="en-US" baseline="0" dirty="0" smtClean="0"/>
              <a:t>の基準の重み付けはわずかであるため、その重み付け効果は、好ましい効果である</a:t>
            </a:r>
            <a:r>
              <a:rPr kumimoji="1" lang="en-US" altLang="ja-JP" baseline="0" dirty="0" smtClean="0"/>
              <a:t>PASI75</a:t>
            </a:r>
            <a:r>
              <a:rPr kumimoji="1" lang="ja-JP" altLang="en-US" baseline="0" dirty="0" smtClean="0"/>
              <a:t>の結果とおおよそバランスがとれているのみであり、他の好ましくない効果よりもかなりのベネフィットが重要性の点で優れているという状況となっている。</a:t>
            </a:r>
            <a:endParaRPr kumimoji="1" lang="en-US" altLang="ja-JP" u="sng" baseline="0" dirty="0" smtClean="0"/>
          </a:p>
          <a:p>
            <a:r>
              <a:rPr kumimoji="1" lang="ja-JP" altLang="en-US" u="sng" baseline="0" dirty="0" smtClean="0"/>
              <a:t>以下，</a:t>
            </a:r>
            <a:r>
              <a:rPr kumimoji="1" lang="en-US" altLang="ja-JP" u="sng" baseline="0" dirty="0" smtClean="0"/>
              <a:t>Natalizumab</a:t>
            </a:r>
            <a:r>
              <a:rPr kumimoji="1" lang="ja-JP" altLang="en-US" u="sng" baseline="0" dirty="0" err="1" smtClean="0"/>
              <a:t>での</a:t>
            </a:r>
            <a:r>
              <a:rPr kumimoji="1" lang="ja-JP" altLang="en-US" u="sng" baseline="0" dirty="0" smtClean="0"/>
              <a:t>コメント</a:t>
            </a:r>
            <a:endParaRPr kumimoji="1" lang="en-US" altLang="ja-JP" u="sng" baseline="0" dirty="0" smtClean="0"/>
          </a:p>
          <a:p>
            <a:r>
              <a:rPr lang="en-US" altLang="ja-JP" dirty="0"/>
              <a:t>BRAT</a:t>
            </a:r>
            <a:r>
              <a:rPr lang="ja-JP" altLang="ja-JP" dirty="0"/>
              <a:t>による視覚資料で用いた図表に関する問題は、</a:t>
            </a:r>
            <a:endParaRPr lang="en-US" altLang="ja-JP" dirty="0"/>
          </a:p>
          <a:p>
            <a:pPr marL="171423" indent="-171423">
              <a:buFont typeface="Arial" panose="020B0604020202020204" pitchFamily="34" charset="0"/>
              <a:buChar char="•"/>
            </a:pPr>
            <a:r>
              <a:rPr lang="ja-JP" altLang="ja-JP" dirty="0"/>
              <a:t>頻度の高いアウトカムとともに稀なアウトカムを示すことで誤解を招く可能性があることである。</a:t>
            </a:r>
            <a:endParaRPr lang="en-US" altLang="ja-JP" dirty="0"/>
          </a:p>
          <a:p>
            <a:pPr marL="171423" indent="-171423">
              <a:buFont typeface="Arial" panose="020B0604020202020204" pitchFamily="34" charset="0"/>
              <a:buChar char="•"/>
            </a:pPr>
            <a:r>
              <a:rPr lang="ja-JP" altLang="ja-JP" dirty="0"/>
              <a:t>稀な事象は、プロットでは処理できないため、発現していないかのように見えることがある。事象の重篤度は、プロットで捉えることはできず、これも誤解につながる可能性がある。</a:t>
            </a:r>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92</a:t>
            </a:fld>
            <a:endParaRPr kumimoji="1" lang="ja-JP" altLang="en-US"/>
          </a:p>
        </p:txBody>
      </p:sp>
    </p:spTree>
    <p:extLst>
      <p:ext uri="{BB962C8B-B14F-4D97-AF65-F5344CB8AC3E}">
        <p14:creationId xmlns:p14="http://schemas.microsoft.com/office/powerpoint/2010/main" val="27131982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93</a:t>
            </a:fld>
            <a:endParaRPr kumimoji="1" lang="ja-JP" altLang="en-US"/>
          </a:p>
        </p:txBody>
      </p:sp>
    </p:spTree>
    <p:extLst>
      <p:ext uri="{BB962C8B-B14F-4D97-AF65-F5344CB8AC3E}">
        <p14:creationId xmlns:p14="http://schemas.microsoft.com/office/powerpoint/2010/main" val="271319825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94</a:t>
            </a:fld>
            <a:endParaRPr kumimoji="1" lang="ja-JP" altLang="en-US"/>
          </a:p>
        </p:txBody>
      </p:sp>
    </p:spTree>
    <p:extLst>
      <p:ext uri="{BB962C8B-B14F-4D97-AF65-F5344CB8AC3E}">
        <p14:creationId xmlns:p14="http://schemas.microsoft.com/office/powerpoint/2010/main" val="1566429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7</a:t>
            </a:fld>
            <a:endParaRPr lang="ja-JP" altLang="en-US">
              <a:solidFill>
                <a:prstClr val="black"/>
              </a:solidFill>
            </a:endParaRPr>
          </a:p>
        </p:txBody>
      </p:sp>
    </p:spTree>
    <p:extLst>
      <p:ext uri="{BB962C8B-B14F-4D97-AF65-F5344CB8AC3E}">
        <p14:creationId xmlns:p14="http://schemas.microsoft.com/office/powerpoint/2010/main" val="36622868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95</a:t>
            </a:fld>
            <a:endParaRPr kumimoji="1" lang="ja-JP" altLang="en-US"/>
          </a:p>
        </p:txBody>
      </p:sp>
    </p:spTree>
    <p:extLst>
      <p:ext uri="{BB962C8B-B14F-4D97-AF65-F5344CB8AC3E}">
        <p14:creationId xmlns:p14="http://schemas.microsoft.com/office/powerpoint/2010/main" val="22666063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96</a:t>
            </a:fld>
            <a:endParaRPr kumimoji="1" lang="ja-JP" altLang="en-US"/>
          </a:p>
        </p:txBody>
      </p:sp>
    </p:spTree>
    <p:extLst>
      <p:ext uri="{BB962C8B-B14F-4D97-AF65-F5344CB8AC3E}">
        <p14:creationId xmlns:p14="http://schemas.microsoft.com/office/powerpoint/2010/main" val="33171172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97</a:t>
            </a:fld>
            <a:endParaRPr kumimoji="1" lang="ja-JP" altLang="en-US"/>
          </a:p>
        </p:txBody>
      </p:sp>
    </p:spTree>
    <p:extLst>
      <p:ext uri="{BB962C8B-B14F-4D97-AF65-F5344CB8AC3E}">
        <p14:creationId xmlns:p14="http://schemas.microsoft.com/office/powerpoint/2010/main" val="27290980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99</a:t>
            </a:fld>
            <a:endParaRPr kumimoji="1" lang="ja-JP" altLang="en-US"/>
          </a:p>
        </p:txBody>
      </p:sp>
    </p:spTree>
    <p:extLst>
      <p:ext uri="{BB962C8B-B14F-4D97-AF65-F5344CB8AC3E}">
        <p14:creationId xmlns:p14="http://schemas.microsoft.com/office/powerpoint/2010/main" val="8521287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https://www.youtube.com/watch?v=jfhxRuUopNQ&amp;index=25&amp;list=PL7K5dNgKnawbCbddbpOxfDG7C4Eqdoks9</a:t>
            </a:r>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100</a:t>
            </a:fld>
            <a:endParaRPr kumimoji="1" lang="ja-JP" altLang="en-US"/>
          </a:p>
        </p:txBody>
      </p:sp>
    </p:spTree>
    <p:extLst>
      <p:ext uri="{BB962C8B-B14F-4D97-AF65-F5344CB8AC3E}">
        <p14:creationId xmlns:p14="http://schemas.microsoft.com/office/powerpoint/2010/main" val="65379781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101</a:t>
            </a:fld>
            <a:endParaRPr kumimoji="1" lang="ja-JP" altLang="en-US"/>
          </a:p>
        </p:txBody>
      </p:sp>
    </p:spTree>
    <p:extLst>
      <p:ext uri="{BB962C8B-B14F-4D97-AF65-F5344CB8AC3E}">
        <p14:creationId xmlns:p14="http://schemas.microsoft.com/office/powerpoint/2010/main" val="33258095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102</a:t>
            </a:fld>
            <a:endParaRPr kumimoji="1" lang="ja-JP" altLang="en-US"/>
          </a:p>
        </p:txBody>
      </p:sp>
    </p:spTree>
    <p:extLst>
      <p:ext uri="{BB962C8B-B14F-4D97-AF65-F5344CB8AC3E}">
        <p14:creationId xmlns:p14="http://schemas.microsoft.com/office/powerpoint/2010/main" val="98689266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103</a:t>
            </a:fld>
            <a:endParaRPr kumimoji="1" lang="ja-JP" altLang="en-US"/>
          </a:p>
        </p:txBody>
      </p:sp>
    </p:spTree>
    <p:extLst>
      <p:ext uri="{BB962C8B-B14F-4D97-AF65-F5344CB8AC3E}">
        <p14:creationId xmlns:p14="http://schemas.microsoft.com/office/powerpoint/2010/main" val="46607199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104</a:t>
            </a:fld>
            <a:endParaRPr kumimoji="1" lang="ja-JP" altLang="en-US"/>
          </a:p>
        </p:txBody>
      </p:sp>
    </p:spTree>
    <p:extLst>
      <p:ext uri="{BB962C8B-B14F-4D97-AF65-F5344CB8AC3E}">
        <p14:creationId xmlns:p14="http://schemas.microsoft.com/office/powerpoint/2010/main" val="169630396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105</a:t>
            </a:fld>
            <a:endParaRPr kumimoji="1" lang="ja-JP" altLang="en-US"/>
          </a:p>
        </p:txBody>
      </p:sp>
    </p:spTree>
    <p:extLst>
      <p:ext uri="{BB962C8B-B14F-4D97-AF65-F5344CB8AC3E}">
        <p14:creationId xmlns:p14="http://schemas.microsoft.com/office/powerpoint/2010/main" val="1718786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lang="ja-JP" altLang="en-US" smtClean="0">
                <a:solidFill>
                  <a:prstClr val="black"/>
                </a:solidFill>
              </a:rPr>
              <a:pPr/>
              <a:t>8</a:t>
            </a:fld>
            <a:endParaRPr lang="ja-JP" altLang="en-US">
              <a:solidFill>
                <a:prstClr val="black"/>
              </a:solidFill>
            </a:endParaRPr>
          </a:p>
        </p:txBody>
      </p:sp>
    </p:spTree>
    <p:extLst>
      <p:ext uri="{BB962C8B-B14F-4D97-AF65-F5344CB8AC3E}">
        <p14:creationId xmlns:p14="http://schemas.microsoft.com/office/powerpoint/2010/main" val="36622868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106</a:t>
            </a:fld>
            <a:endParaRPr kumimoji="1" lang="ja-JP" altLang="en-US"/>
          </a:p>
        </p:txBody>
      </p:sp>
    </p:spTree>
    <p:extLst>
      <p:ext uri="{BB962C8B-B14F-4D97-AF65-F5344CB8AC3E}">
        <p14:creationId xmlns:p14="http://schemas.microsoft.com/office/powerpoint/2010/main" val="343030962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107</a:t>
            </a:fld>
            <a:endParaRPr kumimoji="1" lang="ja-JP" altLang="en-US"/>
          </a:p>
        </p:txBody>
      </p:sp>
    </p:spTree>
    <p:extLst>
      <p:ext uri="{BB962C8B-B14F-4D97-AF65-F5344CB8AC3E}">
        <p14:creationId xmlns:p14="http://schemas.microsoft.com/office/powerpoint/2010/main" val="36793182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108</a:t>
            </a:fld>
            <a:endParaRPr kumimoji="1" lang="ja-JP" altLang="en-US"/>
          </a:p>
        </p:txBody>
      </p:sp>
    </p:spTree>
    <p:extLst>
      <p:ext uri="{BB962C8B-B14F-4D97-AF65-F5344CB8AC3E}">
        <p14:creationId xmlns:p14="http://schemas.microsoft.com/office/powerpoint/2010/main" val="41695890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109</a:t>
            </a:fld>
            <a:endParaRPr kumimoji="1" lang="ja-JP" altLang="en-US"/>
          </a:p>
        </p:txBody>
      </p:sp>
    </p:spTree>
    <p:extLst>
      <p:ext uri="{BB962C8B-B14F-4D97-AF65-F5344CB8AC3E}">
        <p14:creationId xmlns:p14="http://schemas.microsoft.com/office/powerpoint/2010/main" val="8521287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110</a:t>
            </a:fld>
            <a:endParaRPr kumimoji="1" lang="ja-JP" altLang="en-US"/>
          </a:p>
        </p:txBody>
      </p:sp>
    </p:spTree>
    <p:extLst>
      <p:ext uri="{BB962C8B-B14F-4D97-AF65-F5344CB8AC3E}">
        <p14:creationId xmlns:p14="http://schemas.microsoft.com/office/powerpoint/2010/main" val="37961249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587E3C79-B589-431C-B1FE-5CE4026B2781}" type="slidenum">
              <a:rPr lang="en-US" altLang="ja-JP" smtClean="0">
                <a:solidFill>
                  <a:prstClr val="black"/>
                </a:solidFill>
              </a:rPr>
              <a:pPr/>
              <a:t>111</a:t>
            </a:fld>
            <a:endParaRPr lang="en-US" altLang="ja-JP" smtClean="0">
              <a:solidFill>
                <a:prstClr val="black"/>
              </a:solidFill>
            </a:endParaRPr>
          </a:p>
        </p:txBody>
      </p:sp>
      <p:sp>
        <p:nvSpPr>
          <p:cNvPr id="8195" name="Rectangle 2"/>
          <p:cNvSpPr>
            <a:spLocks noGrp="1" noRot="1" noChangeAspect="1" noChangeArrowheads="1" noTextEdit="1"/>
          </p:cNvSpPr>
          <p:nvPr>
            <p:ph type="sldImg"/>
          </p:nvPr>
        </p:nvSpPr>
        <p:spPr>
          <a:xfrm>
            <a:off x="954088" y="762000"/>
            <a:ext cx="4875212" cy="3657600"/>
          </a:xfrm>
          <a:ln/>
        </p:spPr>
      </p:sp>
      <p:sp>
        <p:nvSpPr>
          <p:cNvPr id="8196" name="Rectangle 3"/>
          <p:cNvSpPr>
            <a:spLocks noGrp="1" noChangeArrowheads="1"/>
          </p:cNvSpPr>
          <p:nvPr>
            <p:ph type="body" idx="1"/>
          </p:nvPr>
        </p:nvSpPr>
        <p:spPr>
          <a:xfrm>
            <a:off x="914401" y="4724402"/>
            <a:ext cx="4953000" cy="4419600"/>
          </a:xfrm>
          <a:noFill/>
          <a:ln/>
        </p:spPr>
        <p:txBody>
          <a:bodyPr/>
          <a:lstStyle/>
          <a:p>
            <a:pPr eaLnBrk="1" hangingPunct="1"/>
            <a:endParaRPr lang="ja-JP" altLang="ja-JP"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10</a:t>
            </a:fld>
            <a:endParaRPr kumimoji="1" lang="ja-JP" altLang="en-US"/>
          </a:p>
        </p:txBody>
      </p:sp>
    </p:spTree>
    <p:extLst>
      <p:ext uri="{BB962C8B-B14F-4D97-AF65-F5344CB8AC3E}">
        <p14:creationId xmlns:p14="http://schemas.microsoft.com/office/powerpoint/2010/main" val="3406230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D85B78C-7BB7-4E3B-B64E-04468DABE1C4}" type="slidenum">
              <a:rPr kumimoji="1" lang="ja-JP" altLang="en-US" smtClean="0"/>
              <a:t>12</a:t>
            </a:fld>
            <a:endParaRPr kumimoji="1" lang="ja-JP" altLang="en-US"/>
          </a:p>
        </p:txBody>
      </p:sp>
    </p:spTree>
    <p:extLst>
      <p:ext uri="{BB962C8B-B14F-4D97-AF65-F5344CB8AC3E}">
        <p14:creationId xmlns:p14="http://schemas.microsoft.com/office/powerpoint/2010/main" val="799264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E746AF6-710D-49D1-9240-88D04A35AD7A}" type="datetime1">
              <a:rPr kumimoji="1" lang="ja-JP" altLang="en-US" smtClean="0"/>
              <a:t>2016/7/4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2424527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5850CC4-A78B-47DD-BB23-A4D0F40B8FEA}" type="datetime1">
              <a:rPr kumimoji="1" lang="ja-JP" altLang="en-US" smtClean="0"/>
              <a:t>2016/7/4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1313828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424D9BF-3897-4915-B17B-D8775BBF2819}" type="datetime1">
              <a:rPr kumimoji="1" lang="ja-JP" altLang="en-US" smtClean="0"/>
              <a:t>2016/7/4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4082532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FD5B1C4-936C-4C71-AD11-D829F7B5BD61}"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521629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36A75C3-A93C-4C72-896B-5527CFBB53FA}"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999730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F4D0DE8B-F89D-40DB-8938-976EED2C92A0}"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695293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65D6C50D-9E53-45DE-A3D0-40CA3924F3B0}"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157812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F3D0F110-2ED5-4CDD-8654-3666461F1C0A}"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176435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6539CA7-8ADA-4CB7-9156-A354A7E318B9}"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745907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E294B4F-8502-424E-B7C1-84B0F75954A1}"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283635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07053A9-34CC-4B23-9AFD-CEAE0A28D8D0}"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72358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950E85A-FB3E-43A2-90F2-92F2AAEE0B8F}" type="datetime1">
              <a:rPr kumimoji="1" lang="ja-JP" altLang="en-US" smtClean="0"/>
              <a:t>2016/7/4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31353735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3825AB9-C0A1-4928-94E0-6BBEB7451555}"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768367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97710AD-D954-4323-8217-D3CD9E706E8C}"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79657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4A0ECD5-19E0-41C8-810B-1E3F14A62F81}"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07515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2F9473A3-C624-490F-9D45-80ACA5927C01}"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800998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11B7CD5-B310-48A8-9072-AB1E62A198F5}"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B778A560-2A01-4D28-A603-EE66FC17B731}" type="slidenum">
              <a:rPr lang="ja-JP" altLang="en-US" smtClean="0">
                <a:solidFill>
                  <a:prstClr val="black">
                    <a:tint val="75000"/>
                  </a:prstClr>
                </a:solidFill>
              </a:rPr>
              <a:t>‹#›</a:t>
            </a:fld>
            <a:endParaRPr lang="ja-JP" altLang="en-US" dirty="0">
              <a:solidFill>
                <a:prstClr val="black">
                  <a:tint val="75000"/>
                </a:prstClr>
              </a:solidFill>
            </a:endParaRPr>
          </a:p>
        </p:txBody>
      </p:sp>
    </p:spTree>
    <p:extLst>
      <p:ext uri="{BB962C8B-B14F-4D97-AF65-F5344CB8AC3E}">
        <p14:creationId xmlns:p14="http://schemas.microsoft.com/office/powerpoint/2010/main" val="20360077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EF8DE011-0C73-4250-932A-F5F93F5FBFA8}"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2EDAB37A-0B61-4284-9942-BB6236553AA6}" type="slidenum">
              <a:rPr lang="ja-JP" altLang="en-US" smtClean="0">
                <a:solidFill>
                  <a:prstClr val="black">
                    <a:tint val="75000"/>
                  </a:prstClr>
                </a:solidFill>
              </a:rPr>
              <a:t>‹#›</a:t>
            </a:fld>
            <a:endParaRPr lang="ja-JP" altLang="en-US" dirty="0">
              <a:solidFill>
                <a:prstClr val="black">
                  <a:tint val="75000"/>
                </a:prstClr>
              </a:solidFill>
            </a:endParaRPr>
          </a:p>
        </p:txBody>
      </p:sp>
    </p:spTree>
    <p:extLst>
      <p:ext uri="{BB962C8B-B14F-4D97-AF65-F5344CB8AC3E}">
        <p14:creationId xmlns:p14="http://schemas.microsoft.com/office/powerpoint/2010/main" val="39513276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B8C0A86C-361A-4F34-A255-7814DD5281D7}"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224276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4389A975-81B9-41A2-B48F-7F36A6A52CB7}"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43361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E750F330-0072-4E5F-ABBE-19B957627D0D}"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590384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C74910A-B131-41E4-A5E2-8AE3559964E0}"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41611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C61CE9D-245D-4146-9461-AAA2DA52FCBA}" type="datetime1">
              <a:rPr kumimoji="1" lang="ja-JP" altLang="en-US" smtClean="0"/>
              <a:t>2016/7/4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30002772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FFDCBBA-0767-49AB-8260-235E4E0C8F0A}"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90650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02A8260-F10C-448D-AE0B-E291EE4093AD}"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859286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664B0D2-0495-4DB9-8F5B-8F37FCA4F3CB}"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673419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CD961F7-A52D-4FF4-B5FC-8E3867273A04}"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928988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56DCAF50-E213-4A72-979A-248D43AED593}" type="datetime1">
              <a:rPr lang="ja-JP" altLang="en-US" smtClean="0"/>
              <a:t>2016/7/4</a:t>
            </a:fld>
            <a:endParaRPr lang="en-US"/>
          </a:p>
        </p:txBody>
      </p:sp>
      <p:sp>
        <p:nvSpPr>
          <p:cNvPr id="4" name="Holder 4"/>
          <p:cNvSpPr>
            <a:spLocks noGrp="1"/>
          </p:cNvSpPr>
          <p:nvPr>
            <p:ph type="sldNum" sz="quarter" idx="7"/>
          </p:nvPr>
        </p:nvSpPr>
        <p:spPr/>
        <p:txBody>
          <a:bodyPr lIns="0" tIns="0" rIns="0" bIns="0"/>
          <a:lstStyle>
            <a:lvl1pPr>
              <a:defRPr sz="1100" b="0" i="0">
                <a:solidFill>
                  <a:srgbClr val="0059BD"/>
                </a:solidFill>
                <a:latin typeface="Verdana"/>
                <a:cs typeface="Verdana"/>
              </a:defRPr>
            </a:lvl1pPr>
          </a:lstStyle>
          <a:p>
            <a:pPr marL="25400">
              <a:lnSpc>
                <a:spcPct val="100000"/>
              </a:lnSpc>
            </a:pPr>
            <a:fld id="{81D60167-4931-47E6-BA6A-407CBD079E47}" type="slidenum">
              <a:rPr dirty="0"/>
              <a:t>‹#›</a:t>
            </a:fld>
            <a:endParaRPr dirty="0"/>
          </a:p>
        </p:txBody>
      </p:sp>
    </p:spTree>
    <p:extLst>
      <p:ext uri="{BB962C8B-B14F-4D97-AF65-F5344CB8AC3E}">
        <p14:creationId xmlns:p14="http://schemas.microsoft.com/office/powerpoint/2010/main" val="9145306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711CE598-21DB-4F34-A529-876DEC4E4D9B}"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070577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D52B78B-B774-4F82-BBDD-1D181FB594FE}"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395811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909F75AC-CFEC-4057-BA1B-2AC1745EB253}"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347982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4D76B8E3-6EFE-4F4A-B431-643FA0FA31BE}"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794186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8D6828E-2BE4-436D-BEA7-89FF245574C2}"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85153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53BA14A4-70B7-427A-B1B3-3BAF2560C8CF}" type="datetime1">
              <a:rPr kumimoji="1" lang="ja-JP" altLang="en-US" smtClean="0"/>
              <a:t>2016/7/4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14510470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26E8F27C-D029-4C9E-910F-4B862BEAE872}"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996674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2E81EF0-6691-4416-9A7F-B6D1D3C039AA}"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124687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2198A7D-696D-4404-BFC4-20CF37B7EF80}"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496819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B0E0E22-6BF6-4076-8E30-5D8F9AA80FC3}"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222448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4138CED-E1AA-4B08-9765-1493D83777E5}"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618401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4EC19CB-F4B3-4D7A-8F25-F5B7E8BD8B46}"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49691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3E62575-E2A7-43A7-B6B2-B96A138BF9DA}" type="datetime1">
              <a:rPr kumimoji="1" lang="ja-JP" altLang="en-US" smtClean="0"/>
              <a:t>2016/7/4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7987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6920616F-F1EB-4E36-9692-191CABE39C4B}" type="datetime1">
              <a:rPr kumimoji="1" lang="ja-JP" altLang="en-US" smtClean="0"/>
              <a:t>2016/7/4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667330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E490D90-2076-4467-87DC-A3FB62B6B433}" type="datetime1">
              <a:rPr kumimoji="1" lang="ja-JP" altLang="en-US" smtClean="0"/>
              <a:t>2016/7/4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1914332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FDABBFE-2BB0-45F4-8DEC-0EC65A0CC65F}" type="datetime1">
              <a:rPr kumimoji="1" lang="ja-JP" altLang="en-US" smtClean="0"/>
              <a:t>2016/7/4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1117616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6A63A93-6337-4640-AB22-35221A85F198}" type="datetime1">
              <a:rPr kumimoji="1" lang="ja-JP" altLang="en-US" smtClean="0"/>
              <a:t>2016/7/4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2730906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4896E8-EDBB-4334-A4F6-B53A53D620E5}" type="datetime1">
              <a:rPr kumimoji="1" lang="ja-JP" altLang="en-US" smtClean="0"/>
              <a:t>2016/7/4</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D6BB5B-85E2-4CB4-91D4-BE70A1980127}" type="slidenum">
              <a:rPr kumimoji="1" lang="ja-JP" altLang="en-US" smtClean="0"/>
              <a:t>‹#›</a:t>
            </a:fld>
            <a:endParaRPr kumimoji="1" lang="ja-JP" altLang="en-US"/>
          </a:p>
        </p:txBody>
      </p:sp>
    </p:spTree>
    <p:extLst>
      <p:ext uri="{BB962C8B-B14F-4D97-AF65-F5344CB8AC3E}">
        <p14:creationId xmlns:p14="http://schemas.microsoft.com/office/powerpoint/2010/main" val="478623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C67EC1-5EBD-4A27-8182-084E0E01698A}"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8018695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E775E2-1244-4F5E-8F60-2BBE6A7FDC7F}"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5077140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20" r:id="rId12"/>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25582F-9975-45F1-B65F-D7F242E97D95}" type="datetime1">
              <a:rPr lang="ja-JP" altLang="en-US" smtClean="0">
                <a:solidFill>
                  <a:prstClr val="black">
                    <a:tint val="75000"/>
                  </a:prstClr>
                </a:solidFill>
              </a:rPr>
              <a:t>2016/7/4</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D6BB5B-85E2-4CB4-91D4-BE70A198012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0400497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imi-protect.eu/index.shtm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hyperlink" Target="https://www.youtube.com/watch?v=0QA5PqbixGw&amp;index=11&amp;list=PL7K5dNgKnawbCbddbpOxfDG7C4Eqdoks9" TargetMode="External"/><Relationship Id="rId4" Type="http://schemas.openxmlformats.org/officeDocument/2006/relationships/hyperlink" Target="http://www.imi-protect.eu/documents/Session5.1_Objectivesandmethods.pdf"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250.emf"/><Relationship Id="rId2" Type="http://schemas.openxmlformats.org/officeDocument/2006/relationships/notesSlide" Target="../notesSlides/notesSlide64.xml"/><Relationship Id="rId1" Type="http://schemas.openxmlformats.org/officeDocument/2006/relationships/slideLayout" Target="../slideLayouts/slideLayout24.xml"/><Relationship Id="rId6" Type="http://schemas.openxmlformats.org/officeDocument/2006/relationships/hyperlink" Target="https://www.youtube.com/watch?v=jfhxRuUopNQ&amp;index=25&amp;list=PL7K5dNgKnawbCbddbpOxfDG7C4Eqdoks9" TargetMode="External"/><Relationship Id="rId5" Type="http://schemas.openxmlformats.org/officeDocument/2006/relationships/hyperlink" Target="http://www.imi-protect.eu/documents/KurzX.etal.FeasibilityandimpactassessmentofregulatoryscienceapplicationtoPROTECTICPE2015.pdf" TargetMode="External"/><Relationship Id="rId4" Type="http://schemas.openxmlformats.org/officeDocument/2006/relationships/hyperlink" Target="http://www.imi-protect.eu/documents/8.1_ContributionfromPROTECTtoregulatorypractice.pdf" TargetMode="External"/></Relationships>
</file>

<file path=ppt/slides/_rels/slide101.xml.rels><?xml version="1.0" encoding="UTF-8" standalone="yes"?>
<Relationships xmlns="http://schemas.openxmlformats.org/package/2006/relationships"><Relationship Id="rId3" Type="http://schemas.openxmlformats.org/officeDocument/2006/relationships/image" Target="../media/image251.emf"/><Relationship Id="rId2" Type="http://schemas.openxmlformats.org/officeDocument/2006/relationships/notesSlide" Target="../notesSlides/notesSlide65.xml"/><Relationship Id="rId1" Type="http://schemas.openxmlformats.org/officeDocument/2006/relationships/slideLayout" Target="../slideLayouts/slideLayout24.xml"/><Relationship Id="rId4" Type="http://schemas.openxmlformats.org/officeDocument/2006/relationships/image" Target="../media/image185.png"/></Relationships>
</file>

<file path=ppt/slides/_rels/slide102.xml.rels><?xml version="1.0" encoding="UTF-8" standalone="yes"?>
<Relationships xmlns="http://schemas.openxmlformats.org/package/2006/relationships"><Relationship Id="rId3" Type="http://schemas.openxmlformats.org/officeDocument/2006/relationships/image" Target="../media/image252.emf"/><Relationship Id="rId2" Type="http://schemas.openxmlformats.org/officeDocument/2006/relationships/notesSlide" Target="../notesSlides/notesSlide66.xml"/><Relationship Id="rId1" Type="http://schemas.openxmlformats.org/officeDocument/2006/relationships/slideLayout" Target="../slideLayouts/slideLayout24.xml"/><Relationship Id="rId4" Type="http://schemas.openxmlformats.org/officeDocument/2006/relationships/image" Target="../media/image185.png"/></Relationships>
</file>

<file path=ppt/slides/_rels/slide103.xml.rels><?xml version="1.0" encoding="UTF-8" standalone="yes"?>
<Relationships xmlns="http://schemas.openxmlformats.org/package/2006/relationships"><Relationship Id="rId3" Type="http://schemas.openxmlformats.org/officeDocument/2006/relationships/image" Target="../media/image253.emf"/><Relationship Id="rId2" Type="http://schemas.openxmlformats.org/officeDocument/2006/relationships/notesSlide" Target="../notesSlides/notesSlide67.xml"/><Relationship Id="rId1" Type="http://schemas.openxmlformats.org/officeDocument/2006/relationships/slideLayout" Target="../slideLayouts/slideLayout24.xml"/><Relationship Id="rId4" Type="http://schemas.openxmlformats.org/officeDocument/2006/relationships/image" Target="../media/image185.png"/></Relationships>
</file>

<file path=ppt/slides/_rels/slide104.xml.rels><?xml version="1.0" encoding="UTF-8" standalone="yes"?>
<Relationships xmlns="http://schemas.openxmlformats.org/package/2006/relationships"><Relationship Id="rId3" Type="http://schemas.openxmlformats.org/officeDocument/2006/relationships/image" Target="../media/image254.emf"/><Relationship Id="rId2" Type="http://schemas.openxmlformats.org/officeDocument/2006/relationships/notesSlide" Target="../notesSlides/notesSlide68.xml"/><Relationship Id="rId1" Type="http://schemas.openxmlformats.org/officeDocument/2006/relationships/slideLayout" Target="../slideLayouts/slideLayout24.xml"/><Relationship Id="rId4" Type="http://schemas.openxmlformats.org/officeDocument/2006/relationships/image" Target="../media/image185.png"/></Relationships>
</file>

<file path=ppt/slides/_rels/slide105.xml.rels><?xml version="1.0" encoding="UTF-8" standalone="yes"?>
<Relationships xmlns="http://schemas.openxmlformats.org/package/2006/relationships"><Relationship Id="rId3" Type="http://schemas.openxmlformats.org/officeDocument/2006/relationships/image" Target="../media/image255.emf"/><Relationship Id="rId2" Type="http://schemas.openxmlformats.org/officeDocument/2006/relationships/notesSlide" Target="../notesSlides/notesSlide69.xml"/><Relationship Id="rId1" Type="http://schemas.openxmlformats.org/officeDocument/2006/relationships/slideLayout" Target="../slideLayouts/slideLayout24.xml"/><Relationship Id="rId4" Type="http://schemas.openxmlformats.org/officeDocument/2006/relationships/image" Target="../media/image185.png"/></Relationships>
</file>

<file path=ppt/slides/_rels/slide106.xml.rels><?xml version="1.0" encoding="UTF-8" standalone="yes"?>
<Relationships xmlns="http://schemas.openxmlformats.org/package/2006/relationships"><Relationship Id="rId3" Type="http://schemas.openxmlformats.org/officeDocument/2006/relationships/image" Target="../media/image256.emf"/><Relationship Id="rId2" Type="http://schemas.openxmlformats.org/officeDocument/2006/relationships/notesSlide" Target="../notesSlides/notesSlide70.xml"/><Relationship Id="rId1" Type="http://schemas.openxmlformats.org/officeDocument/2006/relationships/slideLayout" Target="../slideLayouts/slideLayout24.xml"/><Relationship Id="rId4" Type="http://schemas.openxmlformats.org/officeDocument/2006/relationships/image" Target="../media/image185.png"/></Relationships>
</file>

<file path=ppt/slides/_rels/slide107.xml.rels><?xml version="1.0" encoding="UTF-8" standalone="yes"?>
<Relationships xmlns="http://schemas.openxmlformats.org/package/2006/relationships"><Relationship Id="rId3" Type="http://schemas.openxmlformats.org/officeDocument/2006/relationships/image" Target="../media/image257.emf"/><Relationship Id="rId2" Type="http://schemas.openxmlformats.org/officeDocument/2006/relationships/notesSlide" Target="../notesSlides/notesSlide71.xml"/><Relationship Id="rId1" Type="http://schemas.openxmlformats.org/officeDocument/2006/relationships/slideLayout" Target="../slideLayouts/slideLayout24.xml"/></Relationships>
</file>

<file path=ppt/slides/_rels/slide108.xml.rels><?xml version="1.0" encoding="UTF-8" standalone="yes"?>
<Relationships xmlns="http://schemas.openxmlformats.org/package/2006/relationships"><Relationship Id="rId3" Type="http://schemas.openxmlformats.org/officeDocument/2006/relationships/image" Target="../media/image258.emf"/><Relationship Id="rId2" Type="http://schemas.openxmlformats.org/officeDocument/2006/relationships/notesSlide" Target="../notesSlides/notesSlide72.xml"/><Relationship Id="rId1" Type="http://schemas.openxmlformats.org/officeDocument/2006/relationships/slideLayout" Target="../slideLayouts/slideLayout24.xml"/><Relationship Id="rId4" Type="http://schemas.openxmlformats.org/officeDocument/2006/relationships/image" Target="../media/image185.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4.xml"/><Relationship Id="rId5" Type="http://schemas.openxmlformats.org/officeDocument/2006/relationships/hyperlink" Target="http://www.imi-protect.eu/documents/PROTECTgeneralstatusupdateApril2013_001.pdf" TargetMode="External"/><Relationship Id="rId4" Type="http://schemas.openxmlformats.org/officeDocument/2006/relationships/hyperlink" Target="http://www.imi-protect.eu/documents/RaymondSchlienger_MarkdeGroot_ISPE2013Munich_130412_000.pdf" TargetMode="Externa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hyperlink" Target="http://ije.oxfordjournals.org/content/35/5/1301.full.pdf+html" TargetMode="External"/><Relationship Id="rId4" Type="http://schemas.openxmlformats.org/officeDocument/2006/relationships/hyperlink" Target="http://www.imi-protect.eu/documents/PROTECTgeneralstatusupdateApril2013_001.pdf"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hyperlink" Target="http://www.imi-protect.eu/documents/PROTECTgeneralstatusupdateApril2013_001.pdf"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hyperlink" Target="https://www.youtube.com/watch?v=0QA5PqbixGw&amp;index=11&amp;list=PL7K5dNgKnawbCbddbpOxfDG7C4Eqdoks9" TargetMode="External"/><Relationship Id="rId4" Type="http://schemas.openxmlformats.org/officeDocument/2006/relationships/hyperlink" Target="http://www.imi-protect.eu/documents/Session5.1_Objectivesandmethods.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2.xml"/><Relationship Id="rId1" Type="http://schemas.openxmlformats.org/officeDocument/2006/relationships/slideLayout" Target="../slideLayouts/slideLayout24.xml"/><Relationship Id="rId5" Type="http://schemas.openxmlformats.org/officeDocument/2006/relationships/hyperlink" Target="http://www.imi-protect.eu/documents/Session5.2_Outcomesofstudiesforsixadverseevent-drugpairsandfivedatabaseswhatdidwelearn.pdf" TargetMode="External"/><Relationship Id="rId4" Type="http://schemas.openxmlformats.org/officeDocument/2006/relationships/hyperlink" Target="https://www.youtube.com/watch?v=0QA5PqbixGw&amp;index=11&amp;list=PL7K5dNgKnawbCbddbpOxfDG7C4Eqdoks9"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hyperlink" Target="https://www.youtube.com/watch?v=0QA5PqbixGw&amp;index=11&amp;list=PL7K5dNgKnawbCbddbpOxfDG7C4Eqdoks9" TargetMode="External"/><Relationship Id="rId1" Type="http://schemas.openxmlformats.org/officeDocument/2006/relationships/slideLayout" Target="../slideLayouts/slideLayout24.xml"/><Relationship Id="rId5" Type="http://schemas.openxmlformats.org/officeDocument/2006/relationships/hyperlink" Target="http://www.imi-protect.eu/documents/Session5.2_Outcomesofstudiesforsixadverseevent-drugpairsandfivedatabaseswhatdidwelearn.pdf" TargetMode="External"/><Relationship Id="rId4" Type="http://schemas.openxmlformats.org/officeDocument/2006/relationships/image" Target="../media/image144.png"/></Relationships>
</file>

<file path=ppt/slides/_rels/slide18.xml.rels><?xml version="1.0" encoding="UTF-8" standalone="yes"?>
<Relationships xmlns="http://schemas.openxmlformats.org/package/2006/relationships"><Relationship Id="rId8" Type="http://schemas.openxmlformats.org/officeDocument/2006/relationships/hyperlink" Target="http://www.imi-protect.eu/documents/Session5.2_Outcomesofstudiesforsixadverseevent-drugpairsandfivedatabaseswhatdidwelearn.pdf" TargetMode="External"/><Relationship Id="rId3" Type="http://schemas.openxmlformats.org/officeDocument/2006/relationships/image" Target="../media/image145.png"/><Relationship Id="rId7" Type="http://schemas.openxmlformats.org/officeDocument/2006/relationships/image" Target="../media/image149.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png"/><Relationship Id="rId9" Type="http://schemas.openxmlformats.org/officeDocument/2006/relationships/hyperlink" Target="https://www.youtube.com/watch?v=0QA5PqbixGw&amp;index=11&amp;list=PL7K5dNgKnawbCbddbpOxfDG7C4Eqdoks9"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4.xml"/><Relationship Id="rId1" Type="http://schemas.openxmlformats.org/officeDocument/2006/relationships/slideLayout" Target="../slideLayouts/slideLayout24.xml"/><Relationship Id="rId5" Type="http://schemas.openxmlformats.org/officeDocument/2006/relationships/hyperlink" Target="http://www.imi-protect.eu/documents/Session5.2_Outcomesofstudiesforsixadverseevent-drugpairsandfivedatabaseswhatdidwelearn.pdf" TargetMode="External"/><Relationship Id="rId4" Type="http://schemas.openxmlformats.org/officeDocument/2006/relationships/hyperlink" Target="https://www.youtube.com/watch?v=0QA5PqbixGw&amp;index=11&amp;list=PL7K5dNgKnawbCbddbpOxfDG7C4Eqdoks9"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34.xml"/><Relationship Id="rId6" Type="http://schemas.openxmlformats.org/officeDocument/2006/relationships/hyperlink" Target="http://www.imi-protect.eu/documents/DUinventoryCOUNTRIESFeb2015.pdf" TargetMode="External"/><Relationship Id="rId5" Type="http://schemas.openxmlformats.org/officeDocument/2006/relationships/hyperlink" Target="http://www.imi-protect.eu/documents/DUinventoryFeb2015.pdf" TargetMode="External"/><Relationship Id="rId4" Type="http://schemas.openxmlformats.org/officeDocument/2006/relationships/hyperlink" Target="http://www.imi-protect.eu/drugConsumption.shtml"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imi-protect.eu/documents/DUinventoryCOUNTRIESFeb2015.pdf" TargetMode="External"/><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hyperlink" Target="http://www.ons.gov.uk/ons/index.html" TargetMode="External"/><Relationship Id="rId2" Type="http://schemas.openxmlformats.org/officeDocument/2006/relationships/notesSlide" Target="../notesSlides/notesSlide17.xml"/><Relationship Id="rId1" Type="http://schemas.openxmlformats.org/officeDocument/2006/relationships/slideLayout" Target="../slideLayouts/slideLayout24.xml"/><Relationship Id="rId4" Type="http://schemas.openxmlformats.org/officeDocument/2006/relationships/image" Target="../media/image153.emf"/></Relationships>
</file>

<file path=ppt/slides/_rels/slide24.xml.rels><?xml version="1.0" encoding="UTF-8" standalone="yes"?>
<Relationships xmlns="http://schemas.openxmlformats.org/package/2006/relationships"><Relationship Id="rId8" Type="http://schemas.openxmlformats.org/officeDocument/2006/relationships/hyperlink" Target="http://www.hscbusiness.hscni.net/services/1806.htm" TargetMode="External"/><Relationship Id="rId3" Type="http://schemas.openxmlformats.org/officeDocument/2006/relationships/hyperlink" Target="http://www.nhsbsa.nhs.uk/PrescriptionServices.aspx" TargetMode="External"/><Relationship Id="rId7" Type="http://schemas.openxmlformats.org/officeDocument/2006/relationships/hyperlink" Target="http://new.wales.gov.uk/topics/statistics/headlines/health2010/1003301/?lang=en" TargetMode="External"/><Relationship Id="rId2" Type="http://schemas.openxmlformats.org/officeDocument/2006/relationships/notesSlide" Target="../notesSlides/notesSlide18.xml"/><Relationship Id="rId1" Type="http://schemas.openxmlformats.org/officeDocument/2006/relationships/slideLayout" Target="../slideLayouts/slideLayout34.xml"/><Relationship Id="rId6" Type="http://schemas.openxmlformats.org/officeDocument/2006/relationships/hyperlink" Target="http://www.isdscotland.org/Health-Topics/Prescribing-and-" TargetMode="External"/><Relationship Id="rId5" Type="http://schemas.openxmlformats.org/officeDocument/2006/relationships/hyperlink" Target="http://www.ic.nhs.uk/statistics-and-data-collections/primary-" TargetMode="External"/><Relationship Id="rId4" Type="http://schemas.openxmlformats.org/officeDocument/2006/relationships/hyperlink" Target="http://www.ic.nhs.uk/statistics-and-data-collections/primary-care/pharmacies" TargetMode="External"/><Relationship Id="rId9" Type="http://schemas.openxmlformats.org/officeDocument/2006/relationships/hyperlink" Target="mailto:help@ppa.nhs.uk"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bnf.org/" TargetMode="External"/><Relationship Id="rId3" Type="http://schemas.openxmlformats.org/officeDocument/2006/relationships/hyperlink" Target="http://www.mhra.gov.uk/" TargetMode="External"/><Relationship Id="rId7" Type="http://schemas.openxmlformats.org/officeDocument/2006/relationships/hyperlink" Target="http://www.ppa.org.uk/edt/May_2011/mindex.htm" TargetMode="External"/><Relationship Id="rId2" Type="http://schemas.openxmlformats.org/officeDocument/2006/relationships/notesSlide" Target="../notesSlides/notesSlide19.xml"/><Relationship Id="rId1" Type="http://schemas.openxmlformats.org/officeDocument/2006/relationships/slideLayout" Target="../slideLayouts/slideLayout34.xml"/><Relationship Id="rId6" Type="http://schemas.openxmlformats.org/officeDocument/2006/relationships/hyperlink" Target="http://www.medicines.org.uk/emc/" TargetMode="External"/><Relationship Id="rId5" Type="http://schemas.openxmlformats.org/officeDocument/2006/relationships/hyperlink" Target="http://www.dh.gov.uk/" TargetMode="External"/><Relationship Id="rId4" Type="http://schemas.openxmlformats.org/officeDocument/2006/relationships/hyperlink" Target="http://www.nhs.uk/" TargetMode="External"/><Relationship Id="rId9" Type="http://schemas.openxmlformats.org/officeDocument/2006/relationships/hyperlink" Target="http://www.nelm.nhs.uk/"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6" Type="http://schemas.openxmlformats.org/officeDocument/2006/relationships/image" Target="../media/image29.png"/><Relationship Id="rId117" Type="http://schemas.openxmlformats.org/officeDocument/2006/relationships/image" Target="../media/image120.png"/><Relationship Id="rId21" Type="http://schemas.openxmlformats.org/officeDocument/2006/relationships/image" Target="../media/image24.png"/><Relationship Id="rId42" Type="http://schemas.openxmlformats.org/officeDocument/2006/relationships/image" Target="../media/image45.png"/><Relationship Id="rId47" Type="http://schemas.openxmlformats.org/officeDocument/2006/relationships/image" Target="../media/image50.png"/><Relationship Id="rId63" Type="http://schemas.openxmlformats.org/officeDocument/2006/relationships/image" Target="../media/image66.png"/><Relationship Id="rId68" Type="http://schemas.openxmlformats.org/officeDocument/2006/relationships/image" Target="../media/image71.png"/><Relationship Id="rId84" Type="http://schemas.openxmlformats.org/officeDocument/2006/relationships/image" Target="../media/image87.png"/><Relationship Id="rId89" Type="http://schemas.openxmlformats.org/officeDocument/2006/relationships/image" Target="../media/image92.png"/><Relationship Id="rId112" Type="http://schemas.openxmlformats.org/officeDocument/2006/relationships/image" Target="../media/image115.png"/><Relationship Id="rId16" Type="http://schemas.openxmlformats.org/officeDocument/2006/relationships/image" Target="../media/image19.png"/><Relationship Id="rId107" Type="http://schemas.openxmlformats.org/officeDocument/2006/relationships/image" Target="../media/image110.png"/><Relationship Id="rId11" Type="http://schemas.openxmlformats.org/officeDocument/2006/relationships/image" Target="../media/image14.png"/><Relationship Id="rId32" Type="http://schemas.openxmlformats.org/officeDocument/2006/relationships/image" Target="../media/image35.png"/><Relationship Id="rId37" Type="http://schemas.openxmlformats.org/officeDocument/2006/relationships/image" Target="../media/image40.png"/><Relationship Id="rId53" Type="http://schemas.openxmlformats.org/officeDocument/2006/relationships/image" Target="../media/image56.png"/><Relationship Id="rId58" Type="http://schemas.openxmlformats.org/officeDocument/2006/relationships/image" Target="../media/image61.png"/><Relationship Id="rId74" Type="http://schemas.openxmlformats.org/officeDocument/2006/relationships/image" Target="../media/image77.png"/><Relationship Id="rId79" Type="http://schemas.openxmlformats.org/officeDocument/2006/relationships/image" Target="../media/image82.png"/><Relationship Id="rId102" Type="http://schemas.openxmlformats.org/officeDocument/2006/relationships/image" Target="../media/image105.png"/><Relationship Id="rId123" Type="http://schemas.openxmlformats.org/officeDocument/2006/relationships/image" Target="../media/image126.png"/><Relationship Id="rId128" Type="http://schemas.openxmlformats.org/officeDocument/2006/relationships/image" Target="../media/image131.png"/><Relationship Id="rId5" Type="http://schemas.openxmlformats.org/officeDocument/2006/relationships/image" Target="../media/image8.png"/><Relationship Id="rId90" Type="http://schemas.openxmlformats.org/officeDocument/2006/relationships/image" Target="../media/image93.png"/><Relationship Id="rId95" Type="http://schemas.openxmlformats.org/officeDocument/2006/relationships/image" Target="../media/image98.png"/><Relationship Id="rId19" Type="http://schemas.openxmlformats.org/officeDocument/2006/relationships/image" Target="../media/image2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png"/><Relationship Id="rId43" Type="http://schemas.openxmlformats.org/officeDocument/2006/relationships/image" Target="../media/image46.png"/><Relationship Id="rId48" Type="http://schemas.openxmlformats.org/officeDocument/2006/relationships/image" Target="../media/image51.png"/><Relationship Id="rId56" Type="http://schemas.openxmlformats.org/officeDocument/2006/relationships/image" Target="../media/image59.png"/><Relationship Id="rId64" Type="http://schemas.openxmlformats.org/officeDocument/2006/relationships/image" Target="../media/image67.png"/><Relationship Id="rId69" Type="http://schemas.openxmlformats.org/officeDocument/2006/relationships/image" Target="../media/image72.png"/><Relationship Id="rId77" Type="http://schemas.openxmlformats.org/officeDocument/2006/relationships/image" Target="../media/image80.png"/><Relationship Id="rId100" Type="http://schemas.openxmlformats.org/officeDocument/2006/relationships/image" Target="../media/image103.png"/><Relationship Id="rId105" Type="http://schemas.openxmlformats.org/officeDocument/2006/relationships/image" Target="../media/image108.png"/><Relationship Id="rId113" Type="http://schemas.openxmlformats.org/officeDocument/2006/relationships/image" Target="../media/image116.png"/><Relationship Id="rId118" Type="http://schemas.openxmlformats.org/officeDocument/2006/relationships/image" Target="../media/image121.png"/><Relationship Id="rId126" Type="http://schemas.openxmlformats.org/officeDocument/2006/relationships/image" Target="../media/image129.png"/><Relationship Id="rId8" Type="http://schemas.openxmlformats.org/officeDocument/2006/relationships/image" Target="../media/image11.png"/><Relationship Id="rId51" Type="http://schemas.openxmlformats.org/officeDocument/2006/relationships/image" Target="../media/image54.png"/><Relationship Id="rId72" Type="http://schemas.openxmlformats.org/officeDocument/2006/relationships/image" Target="../media/image75.png"/><Relationship Id="rId80" Type="http://schemas.openxmlformats.org/officeDocument/2006/relationships/image" Target="../media/image83.png"/><Relationship Id="rId85" Type="http://schemas.openxmlformats.org/officeDocument/2006/relationships/image" Target="../media/image88.png"/><Relationship Id="rId93" Type="http://schemas.openxmlformats.org/officeDocument/2006/relationships/image" Target="../media/image96.png"/><Relationship Id="rId98" Type="http://schemas.openxmlformats.org/officeDocument/2006/relationships/image" Target="../media/image101.png"/><Relationship Id="rId121" Type="http://schemas.openxmlformats.org/officeDocument/2006/relationships/image" Target="../media/image124.png"/><Relationship Id="rId3" Type="http://schemas.openxmlformats.org/officeDocument/2006/relationships/image" Target="../media/image2.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38" Type="http://schemas.openxmlformats.org/officeDocument/2006/relationships/image" Target="../media/image41.png"/><Relationship Id="rId46" Type="http://schemas.openxmlformats.org/officeDocument/2006/relationships/image" Target="../media/image49.png"/><Relationship Id="rId59" Type="http://schemas.openxmlformats.org/officeDocument/2006/relationships/image" Target="../media/image62.png"/><Relationship Id="rId67" Type="http://schemas.openxmlformats.org/officeDocument/2006/relationships/image" Target="../media/image70.png"/><Relationship Id="rId103" Type="http://schemas.openxmlformats.org/officeDocument/2006/relationships/image" Target="../media/image106.png"/><Relationship Id="rId108" Type="http://schemas.openxmlformats.org/officeDocument/2006/relationships/image" Target="../media/image111.png"/><Relationship Id="rId116" Type="http://schemas.openxmlformats.org/officeDocument/2006/relationships/image" Target="../media/image119.png"/><Relationship Id="rId124" Type="http://schemas.openxmlformats.org/officeDocument/2006/relationships/image" Target="../media/image127.png"/><Relationship Id="rId129" Type="http://schemas.openxmlformats.org/officeDocument/2006/relationships/image" Target="../media/image132.png"/><Relationship Id="rId20" Type="http://schemas.openxmlformats.org/officeDocument/2006/relationships/image" Target="../media/image23.png"/><Relationship Id="rId41" Type="http://schemas.openxmlformats.org/officeDocument/2006/relationships/image" Target="../media/image44.png"/><Relationship Id="rId54" Type="http://schemas.openxmlformats.org/officeDocument/2006/relationships/image" Target="../media/image57.png"/><Relationship Id="rId62" Type="http://schemas.openxmlformats.org/officeDocument/2006/relationships/image" Target="../media/image65.png"/><Relationship Id="rId70" Type="http://schemas.openxmlformats.org/officeDocument/2006/relationships/image" Target="../media/image73.png"/><Relationship Id="rId75" Type="http://schemas.openxmlformats.org/officeDocument/2006/relationships/image" Target="../media/image78.png"/><Relationship Id="rId83" Type="http://schemas.openxmlformats.org/officeDocument/2006/relationships/image" Target="../media/image86.png"/><Relationship Id="rId88" Type="http://schemas.openxmlformats.org/officeDocument/2006/relationships/image" Target="../media/image91.png"/><Relationship Id="rId91" Type="http://schemas.openxmlformats.org/officeDocument/2006/relationships/image" Target="../media/image94.png"/><Relationship Id="rId96" Type="http://schemas.openxmlformats.org/officeDocument/2006/relationships/image" Target="../media/image99.png"/><Relationship Id="rId111" Type="http://schemas.openxmlformats.org/officeDocument/2006/relationships/image" Target="../media/image114.png"/><Relationship Id="rId1" Type="http://schemas.openxmlformats.org/officeDocument/2006/relationships/slideLayout" Target="../slideLayouts/slideLayout24.xml"/><Relationship Id="rId6" Type="http://schemas.openxmlformats.org/officeDocument/2006/relationships/image" Target="../media/image9.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49" Type="http://schemas.openxmlformats.org/officeDocument/2006/relationships/image" Target="../media/image52.png"/><Relationship Id="rId57" Type="http://schemas.openxmlformats.org/officeDocument/2006/relationships/image" Target="../media/image60.png"/><Relationship Id="rId106" Type="http://schemas.openxmlformats.org/officeDocument/2006/relationships/image" Target="../media/image109.png"/><Relationship Id="rId114" Type="http://schemas.openxmlformats.org/officeDocument/2006/relationships/image" Target="../media/image117.png"/><Relationship Id="rId119" Type="http://schemas.openxmlformats.org/officeDocument/2006/relationships/image" Target="../media/image122.png"/><Relationship Id="rId127" Type="http://schemas.openxmlformats.org/officeDocument/2006/relationships/image" Target="../media/image130.png"/><Relationship Id="rId10" Type="http://schemas.openxmlformats.org/officeDocument/2006/relationships/image" Target="../media/image13.png"/><Relationship Id="rId31" Type="http://schemas.openxmlformats.org/officeDocument/2006/relationships/image" Target="../media/image34.png"/><Relationship Id="rId44" Type="http://schemas.openxmlformats.org/officeDocument/2006/relationships/image" Target="../media/image47.png"/><Relationship Id="rId52" Type="http://schemas.openxmlformats.org/officeDocument/2006/relationships/image" Target="../media/image55.png"/><Relationship Id="rId60" Type="http://schemas.openxmlformats.org/officeDocument/2006/relationships/image" Target="../media/image63.png"/><Relationship Id="rId65" Type="http://schemas.openxmlformats.org/officeDocument/2006/relationships/image" Target="../media/image68.png"/><Relationship Id="rId73" Type="http://schemas.openxmlformats.org/officeDocument/2006/relationships/image" Target="../media/image76.png"/><Relationship Id="rId78" Type="http://schemas.openxmlformats.org/officeDocument/2006/relationships/image" Target="../media/image81.png"/><Relationship Id="rId81" Type="http://schemas.openxmlformats.org/officeDocument/2006/relationships/image" Target="../media/image84.png"/><Relationship Id="rId86" Type="http://schemas.openxmlformats.org/officeDocument/2006/relationships/image" Target="../media/image89.png"/><Relationship Id="rId94" Type="http://schemas.openxmlformats.org/officeDocument/2006/relationships/image" Target="../media/image97.png"/><Relationship Id="rId99" Type="http://schemas.openxmlformats.org/officeDocument/2006/relationships/image" Target="../media/image102.png"/><Relationship Id="rId101" Type="http://schemas.openxmlformats.org/officeDocument/2006/relationships/image" Target="../media/image104.png"/><Relationship Id="rId122" Type="http://schemas.openxmlformats.org/officeDocument/2006/relationships/image" Target="../media/image125.png"/><Relationship Id="rId130" Type="http://schemas.openxmlformats.org/officeDocument/2006/relationships/hyperlink" Target="http://www.imi-protect.eu/documents/PROTECT4thPeriodicReport_Sep2012-Aug2013.pdf" TargetMode="External"/><Relationship Id="rId4" Type="http://schemas.openxmlformats.org/officeDocument/2006/relationships/image" Target="../media/image7.png"/><Relationship Id="rId9" Type="http://schemas.openxmlformats.org/officeDocument/2006/relationships/image" Target="../media/image12.png"/><Relationship Id="rId13" Type="http://schemas.openxmlformats.org/officeDocument/2006/relationships/image" Target="../media/image16.png"/><Relationship Id="rId18" Type="http://schemas.openxmlformats.org/officeDocument/2006/relationships/image" Target="../media/image21.png"/><Relationship Id="rId39" Type="http://schemas.openxmlformats.org/officeDocument/2006/relationships/image" Target="../media/image42.png"/><Relationship Id="rId109" Type="http://schemas.openxmlformats.org/officeDocument/2006/relationships/image" Target="../media/image112.png"/><Relationship Id="rId34" Type="http://schemas.openxmlformats.org/officeDocument/2006/relationships/image" Target="../media/image37.png"/><Relationship Id="rId50" Type="http://schemas.openxmlformats.org/officeDocument/2006/relationships/image" Target="../media/image53.png"/><Relationship Id="rId55" Type="http://schemas.openxmlformats.org/officeDocument/2006/relationships/image" Target="../media/image58.png"/><Relationship Id="rId76" Type="http://schemas.openxmlformats.org/officeDocument/2006/relationships/image" Target="../media/image79.png"/><Relationship Id="rId97" Type="http://schemas.openxmlformats.org/officeDocument/2006/relationships/image" Target="../media/image100.png"/><Relationship Id="rId104" Type="http://schemas.openxmlformats.org/officeDocument/2006/relationships/image" Target="../media/image107.png"/><Relationship Id="rId120" Type="http://schemas.openxmlformats.org/officeDocument/2006/relationships/image" Target="../media/image123.png"/><Relationship Id="rId125" Type="http://schemas.openxmlformats.org/officeDocument/2006/relationships/image" Target="../media/image128.png"/><Relationship Id="rId7" Type="http://schemas.openxmlformats.org/officeDocument/2006/relationships/image" Target="../media/image10.png"/><Relationship Id="rId71" Type="http://schemas.openxmlformats.org/officeDocument/2006/relationships/image" Target="../media/image74.png"/><Relationship Id="rId92" Type="http://schemas.openxmlformats.org/officeDocument/2006/relationships/image" Target="../media/image95.png"/><Relationship Id="rId2" Type="http://schemas.openxmlformats.org/officeDocument/2006/relationships/notesSlide" Target="../notesSlides/notesSlide21.xml"/><Relationship Id="rId29" Type="http://schemas.openxmlformats.org/officeDocument/2006/relationships/image" Target="../media/image32.png"/><Relationship Id="rId24" Type="http://schemas.openxmlformats.org/officeDocument/2006/relationships/image" Target="../media/image27.png"/><Relationship Id="rId40" Type="http://schemas.openxmlformats.org/officeDocument/2006/relationships/image" Target="../media/image43.png"/><Relationship Id="rId45" Type="http://schemas.openxmlformats.org/officeDocument/2006/relationships/image" Target="../media/image48.png"/><Relationship Id="rId66" Type="http://schemas.openxmlformats.org/officeDocument/2006/relationships/image" Target="../media/image69.png"/><Relationship Id="rId87" Type="http://schemas.openxmlformats.org/officeDocument/2006/relationships/image" Target="../media/image90.png"/><Relationship Id="rId110" Type="http://schemas.openxmlformats.org/officeDocument/2006/relationships/image" Target="../media/image113.png"/><Relationship Id="rId115" Type="http://schemas.openxmlformats.org/officeDocument/2006/relationships/image" Target="../media/image118.png"/><Relationship Id="rId61" Type="http://schemas.openxmlformats.org/officeDocument/2006/relationships/image" Target="../media/image64.png"/><Relationship Id="rId82" Type="http://schemas.openxmlformats.org/officeDocument/2006/relationships/image" Target="../media/image85.png"/></Relationships>
</file>

<file path=ppt/slides/_rels/slide28.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8" Type="http://schemas.openxmlformats.org/officeDocument/2006/relationships/hyperlink" Target="https://www.youtube.com/watch?v=8U-PLP37IgM&amp;list=PL7K5dNgKnawbCbddbpOxfDG7C4Eqdoks9&amp;index=5" TargetMode="External"/><Relationship Id="rId3" Type="http://schemas.openxmlformats.org/officeDocument/2006/relationships/notesSlide" Target="../notesSlides/notesSlide22.xml"/><Relationship Id="rId7" Type="http://schemas.openxmlformats.org/officeDocument/2006/relationships/hyperlink" Target="http://www.imi-protect.eu/adverseDrugReactions.shtml" TargetMode="External"/><Relationship Id="rId2" Type="http://schemas.openxmlformats.org/officeDocument/2006/relationships/slideLayout" Target="../slideLayouts/slideLayout34.xml"/><Relationship Id="rId1" Type="http://schemas.openxmlformats.org/officeDocument/2006/relationships/vmlDrawing" Target="../drawings/vmlDrawing1.vml"/><Relationship Id="rId6" Type="http://schemas.openxmlformats.org/officeDocument/2006/relationships/image" Target="../media/image155.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6" Type="http://schemas.openxmlformats.org/officeDocument/2006/relationships/image" Target="../media/image25.png"/><Relationship Id="rId117" Type="http://schemas.openxmlformats.org/officeDocument/2006/relationships/image" Target="../media/image115.png"/><Relationship Id="rId21" Type="http://schemas.openxmlformats.org/officeDocument/2006/relationships/image" Target="../media/image20.png"/><Relationship Id="rId42" Type="http://schemas.openxmlformats.org/officeDocument/2006/relationships/image" Target="../media/image41.png"/><Relationship Id="rId47" Type="http://schemas.openxmlformats.org/officeDocument/2006/relationships/image" Target="../media/image46.png"/><Relationship Id="rId63" Type="http://schemas.openxmlformats.org/officeDocument/2006/relationships/image" Target="../media/image62.png"/><Relationship Id="rId68" Type="http://schemas.openxmlformats.org/officeDocument/2006/relationships/image" Target="../media/image66.png"/><Relationship Id="rId84" Type="http://schemas.openxmlformats.org/officeDocument/2006/relationships/image" Target="../media/image82.png"/><Relationship Id="rId89" Type="http://schemas.openxmlformats.org/officeDocument/2006/relationships/image" Target="../media/image87.png"/><Relationship Id="rId112" Type="http://schemas.openxmlformats.org/officeDocument/2006/relationships/image" Target="../media/image110.png"/><Relationship Id="rId16" Type="http://schemas.openxmlformats.org/officeDocument/2006/relationships/image" Target="../media/image15.png"/><Relationship Id="rId107" Type="http://schemas.openxmlformats.org/officeDocument/2006/relationships/image" Target="../media/image105.png"/><Relationship Id="rId11" Type="http://schemas.openxmlformats.org/officeDocument/2006/relationships/image" Target="../media/image10.png"/><Relationship Id="rId32" Type="http://schemas.openxmlformats.org/officeDocument/2006/relationships/image" Target="../media/image31.png"/><Relationship Id="rId37" Type="http://schemas.openxmlformats.org/officeDocument/2006/relationships/image" Target="../media/image36.png"/><Relationship Id="rId53" Type="http://schemas.openxmlformats.org/officeDocument/2006/relationships/image" Target="../media/image52.png"/><Relationship Id="rId58" Type="http://schemas.openxmlformats.org/officeDocument/2006/relationships/image" Target="../media/image57.png"/><Relationship Id="rId74" Type="http://schemas.openxmlformats.org/officeDocument/2006/relationships/image" Target="../media/image72.png"/><Relationship Id="rId79" Type="http://schemas.openxmlformats.org/officeDocument/2006/relationships/image" Target="../media/image77.png"/><Relationship Id="rId102" Type="http://schemas.openxmlformats.org/officeDocument/2006/relationships/image" Target="../media/image100.png"/><Relationship Id="rId123" Type="http://schemas.openxmlformats.org/officeDocument/2006/relationships/image" Target="../media/image121.png"/><Relationship Id="rId128" Type="http://schemas.openxmlformats.org/officeDocument/2006/relationships/image" Target="../media/image126.png"/><Relationship Id="rId5" Type="http://schemas.openxmlformats.org/officeDocument/2006/relationships/image" Target="../media/image131.png"/><Relationship Id="rId90" Type="http://schemas.openxmlformats.org/officeDocument/2006/relationships/image" Target="../media/image88.png"/><Relationship Id="rId95" Type="http://schemas.openxmlformats.org/officeDocument/2006/relationships/image" Target="../media/image93.png"/><Relationship Id="rId19" Type="http://schemas.openxmlformats.org/officeDocument/2006/relationships/image" Target="../media/image1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 Id="rId35" Type="http://schemas.openxmlformats.org/officeDocument/2006/relationships/image" Target="../media/image34.png"/><Relationship Id="rId43" Type="http://schemas.openxmlformats.org/officeDocument/2006/relationships/image" Target="../media/image42.png"/><Relationship Id="rId48" Type="http://schemas.openxmlformats.org/officeDocument/2006/relationships/image" Target="../media/image47.png"/><Relationship Id="rId56" Type="http://schemas.openxmlformats.org/officeDocument/2006/relationships/image" Target="../media/image55.png"/><Relationship Id="rId64" Type="http://schemas.openxmlformats.org/officeDocument/2006/relationships/image" Target="../media/image157.png"/><Relationship Id="rId69" Type="http://schemas.openxmlformats.org/officeDocument/2006/relationships/image" Target="../media/image67.png"/><Relationship Id="rId77" Type="http://schemas.openxmlformats.org/officeDocument/2006/relationships/image" Target="../media/image75.png"/><Relationship Id="rId100" Type="http://schemas.openxmlformats.org/officeDocument/2006/relationships/image" Target="../media/image98.png"/><Relationship Id="rId105" Type="http://schemas.openxmlformats.org/officeDocument/2006/relationships/image" Target="../media/image103.png"/><Relationship Id="rId113" Type="http://schemas.openxmlformats.org/officeDocument/2006/relationships/image" Target="../media/image111.png"/><Relationship Id="rId118" Type="http://schemas.openxmlformats.org/officeDocument/2006/relationships/image" Target="../media/image116.png"/><Relationship Id="rId126" Type="http://schemas.openxmlformats.org/officeDocument/2006/relationships/image" Target="../media/image124.png"/><Relationship Id="rId8" Type="http://schemas.openxmlformats.org/officeDocument/2006/relationships/image" Target="../media/image132.png"/><Relationship Id="rId51" Type="http://schemas.openxmlformats.org/officeDocument/2006/relationships/image" Target="../media/image50.png"/><Relationship Id="rId72" Type="http://schemas.openxmlformats.org/officeDocument/2006/relationships/image" Target="../media/image70.png"/><Relationship Id="rId80" Type="http://schemas.openxmlformats.org/officeDocument/2006/relationships/image" Target="../media/image78.png"/><Relationship Id="rId85" Type="http://schemas.openxmlformats.org/officeDocument/2006/relationships/image" Target="../media/image83.png"/><Relationship Id="rId93" Type="http://schemas.openxmlformats.org/officeDocument/2006/relationships/image" Target="../media/image91.png"/><Relationship Id="rId98" Type="http://schemas.openxmlformats.org/officeDocument/2006/relationships/image" Target="../media/image96.png"/><Relationship Id="rId121" Type="http://schemas.openxmlformats.org/officeDocument/2006/relationships/image" Target="../media/image119.png"/><Relationship Id="rId3" Type="http://schemas.openxmlformats.org/officeDocument/2006/relationships/image" Target="../media/image2.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33" Type="http://schemas.openxmlformats.org/officeDocument/2006/relationships/image" Target="../media/image32.png"/><Relationship Id="rId38" Type="http://schemas.openxmlformats.org/officeDocument/2006/relationships/image" Target="../media/image37.png"/><Relationship Id="rId46" Type="http://schemas.openxmlformats.org/officeDocument/2006/relationships/image" Target="../media/image45.png"/><Relationship Id="rId59" Type="http://schemas.openxmlformats.org/officeDocument/2006/relationships/image" Target="../media/image58.png"/><Relationship Id="rId67" Type="http://schemas.openxmlformats.org/officeDocument/2006/relationships/image" Target="../media/image65.png"/><Relationship Id="rId103" Type="http://schemas.openxmlformats.org/officeDocument/2006/relationships/image" Target="../media/image101.png"/><Relationship Id="rId108" Type="http://schemas.openxmlformats.org/officeDocument/2006/relationships/image" Target="../media/image106.png"/><Relationship Id="rId116" Type="http://schemas.openxmlformats.org/officeDocument/2006/relationships/image" Target="../media/image114.png"/><Relationship Id="rId124" Type="http://schemas.openxmlformats.org/officeDocument/2006/relationships/image" Target="../media/image122.png"/><Relationship Id="rId129" Type="http://schemas.openxmlformats.org/officeDocument/2006/relationships/image" Target="../media/image128.png"/><Relationship Id="rId20" Type="http://schemas.openxmlformats.org/officeDocument/2006/relationships/image" Target="../media/image19.png"/><Relationship Id="rId41" Type="http://schemas.openxmlformats.org/officeDocument/2006/relationships/image" Target="../media/image40.png"/><Relationship Id="rId54" Type="http://schemas.openxmlformats.org/officeDocument/2006/relationships/image" Target="../media/image53.png"/><Relationship Id="rId62" Type="http://schemas.openxmlformats.org/officeDocument/2006/relationships/image" Target="../media/image61.png"/><Relationship Id="rId70" Type="http://schemas.openxmlformats.org/officeDocument/2006/relationships/image" Target="../media/image68.png"/><Relationship Id="rId75" Type="http://schemas.openxmlformats.org/officeDocument/2006/relationships/image" Target="../media/image73.png"/><Relationship Id="rId83" Type="http://schemas.openxmlformats.org/officeDocument/2006/relationships/image" Target="../media/image81.png"/><Relationship Id="rId88" Type="http://schemas.openxmlformats.org/officeDocument/2006/relationships/image" Target="../media/image86.png"/><Relationship Id="rId91" Type="http://schemas.openxmlformats.org/officeDocument/2006/relationships/image" Target="../media/image89.png"/><Relationship Id="rId96" Type="http://schemas.openxmlformats.org/officeDocument/2006/relationships/image" Target="../media/image94.png"/><Relationship Id="rId111" Type="http://schemas.openxmlformats.org/officeDocument/2006/relationships/image" Target="../media/image109.png"/><Relationship Id="rId132" Type="http://schemas.openxmlformats.org/officeDocument/2006/relationships/hyperlink" Target="http://www.imi-protect.eu/documents/PROTECT4thPeriodicReport_Sep2012-Aug2013.pdf" TargetMode="External"/><Relationship Id="rId1" Type="http://schemas.openxmlformats.org/officeDocument/2006/relationships/slideLayout" Target="../slideLayouts/slideLayout24.xml"/><Relationship Id="rId6" Type="http://schemas.openxmlformats.org/officeDocument/2006/relationships/image" Target="../media/image156.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36" Type="http://schemas.openxmlformats.org/officeDocument/2006/relationships/image" Target="../media/image35.png"/><Relationship Id="rId49" Type="http://schemas.openxmlformats.org/officeDocument/2006/relationships/image" Target="../media/image48.png"/><Relationship Id="rId57" Type="http://schemas.openxmlformats.org/officeDocument/2006/relationships/image" Target="../media/image56.png"/><Relationship Id="rId106" Type="http://schemas.openxmlformats.org/officeDocument/2006/relationships/image" Target="../media/image104.png"/><Relationship Id="rId114" Type="http://schemas.openxmlformats.org/officeDocument/2006/relationships/image" Target="../media/image112.png"/><Relationship Id="rId119" Type="http://schemas.openxmlformats.org/officeDocument/2006/relationships/image" Target="../media/image117.png"/><Relationship Id="rId127" Type="http://schemas.openxmlformats.org/officeDocument/2006/relationships/image" Target="../media/image125.png"/><Relationship Id="rId10" Type="http://schemas.openxmlformats.org/officeDocument/2006/relationships/image" Target="../media/image9.png"/><Relationship Id="rId31" Type="http://schemas.openxmlformats.org/officeDocument/2006/relationships/image" Target="../media/image30.png"/><Relationship Id="rId44" Type="http://schemas.openxmlformats.org/officeDocument/2006/relationships/image" Target="../media/image43.png"/><Relationship Id="rId52" Type="http://schemas.openxmlformats.org/officeDocument/2006/relationships/image" Target="../media/image51.png"/><Relationship Id="rId60" Type="http://schemas.openxmlformats.org/officeDocument/2006/relationships/image" Target="../media/image59.png"/><Relationship Id="rId65" Type="http://schemas.openxmlformats.org/officeDocument/2006/relationships/image" Target="../media/image63.png"/><Relationship Id="rId73" Type="http://schemas.openxmlformats.org/officeDocument/2006/relationships/image" Target="../media/image71.png"/><Relationship Id="rId78" Type="http://schemas.openxmlformats.org/officeDocument/2006/relationships/image" Target="../media/image76.png"/><Relationship Id="rId81" Type="http://schemas.openxmlformats.org/officeDocument/2006/relationships/image" Target="../media/image79.png"/><Relationship Id="rId86" Type="http://schemas.openxmlformats.org/officeDocument/2006/relationships/image" Target="../media/image84.png"/><Relationship Id="rId94" Type="http://schemas.openxmlformats.org/officeDocument/2006/relationships/image" Target="../media/image92.png"/><Relationship Id="rId99" Type="http://schemas.openxmlformats.org/officeDocument/2006/relationships/image" Target="../media/image97.png"/><Relationship Id="rId101" Type="http://schemas.openxmlformats.org/officeDocument/2006/relationships/image" Target="../media/image99.png"/><Relationship Id="rId122" Type="http://schemas.openxmlformats.org/officeDocument/2006/relationships/image" Target="../media/image120.png"/><Relationship Id="rId130" Type="http://schemas.openxmlformats.org/officeDocument/2006/relationships/image" Target="../media/image129.png"/><Relationship Id="rId4" Type="http://schemas.openxmlformats.org/officeDocument/2006/relationships/image" Target="../media/image7.png"/><Relationship Id="rId9" Type="http://schemas.openxmlformats.org/officeDocument/2006/relationships/image" Target="../media/image8.png"/><Relationship Id="rId13" Type="http://schemas.openxmlformats.org/officeDocument/2006/relationships/image" Target="../media/image12.png"/><Relationship Id="rId18" Type="http://schemas.openxmlformats.org/officeDocument/2006/relationships/image" Target="../media/image17.png"/><Relationship Id="rId39" Type="http://schemas.openxmlformats.org/officeDocument/2006/relationships/image" Target="../media/image38.png"/><Relationship Id="rId109" Type="http://schemas.openxmlformats.org/officeDocument/2006/relationships/image" Target="../media/image107.png"/><Relationship Id="rId34" Type="http://schemas.openxmlformats.org/officeDocument/2006/relationships/image" Target="../media/image33.png"/><Relationship Id="rId50" Type="http://schemas.openxmlformats.org/officeDocument/2006/relationships/image" Target="../media/image49.png"/><Relationship Id="rId55" Type="http://schemas.openxmlformats.org/officeDocument/2006/relationships/image" Target="../media/image54.png"/><Relationship Id="rId76" Type="http://schemas.openxmlformats.org/officeDocument/2006/relationships/image" Target="../media/image74.png"/><Relationship Id="rId97" Type="http://schemas.openxmlformats.org/officeDocument/2006/relationships/image" Target="../media/image95.png"/><Relationship Id="rId104" Type="http://schemas.openxmlformats.org/officeDocument/2006/relationships/image" Target="../media/image102.png"/><Relationship Id="rId120" Type="http://schemas.openxmlformats.org/officeDocument/2006/relationships/image" Target="../media/image118.png"/><Relationship Id="rId125" Type="http://schemas.openxmlformats.org/officeDocument/2006/relationships/image" Target="../media/image123.png"/><Relationship Id="rId7" Type="http://schemas.openxmlformats.org/officeDocument/2006/relationships/image" Target="../media/image127.png"/><Relationship Id="rId71" Type="http://schemas.openxmlformats.org/officeDocument/2006/relationships/image" Target="../media/image69.png"/><Relationship Id="rId92" Type="http://schemas.openxmlformats.org/officeDocument/2006/relationships/image" Target="../media/image90.png"/><Relationship Id="rId2" Type="http://schemas.openxmlformats.org/officeDocument/2006/relationships/notesSlide" Target="../notesSlides/notesSlide24.xml"/><Relationship Id="rId29" Type="http://schemas.openxmlformats.org/officeDocument/2006/relationships/image" Target="../media/image28.png"/><Relationship Id="rId24" Type="http://schemas.openxmlformats.org/officeDocument/2006/relationships/image" Target="../media/image23.png"/><Relationship Id="rId40" Type="http://schemas.openxmlformats.org/officeDocument/2006/relationships/image" Target="../media/image39.png"/><Relationship Id="rId45" Type="http://schemas.openxmlformats.org/officeDocument/2006/relationships/image" Target="../media/image44.png"/><Relationship Id="rId66" Type="http://schemas.openxmlformats.org/officeDocument/2006/relationships/image" Target="../media/image64.png"/><Relationship Id="rId87" Type="http://schemas.openxmlformats.org/officeDocument/2006/relationships/image" Target="../media/image85.png"/><Relationship Id="rId110" Type="http://schemas.openxmlformats.org/officeDocument/2006/relationships/image" Target="../media/image108.png"/><Relationship Id="rId115" Type="http://schemas.openxmlformats.org/officeDocument/2006/relationships/image" Target="../media/image113.png"/><Relationship Id="rId131" Type="http://schemas.openxmlformats.org/officeDocument/2006/relationships/image" Target="../media/image130.png"/><Relationship Id="rId61" Type="http://schemas.openxmlformats.org/officeDocument/2006/relationships/image" Target="../media/image60.png"/><Relationship Id="rId82" Type="http://schemas.openxmlformats.org/officeDocument/2006/relationships/image" Target="../media/image80.png"/></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8U-PLP37IgM&amp;list=PL7K5dNgKnawbCbddbpOxfDG7C4Eqdoks9&amp;index=5" TargetMode="External"/><Relationship Id="rId2" Type="http://schemas.openxmlformats.org/officeDocument/2006/relationships/image" Target="../media/image158.png"/><Relationship Id="rId1" Type="http://schemas.openxmlformats.org/officeDocument/2006/relationships/slideLayout" Target="../slideLayouts/slideLayout24.xml"/><Relationship Id="rId4" Type="http://schemas.openxmlformats.org/officeDocument/2006/relationships/hyperlink" Target="http://www.imi-protect.eu/documents/Session4.2_Useofontologiesinsignaldetection.pdf"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imi-protect.eu/documents/HilletalGroupingrelatedmedicaltermsfinalMIE2012.pdf" TargetMode="External"/><Relationship Id="rId2" Type="http://schemas.openxmlformats.org/officeDocument/2006/relationships/image" Target="../media/image159.png"/><Relationship Id="rId1" Type="http://schemas.openxmlformats.org/officeDocument/2006/relationships/slideLayout" Target="../slideLayouts/slideLayout24.xml"/><Relationship Id="rId5" Type="http://schemas.openxmlformats.org/officeDocument/2006/relationships/hyperlink" Target="http://www.imi-protect.eu/documents/HilletalAnAttempttoExpeditSignalDetectionByGroupingRelatedAdverseReactionTerms.pdf" TargetMode="External"/><Relationship Id="rId4" Type="http://schemas.openxmlformats.org/officeDocument/2006/relationships/hyperlink" Target="https://www.youtube.com/watch?v=8U-PLP37IgM&amp;list=PL7K5dNgKnawbCbddbpOxfDG7C4Eqdoks9&amp;index=5" TargetMode="External"/></Relationships>
</file>

<file path=ppt/slides/_rels/slide34.xml.rels><?xml version="1.0" encoding="UTF-8" standalone="yes"?>
<Relationships xmlns="http://schemas.openxmlformats.org/package/2006/relationships"><Relationship Id="rId2" Type="http://schemas.openxmlformats.org/officeDocument/2006/relationships/hyperlink" Target="http://www.imi-protect.eu/documents/HilletalGroupingrelatedmedicaltermsfinalMIE2012.pdf" TargetMode="Externa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hyperlink" Target="http://www.imi-protect.eu/documents/HilletalGroupingrelatedmedicaltermsfinalMIE2012.pdf" TargetMode="Externa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hyperlink" Target="http://www.imi-protect.eu/documents/HilletalGroupingrelatedmedicaltermsfinalMIE2012.pdf" TargetMode="External"/><Relationship Id="rId2" Type="http://schemas.openxmlformats.org/officeDocument/2006/relationships/image" Target="../media/image160.emf"/><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hyperlink" Target="http://www.imi-protect.eu/documents/HilletalGroupingrelatedmedicaltermsfinalMIE2012.pdf" TargetMode="External"/><Relationship Id="rId2" Type="http://schemas.openxmlformats.org/officeDocument/2006/relationships/image" Target="../media/image161.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hyperlink" Target="http://www.imi-protect.eu/documents/HilletalGroupingrelatedmedicaltermsfinalMIE2012.pdf" TargetMode="External"/><Relationship Id="rId2" Type="http://schemas.openxmlformats.org/officeDocument/2006/relationships/image" Target="../media/image162.emf"/><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hyperlink" Target="http://www.imi-protect.eu/documents/HilletalGroupingrelatedmedicaltermsfinalMIE2012.pdf" TargetMode="External"/><Relationship Id="rId2" Type="http://schemas.openxmlformats.org/officeDocument/2006/relationships/image" Target="../media/image163.emf"/><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imi-protect.eu/documents/PROTECTgeneralstatusupdateApril2013_001.pdf"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165.emf"/><Relationship Id="rId2" Type="http://schemas.openxmlformats.org/officeDocument/2006/relationships/image" Target="../media/image164.emf"/><Relationship Id="rId1" Type="http://schemas.openxmlformats.org/officeDocument/2006/relationships/slideLayout" Target="../slideLayouts/slideLayout24.xml"/><Relationship Id="rId4" Type="http://schemas.openxmlformats.org/officeDocument/2006/relationships/hyperlink" Target="http://www.imi-protect.eu/documents/HilletalGroupingrelatedmedicaltermsfinalMIE2012.pdf"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6" Type="http://schemas.openxmlformats.org/officeDocument/2006/relationships/image" Target="../media/image29.png"/><Relationship Id="rId117" Type="http://schemas.openxmlformats.org/officeDocument/2006/relationships/image" Target="../media/image120.png"/><Relationship Id="rId21" Type="http://schemas.openxmlformats.org/officeDocument/2006/relationships/image" Target="../media/image24.png"/><Relationship Id="rId42" Type="http://schemas.openxmlformats.org/officeDocument/2006/relationships/image" Target="../media/image45.png"/><Relationship Id="rId47" Type="http://schemas.openxmlformats.org/officeDocument/2006/relationships/image" Target="../media/image50.png"/><Relationship Id="rId63" Type="http://schemas.openxmlformats.org/officeDocument/2006/relationships/image" Target="../media/image66.png"/><Relationship Id="rId68" Type="http://schemas.openxmlformats.org/officeDocument/2006/relationships/image" Target="../media/image71.png"/><Relationship Id="rId84" Type="http://schemas.openxmlformats.org/officeDocument/2006/relationships/image" Target="../media/image87.png"/><Relationship Id="rId89" Type="http://schemas.openxmlformats.org/officeDocument/2006/relationships/image" Target="../media/image92.png"/><Relationship Id="rId112" Type="http://schemas.openxmlformats.org/officeDocument/2006/relationships/image" Target="../media/image115.png"/><Relationship Id="rId16" Type="http://schemas.openxmlformats.org/officeDocument/2006/relationships/image" Target="../media/image19.png"/><Relationship Id="rId107" Type="http://schemas.openxmlformats.org/officeDocument/2006/relationships/image" Target="../media/image110.png"/><Relationship Id="rId11" Type="http://schemas.openxmlformats.org/officeDocument/2006/relationships/image" Target="../media/image14.png"/><Relationship Id="rId32" Type="http://schemas.openxmlformats.org/officeDocument/2006/relationships/image" Target="../media/image35.png"/><Relationship Id="rId37" Type="http://schemas.openxmlformats.org/officeDocument/2006/relationships/image" Target="../media/image40.png"/><Relationship Id="rId53" Type="http://schemas.openxmlformats.org/officeDocument/2006/relationships/image" Target="../media/image56.png"/><Relationship Id="rId58" Type="http://schemas.openxmlformats.org/officeDocument/2006/relationships/image" Target="../media/image61.png"/><Relationship Id="rId74" Type="http://schemas.openxmlformats.org/officeDocument/2006/relationships/image" Target="../media/image77.png"/><Relationship Id="rId79" Type="http://schemas.openxmlformats.org/officeDocument/2006/relationships/image" Target="../media/image82.png"/><Relationship Id="rId102" Type="http://schemas.openxmlformats.org/officeDocument/2006/relationships/image" Target="../media/image105.png"/><Relationship Id="rId123" Type="http://schemas.openxmlformats.org/officeDocument/2006/relationships/image" Target="../media/image126.png"/><Relationship Id="rId128" Type="http://schemas.openxmlformats.org/officeDocument/2006/relationships/image" Target="../media/image131.png"/><Relationship Id="rId5" Type="http://schemas.openxmlformats.org/officeDocument/2006/relationships/image" Target="../media/image8.png"/><Relationship Id="rId90" Type="http://schemas.openxmlformats.org/officeDocument/2006/relationships/image" Target="../media/image93.png"/><Relationship Id="rId95" Type="http://schemas.openxmlformats.org/officeDocument/2006/relationships/image" Target="../media/image98.png"/><Relationship Id="rId19" Type="http://schemas.openxmlformats.org/officeDocument/2006/relationships/image" Target="../media/image2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png"/><Relationship Id="rId43" Type="http://schemas.openxmlformats.org/officeDocument/2006/relationships/image" Target="../media/image46.png"/><Relationship Id="rId48" Type="http://schemas.openxmlformats.org/officeDocument/2006/relationships/image" Target="../media/image51.png"/><Relationship Id="rId56" Type="http://schemas.openxmlformats.org/officeDocument/2006/relationships/image" Target="../media/image59.png"/><Relationship Id="rId64" Type="http://schemas.openxmlformats.org/officeDocument/2006/relationships/image" Target="../media/image67.png"/><Relationship Id="rId69" Type="http://schemas.openxmlformats.org/officeDocument/2006/relationships/image" Target="../media/image72.png"/><Relationship Id="rId77" Type="http://schemas.openxmlformats.org/officeDocument/2006/relationships/image" Target="../media/image80.png"/><Relationship Id="rId100" Type="http://schemas.openxmlformats.org/officeDocument/2006/relationships/image" Target="../media/image103.png"/><Relationship Id="rId105" Type="http://schemas.openxmlformats.org/officeDocument/2006/relationships/image" Target="../media/image108.png"/><Relationship Id="rId113" Type="http://schemas.openxmlformats.org/officeDocument/2006/relationships/image" Target="../media/image116.png"/><Relationship Id="rId118" Type="http://schemas.openxmlformats.org/officeDocument/2006/relationships/image" Target="../media/image121.png"/><Relationship Id="rId126" Type="http://schemas.openxmlformats.org/officeDocument/2006/relationships/image" Target="../media/image129.png"/><Relationship Id="rId8" Type="http://schemas.openxmlformats.org/officeDocument/2006/relationships/image" Target="../media/image11.png"/><Relationship Id="rId51" Type="http://schemas.openxmlformats.org/officeDocument/2006/relationships/image" Target="../media/image54.png"/><Relationship Id="rId72" Type="http://schemas.openxmlformats.org/officeDocument/2006/relationships/image" Target="../media/image75.png"/><Relationship Id="rId80" Type="http://schemas.openxmlformats.org/officeDocument/2006/relationships/image" Target="../media/image83.png"/><Relationship Id="rId85" Type="http://schemas.openxmlformats.org/officeDocument/2006/relationships/image" Target="../media/image88.png"/><Relationship Id="rId93" Type="http://schemas.openxmlformats.org/officeDocument/2006/relationships/image" Target="../media/image96.png"/><Relationship Id="rId98" Type="http://schemas.openxmlformats.org/officeDocument/2006/relationships/image" Target="../media/image101.png"/><Relationship Id="rId121" Type="http://schemas.openxmlformats.org/officeDocument/2006/relationships/image" Target="../media/image124.png"/><Relationship Id="rId3" Type="http://schemas.openxmlformats.org/officeDocument/2006/relationships/image" Target="../media/image2.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38" Type="http://schemas.openxmlformats.org/officeDocument/2006/relationships/image" Target="../media/image41.png"/><Relationship Id="rId46" Type="http://schemas.openxmlformats.org/officeDocument/2006/relationships/image" Target="../media/image49.png"/><Relationship Id="rId59" Type="http://schemas.openxmlformats.org/officeDocument/2006/relationships/image" Target="../media/image62.png"/><Relationship Id="rId67" Type="http://schemas.openxmlformats.org/officeDocument/2006/relationships/image" Target="../media/image70.png"/><Relationship Id="rId103" Type="http://schemas.openxmlformats.org/officeDocument/2006/relationships/image" Target="../media/image106.png"/><Relationship Id="rId108" Type="http://schemas.openxmlformats.org/officeDocument/2006/relationships/image" Target="../media/image111.png"/><Relationship Id="rId116" Type="http://schemas.openxmlformats.org/officeDocument/2006/relationships/image" Target="../media/image119.png"/><Relationship Id="rId124" Type="http://schemas.openxmlformats.org/officeDocument/2006/relationships/image" Target="../media/image127.png"/><Relationship Id="rId129" Type="http://schemas.openxmlformats.org/officeDocument/2006/relationships/image" Target="../media/image132.png"/><Relationship Id="rId20" Type="http://schemas.openxmlformats.org/officeDocument/2006/relationships/image" Target="../media/image23.png"/><Relationship Id="rId41" Type="http://schemas.openxmlformats.org/officeDocument/2006/relationships/image" Target="../media/image44.png"/><Relationship Id="rId54" Type="http://schemas.openxmlformats.org/officeDocument/2006/relationships/image" Target="../media/image57.png"/><Relationship Id="rId62" Type="http://schemas.openxmlformats.org/officeDocument/2006/relationships/image" Target="../media/image65.png"/><Relationship Id="rId70" Type="http://schemas.openxmlformats.org/officeDocument/2006/relationships/image" Target="../media/image73.png"/><Relationship Id="rId75" Type="http://schemas.openxmlformats.org/officeDocument/2006/relationships/image" Target="../media/image78.png"/><Relationship Id="rId83" Type="http://schemas.openxmlformats.org/officeDocument/2006/relationships/image" Target="../media/image86.png"/><Relationship Id="rId88" Type="http://schemas.openxmlformats.org/officeDocument/2006/relationships/image" Target="../media/image91.png"/><Relationship Id="rId91" Type="http://schemas.openxmlformats.org/officeDocument/2006/relationships/image" Target="../media/image94.png"/><Relationship Id="rId96" Type="http://schemas.openxmlformats.org/officeDocument/2006/relationships/image" Target="../media/image99.png"/><Relationship Id="rId111" Type="http://schemas.openxmlformats.org/officeDocument/2006/relationships/image" Target="../media/image114.png"/><Relationship Id="rId1" Type="http://schemas.openxmlformats.org/officeDocument/2006/relationships/slideLayout" Target="../slideLayouts/slideLayout24.xml"/><Relationship Id="rId6" Type="http://schemas.openxmlformats.org/officeDocument/2006/relationships/image" Target="../media/image9.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49" Type="http://schemas.openxmlformats.org/officeDocument/2006/relationships/image" Target="../media/image52.png"/><Relationship Id="rId57" Type="http://schemas.openxmlformats.org/officeDocument/2006/relationships/image" Target="../media/image60.png"/><Relationship Id="rId106" Type="http://schemas.openxmlformats.org/officeDocument/2006/relationships/image" Target="../media/image109.png"/><Relationship Id="rId114" Type="http://schemas.openxmlformats.org/officeDocument/2006/relationships/image" Target="../media/image117.png"/><Relationship Id="rId119" Type="http://schemas.openxmlformats.org/officeDocument/2006/relationships/image" Target="../media/image122.png"/><Relationship Id="rId127" Type="http://schemas.openxmlformats.org/officeDocument/2006/relationships/image" Target="../media/image130.png"/><Relationship Id="rId10" Type="http://schemas.openxmlformats.org/officeDocument/2006/relationships/image" Target="../media/image13.png"/><Relationship Id="rId31" Type="http://schemas.openxmlformats.org/officeDocument/2006/relationships/image" Target="../media/image34.png"/><Relationship Id="rId44" Type="http://schemas.openxmlformats.org/officeDocument/2006/relationships/image" Target="../media/image47.png"/><Relationship Id="rId52" Type="http://schemas.openxmlformats.org/officeDocument/2006/relationships/image" Target="../media/image55.png"/><Relationship Id="rId60" Type="http://schemas.openxmlformats.org/officeDocument/2006/relationships/image" Target="../media/image63.png"/><Relationship Id="rId65" Type="http://schemas.openxmlformats.org/officeDocument/2006/relationships/image" Target="../media/image68.png"/><Relationship Id="rId73" Type="http://schemas.openxmlformats.org/officeDocument/2006/relationships/image" Target="../media/image76.png"/><Relationship Id="rId78" Type="http://schemas.openxmlformats.org/officeDocument/2006/relationships/image" Target="../media/image81.png"/><Relationship Id="rId81" Type="http://schemas.openxmlformats.org/officeDocument/2006/relationships/image" Target="../media/image84.png"/><Relationship Id="rId86" Type="http://schemas.openxmlformats.org/officeDocument/2006/relationships/image" Target="../media/image89.png"/><Relationship Id="rId94" Type="http://schemas.openxmlformats.org/officeDocument/2006/relationships/image" Target="../media/image97.png"/><Relationship Id="rId99" Type="http://schemas.openxmlformats.org/officeDocument/2006/relationships/image" Target="../media/image102.png"/><Relationship Id="rId101" Type="http://schemas.openxmlformats.org/officeDocument/2006/relationships/image" Target="../media/image104.png"/><Relationship Id="rId122" Type="http://schemas.openxmlformats.org/officeDocument/2006/relationships/image" Target="../media/image125.png"/><Relationship Id="rId130" Type="http://schemas.openxmlformats.org/officeDocument/2006/relationships/hyperlink" Target="http://www.imi-protect.eu/documents/PROTECT4thPeriodicReport_Sep2012-Aug2013.pdf" TargetMode="External"/><Relationship Id="rId4" Type="http://schemas.openxmlformats.org/officeDocument/2006/relationships/image" Target="../media/image7.png"/><Relationship Id="rId9" Type="http://schemas.openxmlformats.org/officeDocument/2006/relationships/image" Target="../media/image12.png"/><Relationship Id="rId13" Type="http://schemas.openxmlformats.org/officeDocument/2006/relationships/image" Target="../media/image16.png"/><Relationship Id="rId18" Type="http://schemas.openxmlformats.org/officeDocument/2006/relationships/image" Target="../media/image21.png"/><Relationship Id="rId39" Type="http://schemas.openxmlformats.org/officeDocument/2006/relationships/image" Target="../media/image42.png"/><Relationship Id="rId109" Type="http://schemas.openxmlformats.org/officeDocument/2006/relationships/image" Target="../media/image112.png"/><Relationship Id="rId34" Type="http://schemas.openxmlformats.org/officeDocument/2006/relationships/image" Target="../media/image37.png"/><Relationship Id="rId50" Type="http://schemas.openxmlformats.org/officeDocument/2006/relationships/image" Target="../media/image53.png"/><Relationship Id="rId55" Type="http://schemas.openxmlformats.org/officeDocument/2006/relationships/image" Target="../media/image58.png"/><Relationship Id="rId76" Type="http://schemas.openxmlformats.org/officeDocument/2006/relationships/image" Target="../media/image79.png"/><Relationship Id="rId97" Type="http://schemas.openxmlformats.org/officeDocument/2006/relationships/image" Target="../media/image100.png"/><Relationship Id="rId104" Type="http://schemas.openxmlformats.org/officeDocument/2006/relationships/image" Target="../media/image107.png"/><Relationship Id="rId120" Type="http://schemas.openxmlformats.org/officeDocument/2006/relationships/image" Target="../media/image123.png"/><Relationship Id="rId125" Type="http://schemas.openxmlformats.org/officeDocument/2006/relationships/image" Target="../media/image128.png"/><Relationship Id="rId7" Type="http://schemas.openxmlformats.org/officeDocument/2006/relationships/image" Target="../media/image10.png"/><Relationship Id="rId71" Type="http://schemas.openxmlformats.org/officeDocument/2006/relationships/image" Target="../media/image74.png"/><Relationship Id="rId92" Type="http://schemas.openxmlformats.org/officeDocument/2006/relationships/image" Target="../media/image95.png"/><Relationship Id="rId2" Type="http://schemas.openxmlformats.org/officeDocument/2006/relationships/notesSlide" Target="../notesSlides/notesSlide26.xml"/><Relationship Id="rId29" Type="http://schemas.openxmlformats.org/officeDocument/2006/relationships/image" Target="../media/image32.png"/><Relationship Id="rId24" Type="http://schemas.openxmlformats.org/officeDocument/2006/relationships/image" Target="../media/image27.png"/><Relationship Id="rId40" Type="http://schemas.openxmlformats.org/officeDocument/2006/relationships/image" Target="../media/image43.png"/><Relationship Id="rId45" Type="http://schemas.openxmlformats.org/officeDocument/2006/relationships/image" Target="../media/image48.png"/><Relationship Id="rId66" Type="http://schemas.openxmlformats.org/officeDocument/2006/relationships/image" Target="../media/image69.png"/><Relationship Id="rId87" Type="http://schemas.openxmlformats.org/officeDocument/2006/relationships/image" Target="../media/image90.png"/><Relationship Id="rId110" Type="http://schemas.openxmlformats.org/officeDocument/2006/relationships/image" Target="../media/image113.png"/><Relationship Id="rId115" Type="http://schemas.openxmlformats.org/officeDocument/2006/relationships/image" Target="../media/image118.png"/><Relationship Id="rId61" Type="http://schemas.openxmlformats.org/officeDocument/2006/relationships/image" Target="../media/image64.png"/><Relationship Id="rId82" Type="http://schemas.openxmlformats.org/officeDocument/2006/relationships/image" Target="../media/image85.png"/></Relationships>
</file>

<file path=ppt/slides/_rels/slide43.xml.rels><?xml version="1.0" encoding="UTF-8" standalone="yes"?>
<Relationships xmlns="http://schemas.openxmlformats.org/package/2006/relationships"><Relationship Id="rId3" Type="http://schemas.openxmlformats.org/officeDocument/2006/relationships/hyperlink" Target="http://www.imi-protect.eu/documents/PROTECTSymposium-Tutorial-Statisticalsignaldetection-UMC.pdf" TargetMode="External"/><Relationship Id="rId2" Type="http://schemas.openxmlformats.org/officeDocument/2006/relationships/image" Target="../media/image166.emf"/><Relationship Id="rId1" Type="http://schemas.openxmlformats.org/officeDocument/2006/relationships/slideLayout" Target="../slideLayouts/slideLayout24.xml"/><Relationship Id="rId4" Type="http://schemas.openxmlformats.org/officeDocument/2006/relationships/hyperlink" Target="https://www.youtube.com/watch?v=bp-DBa4IXcE&amp;list=PL7K5dNgKnawa0QVAqLTgfyVxM-l8ttw6H&amp;index=4"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www.imi-protect.eu/documents/PROTECTSymposium-Tutorial-Statisticalsignaldetection-UMC.pdf" TargetMode="External"/><Relationship Id="rId2" Type="http://schemas.openxmlformats.org/officeDocument/2006/relationships/image" Target="../media/image167.emf"/><Relationship Id="rId1" Type="http://schemas.openxmlformats.org/officeDocument/2006/relationships/slideLayout" Target="../slideLayouts/slideLayout24.xml"/><Relationship Id="rId4" Type="http://schemas.openxmlformats.org/officeDocument/2006/relationships/hyperlink" Target="https://www.youtube.com/watch?v=bp-DBa4IXcE&amp;list=PL7K5dNgKnawa0QVAqLTgfyVxM-l8ttw6H&amp;index=4"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emf"/><Relationship Id="rId1" Type="http://schemas.openxmlformats.org/officeDocument/2006/relationships/slideLayout" Target="../slideLayouts/slideLayout24.xml"/><Relationship Id="rId5" Type="http://schemas.openxmlformats.org/officeDocument/2006/relationships/hyperlink" Target="https://www.youtube.com/watch?v=bp-DBa4IXcE&amp;list=PL7K5dNgKnawa0QVAqLTgfyVxM-l8ttw6H&amp;index=4" TargetMode="External"/><Relationship Id="rId4" Type="http://schemas.openxmlformats.org/officeDocument/2006/relationships/hyperlink" Target="http://www.imi-protect.eu/documents/PROTECTSymposium-Tutorial-Statisticalsignaldetection-UMC.pdf"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170.emf"/><Relationship Id="rId2" Type="http://schemas.openxmlformats.org/officeDocument/2006/relationships/notesSlide" Target="../notesSlides/notesSlide27.xml"/><Relationship Id="rId1" Type="http://schemas.openxmlformats.org/officeDocument/2006/relationships/slideLayout" Target="../slideLayouts/slideLayout24.xml"/><Relationship Id="rId6" Type="http://schemas.openxmlformats.org/officeDocument/2006/relationships/hyperlink" Target="https://www.youtube.com/watch?v=bp-DBa4IXcE&amp;list=PL7K5dNgKnawa0QVAqLTgfyVxM-l8ttw6H&amp;index=4" TargetMode="External"/><Relationship Id="rId5" Type="http://schemas.openxmlformats.org/officeDocument/2006/relationships/hyperlink" Target="http://www.imi-protect.eu/documents/PROTECTSymposium-Tutorial-Statisticalsignaldetection-UMC.pdf" TargetMode="External"/><Relationship Id="rId4" Type="http://schemas.openxmlformats.org/officeDocument/2006/relationships/hyperlink" Target="http://www.umc-products.com/DynPage.aspx?id=73590&amp;mn1=1107&amp;mn2=1132"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71.emf"/><Relationship Id="rId2" Type="http://schemas.openxmlformats.org/officeDocument/2006/relationships/notesSlide" Target="../notesSlides/notesSlide28.xml"/><Relationship Id="rId1" Type="http://schemas.openxmlformats.org/officeDocument/2006/relationships/slideLayout" Target="../slideLayouts/slideLayout24.xml"/><Relationship Id="rId5" Type="http://schemas.openxmlformats.org/officeDocument/2006/relationships/hyperlink" Target="https://www.youtube.com/watch?v=bp-DBa4IXcE&amp;list=PL7K5dNgKnawa0QVAqLTgfyVxM-l8ttw6H&amp;index=4" TargetMode="External"/><Relationship Id="rId4" Type="http://schemas.openxmlformats.org/officeDocument/2006/relationships/hyperlink" Target="http://www.imi-protect.eu/documents/PROTECTSymposium-Tutorial-Statisticalsignaldetection-UMC.pdf"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172.emf"/><Relationship Id="rId2" Type="http://schemas.openxmlformats.org/officeDocument/2006/relationships/notesSlide" Target="../notesSlides/notesSlide29.xml"/><Relationship Id="rId1" Type="http://schemas.openxmlformats.org/officeDocument/2006/relationships/slideLayout" Target="../slideLayouts/slideLayout24.xml"/><Relationship Id="rId6" Type="http://schemas.openxmlformats.org/officeDocument/2006/relationships/hyperlink" Target="https://www.youtube.com/watch?v=bp-DBa4IXcE&amp;list=PL7K5dNgKnawa0QVAqLTgfyVxM-l8ttw6H&amp;index=4" TargetMode="External"/><Relationship Id="rId5" Type="http://schemas.openxmlformats.org/officeDocument/2006/relationships/hyperlink" Target="http://www.imi-protect.eu/documents/PROTECTSymposium-Tutorial-Statisticalsignaldetection-UMC.pdf" TargetMode="External"/><Relationship Id="rId4" Type="http://schemas.openxmlformats.org/officeDocument/2006/relationships/hyperlink" Target="http://www.who-umc.org/DynPage.aspx?id=115094&amp;mn1=7347&amp;mn2=7252&amp;mn3=7613&amp;mn4=7615"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30.xml"/><Relationship Id="rId1" Type="http://schemas.openxmlformats.org/officeDocument/2006/relationships/slideLayout" Target="../slideLayouts/slideLayout24.xml"/><Relationship Id="rId6" Type="http://schemas.openxmlformats.org/officeDocument/2006/relationships/hyperlink" Target="https://www.youtube.com/watch?v=bp-DBa4IXcE&amp;list=PL7K5dNgKnawa0QVAqLTgfyVxM-l8ttw6H&amp;index=4" TargetMode="External"/><Relationship Id="rId5" Type="http://schemas.openxmlformats.org/officeDocument/2006/relationships/hyperlink" Target="http://www.imi-protect.eu/documents/PROTECTSymposium-Tutorial-Statisticalsignaldetection-UMC.pdf" TargetMode="External"/><Relationship Id="rId4" Type="http://schemas.openxmlformats.org/officeDocument/2006/relationships/image" Target="../media/image17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www.imi-protect.eu/documents/PROTECTgeneralstatusupdateApril2013_001.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175.emf"/><Relationship Id="rId2" Type="http://schemas.openxmlformats.org/officeDocument/2006/relationships/notesSlide" Target="../notesSlides/notesSlide32.xml"/><Relationship Id="rId1" Type="http://schemas.openxmlformats.org/officeDocument/2006/relationships/slideLayout" Target="../slideLayouts/slideLayout24.xml"/><Relationship Id="rId6" Type="http://schemas.openxmlformats.org/officeDocument/2006/relationships/hyperlink" Target="https://www.youtube.com/watch?v=bp-DBa4IXcE&amp;list=PL7K5dNgKnawa0QVAqLTgfyVxM-l8ttw6H&amp;index=4" TargetMode="External"/><Relationship Id="rId5" Type="http://schemas.openxmlformats.org/officeDocument/2006/relationships/hyperlink" Target="http://www.imi-protect.eu/documents/PROTECTSymposium-Tutorial-Statisticalsignaldetection-UMC.pdf" TargetMode="External"/><Relationship Id="rId4" Type="http://schemas.openxmlformats.org/officeDocument/2006/relationships/image" Target="../media/image17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6" Type="http://schemas.openxmlformats.org/officeDocument/2006/relationships/image" Target="../media/image26.png"/><Relationship Id="rId117" Type="http://schemas.openxmlformats.org/officeDocument/2006/relationships/image" Target="../media/image117.png"/><Relationship Id="rId21" Type="http://schemas.openxmlformats.org/officeDocument/2006/relationships/image" Target="../media/image21.png"/><Relationship Id="rId42" Type="http://schemas.openxmlformats.org/officeDocument/2006/relationships/image" Target="../media/image42.png"/><Relationship Id="rId47" Type="http://schemas.openxmlformats.org/officeDocument/2006/relationships/image" Target="../media/image47.png"/><Relationship Id="rId63" Type="http://schemas.openxmlformats.org/officeDocument/2006/relationships/image" Target="../media/image63.png"/><Relationship Id="rId68" Type="http://schemas.openxmlformats.org/officeDocument/2006/relationships/image" Target="../media/image68.png"/><Relationship Id="rId84" Type="http://schemas.openxmlformats.org/officeDocument/2006/relationships/image" Target="../media/image84.png"/><Relationship Id="rId89" Type="http://schemas.openxmlformats.org/officeDocument/2006/relationships/image" Target="../media/image89.png"/><Relationship Id="rId112" Type="http://schemas.openxmlformats.org/officeDocument/2006/relationships/image" Target="../media/image112.png"/><Relationship Id="rId16" Type="http://schemas.openxmlformats.org/officeDocument/2006/relationships/image" Target="../media/image16.png"/><Relationship Id="rId107" Type="http://schemas.openxmlformats.org/officeDocument/2006/relationships/image" Target="../media/image107.png"/><Relationship Id="rId11" Type="http://schemas.openxmlformats.org/officeDocument/2006/relationships/image" Target="../media/image11.png"/><Relationship Id="rId32" Type="http://schemas.openxmlformats.org/officeDocument/2006/relationships/image" Target="../media/image32.png"/><Relationship Id="rId37" Type="http://schemas.openxmlformats.org/officeDocument/2006/relationships/image" Target="../media/image37.png"/><Relationship Id="rId53" Type="http://schemas.openxmlformats.org/officeDocument/2006/relationships/image" Target="../media/image53.png"/><Relationship Id="rId58" Type="http://schemas.openxmlformats.org/officeDocument/2006/relationships/image" Target="../media/image58.png"/><Relationship Id="rId74" Type="http://schemas.openxmlformats.org/officeDocument/2006/relationships/image" Target="../media/image74.png"/><Relationship Id="rId79" Type="http://schemas.openxmlformats.org/officeDocument/2006/relationships/image" Target="../media/image79.png"/><Relationship Id="rId102" Type="http://schemas.openxmlformats.org/officeDocument/2006/relationships/image" Target="../media/image102.png"/><Relationship Id="rId123" Type="http://schemas.openxmlformats.org/officeDocument/2006/relationships/image" Target="../media/image123.png"/><Relationship Id="rId128" Type="http://schemas.openxmlformats.org/officeDocument/2006/relationships/image" Target="../media/image129.png"/><Relationship Id="rId5" Type="http://schemas.openxmlformats.org/officeDocument/2006/relationships/image" Target="../media/image132.png"/><Relationship Id="rId90" Type="http://schemas.openxmlformats.org/officeDocument/2006/relationships/image" Target="../media/image90.png"/><Relationship Id="rId95" Type="http://schemas.openxmlformats.org/officeDocument/2006/relationships/image" Target="../media/image95.png"/><Relationship Id="rId19" Type="http://schemas.openxmlformats.org/officeDocument/2006/relationships/image" Target="../media/image1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 Id="rId35" Type="http://schemas.openxmlformats.org/officeDocument/2006/relationships/image" Target="../media/image35.png"/><Relationship Id="rId43" Type="http://schemas.openxmlformats.org/officeDocument/2006/relationships/image" Target="../media/image43.png"/><Relationship Id="rId48" Type="http://schemas.openxmlformats.org/officeDocument/2006/relationships/image" Target="../media/image48.png"/><Relationship Id="rId56" Type="http://schemas.openxmlformats.org/officeDocument/2006/relationships/image" Target="../media/image56.png"/><Relationship Id="rId64" Type="http://schemas.openxmlformats.org/officeDocument/2006/relationships/image" Target="../media/image64.png"/><Relationship Id="rId69" Type="http://schemas.openxmlformats.org/officeDocument/2006/relationships/image" Target="../media/image69.png"/><Relationship Id="rId77" Type="http://schemas.openxmlformats.org/officeDocument/2006/relationships/image" Target="../media/image77.png"/><Relationship Id="rId100" Type="http://schemas.openxmlformats.org/officeDocument/2006/relationships/image" Target="../media/image100.png"/><Relationship Id="rId105" Type="http://schemas.openxmlformats.org/officeDocument/2006/relationships/image" Target="../media/image105.png"/><Relationship Id="rId113" Type="http://schemas.openxmlformats.org/officeDocument/2006/relationships/image" Target="../media/image113.png"/><Relationship Id="rId118" Type="http://schemas.openxmlformats.org/officeDocument/2006/relationships/image" Target="../media/image118.png"/><Relationship Id="rId126" Type="http://schemas.openxmlformats.org/officeDocument/2006/relationships/image" Target="../media/image126.png"/><Relationship Id="rId8" Type="http://schemas.openxmlformats.org/officeDocument/2006/relationships/image" Target="../media/image8.png"/><Relationship Id="rId51" Type="http://schemas.openxmlformats.org/officeDocument/2006/relationships/image" Target="../media/image51.png"/><Relationship Id="rId72" Type="http://schemas.openxmlformats.org/officeDocument/2006/relationships/image" Target="../media/image72.png"/><Relationship Id="rId80" Type="http://schemas.openxmlformats.org/officeDocument/2006/relationships/image" Target="../media/image80.png"/><Relationship Id="rId85" Type="http://schemas.openxmlformats.org/officeDocument/2006/relationships/image" Target="../media/image85.png"/><Relationship Id="rId93" Type="http://schemas.openxmlformats.org/officeDocument/2006/relationships/image" Target="../media/image93.png"/><Relationship Id="rId98" Type="http://schemas.openxmlformats.org/officeDocument/2006/relationships/image" Target="../media/image98.png"/><Relationship Id="rId121" Type="http://schemas.openxmlformats.org/officeDocument/2006/relationships/image" Target="../media/image121.png"/><Relationship Id="rId3" Type="http://schemas.openxmlformats.org/officeDocument/2006/relationships/image" Target="../media/image131.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33" Type="http://schemas.openxmlformats.org/officeDocument/2006/relationships/image" Target="../media/image33.png"/><Relationship Id="rId38" Type="http://schemas.openxmlformats.org/officeDocument/2006/relationships/image" Target="../media/image38.png"/><Relationship Id="rId46" Type="http://schemas.openxmlformats.org/officeDocument/2006/relationships/image" Target="../media/image46.png"/><Relationship Id="rId59" Type="http://schemas.openxmlformats.org/officeDocument/2006/relationships/image" Target="../media/image59.png"/><Relationship Id="rId67" Type="http://schemas.openxmlformats.org/officeDocument/2006/relationships/image" Target="../media/image67.png"/><Relationship Id="rId103" Type="http://schemas.openxmlformats.org/officeDocument/2006/relationships/image" Target="../media/image103.png"/><Relationship Id="rId108" Type="http://schemas.openxmlformats.org/officeDocument/2006/relationships/image" Target="../media/image108.png"/><Relationship Id="rId116" Type="http://schemas.openxmlformats.org/officeDocument/2006/relationships/image" Target="../media/image116.png"/><Relationship Id="rId124" Type="http://schemas.openxmlformats.org/officeDocument/2006/relationships/image" Target="../media/image124.png"/><Relationship Id="rId129" Type="http://schemas.openxmlformats.org/officeDocument/2006/relationships/image" Target="../media/image130.png"/><Relationship Id="rId20" Type="http://schemas.openxmlformats.org/officeDocument/2006/relationships/image" Target="../media/image20.png"/><Relationship Id="rId41" Type="http://schemas.openxmlformats.org/officeDocument/2006/relationships/image" Target="../media/image41.png"/><Relationship Id="rId54" Type="http://schemas.openxmlformats.org/officeDocument/2006/relationships/image" Target="../media/image54.png"/><Relationship Id="rId62" Type="http://schemas.openxmlformats.org/officeDocument/2006/relationships/image" Target="../media/image62.png"/><Relationship Id="rId70" Type="http://schemas.openxmlformats.org/officeDocument/2006/relationships/image" Target="../media/image70.png"/><Relationship Id="rId75" Type="http://schemas.openxmlformats.org/officeDocument/2006/relationships/image" Target="../media/image75.png"/><Relationship Id="rId83" Type="http://schemas.openxmlformats.org/officeDocument/2006/relationships/image" Target="../media/image83.png"/><Relationship Id="rId88" Type="http://schemas.openxmlformats.org/officeDocument/2006/relationships/image" Target="../media/image88.png"/><Relationship Id="rId91" Type="http://schemas.openxmlformats.org/officeDocument/2006/relationships/image" Target="../media/image91.png"/><Relationship Id="rId96" Type="http://schemas.openxmlformats.org/officeDocument/2006/relationships/image" Target="../media/image96.png"/><Relationship Id="rId111" Type="http://schemas.openxmlformats.org/officeDocument/2006/relationships/image" Target="../media/image111.png"/><Relationship Id="rId1" Type="http://schemas.openxmlformats.org/officeDocument/2006/relationships/slideLayout" Target="../slideLayouts/slideLayout24.xml"/><Relationship Id="rId6" Type="http://schemas.openxmlformats.org/officeDocument/2006/relationships/image" Target="../media/image2.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36" Type="http://schemas.openxmlformats.org/officeDocument/2006/relationships/image" Target="../media/image36.png"/><Relationship Id="rId49" Type="http://schemas.openxmlformats.org/officeDocument/2006/relationships/image" Target="../media/image49.png"/><Relationship Id="rId57" Type="http://schemas.openxmlformats.org/officeDocument/2006/relationships/image" Target="../media/image57.png"/><Relationship Id="rId106" Type="http://schemas.openxmlformats.org/officeDocument/2006/relationships/image" Target="../media/image106.png"/><Relationship Id="rId114" Type="http://schemas.openxmlformats.org/officeDocument/2006/relationships/image" Target="../media/image114.png"/><Relationship Id="rId119" Type="http://schemas.openxmlformats.org/officeDocument/2006/relationships/image" Target="../media/image119.png"/><Relationship Id="rId127" Type="http://schemas.openxmlformats.org/officeDocument/2006/relationships/image" Target="../media/image128.png"/><Relationship Id="rId10" Type="http://schemas.openxmlformats.org/officeDocument/2006/relationships/image" Target="../media/image10.png"/><Relationship Id="rId31" Type="http://schemas.openxmlformats.org/officeDocument/2006/relationships/image" Target="../media/image31.png"/><Relationship Id="rId44" Type="http://schemas.openxmlformats.org/officeDocument/2006/relationships/image" Target="../media/image44.png"/><Relationship Id="rId52" Type="http://schemas.openxmlformats.org/officeDocument/2006/relationships/image" Target="../media/image52.png"/><Relationship Id="rId60" Type="http://schemas.openxmlformats.org/officeDocument/2006/relationships/image" Target="../media/image60.png"/><Relationship Id="rId65" Type="http://schemas.openxmlformats.org/officeDocument/2006/relationships/image" Target="../media/image65.png"/><Relationship Id="rId73" Type="http://schemas.openxmlformats.org/officeDocument/2006/relationships/image" Target="../media/image73.png"/><Relationship Id="rId78" Type="http://schemas.openxmlformats.org/officeDocument/2006/relationships/image" Target="../media/image78.png"/><Relationship Id="rId81" Type="http://schemas.openxmlformats.org/officeDocument/2006/relationships/image" Target="../media/image81.png"/><Relationship Id="rId86" Type="http://schemas.openxmlformats.org/officeDocument/2006/relationships/image" Target="../media/image86.png"/><Relationship Id="rId94" Type="http://schemas.openxmlformats.org/officeDocument/2006/relationships/image" Target="../media/image94.png"/><Relationship Id="rId99" Type="http://schemas.openxmlformats.org/officeDocument/2006/relationships/image" Target="../media/image99.png"/><Relationship Id="rId101" Type="http://schemas.openxmlformats.org/officeDocument/2006/relationships/image" Target="../media/image101.png"/><Relationship Id="rId122" Type="http://schemas.openxmlformats.org/officeDocument/2006/relationships/image" Target="../media/image122.png"/><Relationship Id="rId130" Type="http://schemas.openxmlformats.org/officeDocument/2006/relationships/hyperlink" Target="http://www.imi-protect.eu/documents/PROTECT4thPeriodicReport_Sep2012-Aug2013.pdf" TargetMode="External"/><Relationship Id="rId4" Type="http://schemas.openxmlformats.org/officeDocument/2006/relationships/image" Target="../media/image127.png"/><Relationship Id="rId9" Type="http://schemas.openxmlformats.org/officeDocument/2006/relationships/image" Target="../media/image9.png"/><Relationship Id="rId13" Type="http://schemas.openxmlformats.org/officeDocument/2006/relationships/image" Target="../media/image13.png"/><Relationship Id="rId18" Type="http://schemas.openxmlformats.org/officeDocument/2006/relationships/image" Target="../media/image18.png"/><Relationship Id="rId39" Type="http://schemas.openxmlformats.org/officeDocument/2006/relationships/image" Target="../media/image39.png"/><Relationship Id="rId109" Type="http://schemas.openxmlformats.org/officeDocument/2006/relationships/image" Target="../media/image109.png"/><Relationship Id="rId34" Type="http://schemas.openxmlformats.org/officeDocument/2006/relationships/image" Target="../media/image34.png"/><Relationship Id="rId50" Type="http://schemas.openxmlformats.org/officeDocument/2006/relationships/image" Target="../media/image50.png"/><Relationship Id="rId55" Type="http://schemas.openxmlformats.org/officeDocument/2006/relationships/image" Target="../media/image55.png"/><Relationship Id="rId76" Type="http://schemas.openxmlformats.org/officeDocument/2006/relationships/image" Target="../media/image76.png"/><Relationship Id="rId97" Type="http://schemas.openxmlformats.org/officeDocument/2006/relationships/image" Target="../media/image97.png"/><Relationship Id="rId104" Type="http://schemas.openxmlformats.org/officeDocument/2006/relationships/image" Target="../media/image104.png"/><Relationship Id="rId120" Type="http://schemas.openxmlformats.org/officeDocument/2006/relationships/image" Target="../media/image120.png"/><Relationship Id="rId125" Type="http://schemas.openxmlformats.org/officeDocument/2006/relationships/image" Target="../media/image125.png"/><Relationship Id="rId7" Type="http://schemas.openxmlformats.org/officeDocument/2006/relationships/image" Target="../media/image7.png"/><Relationship Id="rId71" Type="http://schemas.openxmlformats.org/officeDocument/2006/relationships/image" Target="../media/image71.png"/><Relationship Id="rId92" Type="http://schemas.openxmlformats.org/officeDocument/2006/relationships/image" Target="../media/image92.png"/><Relationship Id="rId2" Type="http://schemas.openxmlformats.org/officeDocument/2006/relationships/notesSlide" Target="../notesSlides/notesSlide34.xml"/><Relationship Id="rId29" Type="http://schemas.openxmlformats.org/officeDocument/2006/relationships/image" Target="../media/image29.png"/><Relationship Id="rId24" Type="http://schemas.openxmlformats.org/officeDocument/2006/relationships/image" Target="../media/image24.png"/><Relationship Id="rId40" Type="http://schemas.openxmlformats.org/officeDocument/2006/relationships/image" Target="../media/image40.png"/><Relationship Id="rId45" Type="http://schemas.openxmlformats.org/officeDocument/2006/relationships/image" Target="../media/image45.png"/><Relationship Id="rId66" Type="http://schemas.openxmlformats.org/officeDocument/2006/relationships/image" Target="../media/image66.png"/><Relationship Id="rId87" Type="http://schemas.openxmlformats.org/officeDocument/2006/relationships/image" Target="../media/image87.png"/><Relationship Id="rId110" Type="http://schemas.openxmlformats.org/officeDocument/2006/relationships/image" Target="../media/image110.png"/><Relationship Id="rId115" Type="http://schemas.openxmlformats.org/officeDocument/2006/relationships/image" Target="../media/image115.png"/><Relationship Id="rId61" Type="http://schemas.openxmlformats.org/officeDocument/2006/relationships/image" Target="../media/image61.png"/><Relationship Id="rId82" Type="http://schemas.openxmlformats.org/officeDocument/2006/relationships/image" Target="../media/image82.png"/></Relationships>
</file>

<file path=ppt/slides/_rels/slide54.xml.rels><?xml version="1.0" encoding="UTF-8" standalone="yes"?>
<Relationships xmlns="http://schemas.openxmlformats.org/package/2006/relationships"><Relationship Id="rId26" Type="http://schemas.openxmlformats.org/officeDocument/2006/relationships/image" Target="../media/image26.png"/><Relationship Id="rId117" Type="http://schemas.openxmlformats.org/officeDocument/2006/relationships/image" Target="../media/image117.png"/><Relationship Id="rId21" Type="http://schemas.openxmlformats.org/officeDocument/2006/relationships/image" Target="../media/image21.png"/><Relationship Id="rId42" Type="http://schemas.openxmlformats.org/officeDocument/2006/relationships/image" Target="../media/image42.png"/><Relationship Id="rId47" Type="http://schemas.openxmlformats.org/officeDocument/2006/relationships/image" Target="../media/image47.png"/><Relationship Id="rId63" Type="http://schemas.openxmlformats.org/officeDocument/2006/relationships/image" Target="../media/image63.png"/><Relationship Id="rId68" Type="http://schemas.openxmlformats.org/officeDocument/2006/relationships/image" Target="../media/image68.png"/><Relationship Id="rId84" Type="http://schemas.openxmlformats.org/officeDocument/2006/relationships/image" Target="../media/image84.png"/><Relationship Id="rId89" Type="http://schemas.openxmlformats.org/officeDocument/2006/relationships/image" Target="../media/image89.png"/><Relationship Id="rId112" Type="http://schemas.openxmlformats.org/officeDocument/2006/relationships/image" Target="../media/image112.png"/><Relationship Id="rId16" Type="http://schemas.openxmlformats.org/officeDocument/2006/relationships/image" Target="../media/image16.png"/><Relationship Id="rId107" Type="http://schemas.openxmlformats.org/officeDocument/2006/relationships/image" Target="../media/image107.png"/><Relationship Id="rId11" Type="http://schemas.openxmlformats.org/officeDocument/2006/relationships/image" Target="../media/image11.png"/><Relationship Id="rId32" Type="http://schemas.openxmlformats.org/officeDocument/2006/relationships/image" Target="../media/image32.png"/><Relationship Id="rId37" Type="http://schemas.openxmlformats.org/officeDocument/2006/relationships/image" Target="../media/image37.png"/><Relationship Id="rId53" Type="http://schemas.openxmlformats.org/officeDocument/2006/relationships/image" Target="../media/image53.png"/><Relationship Id="rId58" Type="http://schemas.openxmlformats.org/officeDocument/2006/relationships/image" Target="../media/image58.png"/><Relationship Id="rId74" Type="http://schemas.openxmlformats.org/officeDocument/2006/relationships/image" Target="../media/image74.png"/><Relationship Id="rId79" Type="http://schemas.openxmlformats.org/officeDocument/2006/relationships/image" Target="../media/image79.png"/><Relationship Id="rId102" Type="http://schemas.openxmlformats.org/officeDocument/2006/relationships/image" Target="../media/image102.png"/><Relationship Id="rId123" Type="http://schemas.openxmlformats.org/officeDocument/2006/relationships/image" Target="../media/image123.png"/><Relationship Id="rId128" Type="http://schemas.openxmlformats.org/officeDocument/2006/relationships/image" Target="../media/image129.png"/><Relationship Id="rId5" Type="http://schemas.openxmlformats.org/officeDocument/2006/relationships/image" Target="../media/image132.png"/><Relationship Id="rId90" Type="http://schemas.openxmlformats.org/officeDocument/2006/relationships/image" Target="../media/image90.png"/><Relationship Id="rId95" Type="http://schemas.openxmlformats.org/officeDocument/2006/relationships/image" Target="../media/image95.png"/><Relationship Id="rId19" Type="http://schemas.openxmlformats.org/officeDocument/2006/relationships/image" Target="../media/image1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 Id="rId35" Type="http://schemas.openxmlformats.org/officeDocument/2006/relationships/image" Target="../media/image35.png"/><Relationship Id="rId43" Type="http://schemas.openxmlformats.org/officeDocument/2006/relationships/image" Target="../media/image43.png"/><Relationship Id="rId48" Type="http://schemas.openxmlformats.org/officeDocument/2006/relationships/image" Target="../media/image48.png"/><Relationship Id="rId56" Type="http://schemas.openxmlformats.org/officeDocument/2006/relationships/image" Target="../media/image56.png"/><Relationship Id="rId64" Type="http://schemas.openxmlformats.org/officeDocument/2006/relationships/image" Target="../media/image64.png"/><Relationship Id="rId69" Type="http://schemas.openxmlformats.org/officeDocument/2006/relationships/image" Target="../media/image69.png"/><Relationship Id="rId77" Type="http://schemas.openxmlformats.org/officeDocument/2006/relationships/image" Target="../media/image77.png"/><Relationship Id="rId100" Type="http://schemas.openxmlformats.org/officeDocument/2006/relationships/image" Target="../media/image100.png"/><Relationship Id="rId105" Type="http://schemas.openxmlformats.org/officeDocument/2006/relationships/image" Target="../media/image105.png"/><Relationship Id="rId113" Type="http://schemas.openxmlformats.org/officeDocument/2006/relationships/image" Target="../media/image113.png"/><Relationship Id="rId118" Type="http://schemas.openxmlformats.org/officeDocument/2006/relationships/image" Target="../media/image118.png"/><Relationship Id="rId126" Type="http://schemas.openxmlformats.org/officeDocument/2006/relationships/image" Target="../media/image126.png"/><Relationship Id="rId8" Type="http://schemas.openxmlformats.org/officeDocument/2006/relationships/image" Target="../media/image8.png"/><Relationship Id="rId51" Type="http://schemas.openxmlformats.org/officeDocument/2006/relationships/image" Target="../media/image51.png"/><Relationship Id="rId72" Type="http://schemas.openxmlformats.org/officeDocument/2006/relationships/image" Target="../media/image72.png"/><Relationship Id="rId80" Type="http://schemas.openxmlformats.org/officeDocument/2006/relationships/image" Target="../media/image80.png"/><Relationship Id="rId85" Type="http://schemas.openxmlformats.org/officeDocument/2006/relationships/image" Target="../media/image85.png"/><Relationship Id="rId93" Type="http://schemas.openxmlformats.org/officeDocument/2006/relationships/image" Target="../media/image93.png"/><Relationship Id="rId98" Type="http://schemas.openxmlformats.org/officeDocument/2006/relationships/image" Target="../media/image98.png"/><Relationship Id="rId121" Type="http://schemas.openxmlformats.org/officeDocument/2006/relationships/image" Target="../media/image121.png"/><Relationship Id="rId3" Type="http://schemas.openxmlformats.org/officeDocument/2006/relationships/image" Target="../media/image131.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33" Type="http://schemas.openxmlformats.org/officeDocument/2006/relationships/image" Target="../media/image33.png"/><Relationship Id="rId38" Type="http://schemas.openxmlformats.org/officeDocument/2006/relationships/image" Target="../media/image38.png"/><Relationship Id="rId46" Type="http://schemas.openxmlformats.org/officeDocument/2006/relationships/image" Target="../media/image46.png"/><Relationship Id="rId59" Type="http://schemas.openxmlformats.org/officeDocument/2006/relationships/image" Target="../media/image59.png"/><Relationship Id="rId67" Type="http://schemas.openxmlformats.org/officeDocument/2006/relationships/image" Target="../media/image67.png"/><Relationship Id="rId103" Type="http://schemas.openxmlformats.org/officeDocument/2006/relationships/image" Target="../media/image103.png"/><Relationship Id="rId108" Type="http://schemas.openxmlformats.org/officeDocument/2006/relationships/image" Target="../media/image108.png"/><Relationship Id="rId116" Type="http://schemas.openxmlformats.org/officeDocument/2006/relationships/image" Target="../media/image116.png"/><Relationship Id="rId124" Type="http://schemas.openxmlformats.org/officeDocument/2006/relationships/image" Target="../media/image124.png"/><Relationship Id="rId129" Type="http://schemas.openxmlformats.org/officeDocument/2006/relationships/image" Target="../media/image130.png"/><Relationship Id="rId20" Type="http://schemas.openxmlformats.org/officeDocument/2006/relationships/image" Target="../media/image20.png"/><Relationship Id="rId41" Type="http://schemas.openxmlformats.org/officeDocument/2006/relationships/image" Target="../media/image41.png"/><Relationship Id="rId54" Type="http://schemas.openxmlformats.org/officeDocument/2006/relationships/image" Target="../media/image54.png"/><Relationship Id="rId62" Type="http://schemas.openxmlformats.org/officeDocument/2006/relationships/image" Target="../media/image62.png"/><Relationship Id="rId70" Type="http://schemas.openxmlformats.org/officeDocument/2006/relationships/image" Target="../media/image70.png"/><Relationship Id="rId75" Type="http://schemas.openxmlformats.org/officeDocument/2006/relationships/image" Target="../media/image75.png"/><Relationship Id="rId83" Type="http://schemas.openxmlformats.org/officeDocument/2006/relationships/image" Target="../media/image83.png"/><Relationship Id="rId88" Type="http://schemas.openxmlformats.org/officeDocument/2006/relationships/image" Target="../media/image88.png"/><Relationship Id="rId91" Type="http://schemas.openxmlformats.org/officeDocument/2006/relationships/image" Target="../media/image91.png"/><Relationship Id="rId96" Type="http://schemas.openxmlformats.org/officeDocument/2006/relationships/image" Target="../media/image96.png"/><Relationship Id="rId111" Type="http://schemas.openxmlformats.org/officeDocument/2006/relationships/image" Target="../media/image111.png"/><Relationship Id="rId1" Type="http://schemas.openxmlformats.org/officeDocument/2006/relationships/slideLayout" Target="../slideLayouts/slideLayout24.xml"/><Relationship Id="rId6" Type="http://schemas.openxmlformats.org/officeDocument/2006/relationships/image" Target="../media/image2.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36" Type="http://schemas.openxmlformats.org/officeDocument/2006/relationships/image" Target="../media/image36.png"/><Relationship Id="rId49" Type="http://schemas.openxmlformats.org/officeDocument/2006/relationships/image" Target="../media/image49.png"/><Relationship Id="rId57" Type="http://schemas.openxmlformats.org/officeDocument/2006/relationships/image" Target="../media/image57.png"/><Relationship Id="rId106" Type="http://schemas.openxmlformats.org/officeDocument/2006/relationships/image" Target="../media/image106.png"/><Relationship Id="rId114" Type="http://schemas.openxmlformats.org/officeDocument/2006/relationships/image" Target="../media/image114.png"/><Relationship Id="rId119" Type="http://schemas.openxmlformats.org/officeDocument/2006/relationships/image" Target="../media/image119.png"/><Relationship Id="rId127" Type="http://schemas.openxmlformats.org/officeDocument/2006/relationships/image" Target="../media/image128.png"/><Relationship Id="rId10" Type="http://schemas.openxmlformats.org/officeDocument/2006/relationships/image" Target="../media/image10.png"/><Relationship Id="rId31" Type="http://schemas.openxmlformats.org/officeDocument/2006/relationships/image" Target="../media/image31.png"/><Relationship Id="rId44" Type="http://schemas.openxmlformats.org/officeDocument/2006/relationships/image" Target="../media/image44.png"/><Relationship Id="rId52" Type="http://schemas.openxmlformats.org/officeDocument/2006/relationships/image" Target="../media/image52.png"/><Relationship Id="rId60" Type="http://schemas.openxmlformats.org/officeDocument/2006/relationships/image" Target="../media/image60.png"/><Relationship Id="rId65" Type="http://schemas.openxmlformats.org/officeDocument/2006/relationships/image" Target="../media/image65.png"/><Relationship Id="rId73" Type="http://schemas.openxmlformats.org/officeDocument/2006/relationships/image" Target="../media/image73.png"/><Relationship Id="rId78" Type="http://schemas.openxmlformats.org/officeDocument/2006/relationships/image" Target="../media/image78.png"/><Relationship Id="rId81" Type="http://schemas.openxmlformats.org/officeDocument/2006/relationships/image" Target="../media/image81.png"/><Relationship Id="rId86" Type="http://schemas.openxmlformats.org/officeDocument/2006/relationships/image" Target="../media/image86.png"/><Relationship Id="rId94" Type="http://schemas.openxmlformats.org/officeDocument/2006/relationships/image" Target="../media/image94.png"/><Relationship Id="rId99" Type="http://schemas.openxmlformats.org/officeDocument/2006/relationships/image" Target="../media/image99.png"/><Relationship Id="rId101" Type="http://schemas.openxmlformats.org/officeDocument/2006/relationships/image" Target="../media/image101.png"/><Relationship Id="rId122" Type="http://schemas.openxmlformats.org/officeDocument/2006/relationships/image" Target="../media/image122.png"/><Relationship Id="rId130" Type="http://schemas.openxmlformats.org/officeDocument/2006/relationships/hyperlink" Target="http://www.imi-protect.eu/documents/PROTECT4thPeriodicReport_Sep2012-Aug2013.pdf" TargetMode="External"/><Relationship Id="rId4" Type="http://schemas.openxmlformats.org/officeDocument/2006/relationships/image" Target="../media/image127.png"/><Relationship Id="rId9" Type="http://schemas.openxmlformats.org/officeDocument/2006/relationships/image" Target="../media/image9.png"/><Relationship Id="rId13" Type="http://schemas.openxmlformats.org/officeDocument/2006/relationships/image" Target="../media/image13.png"/><Relationship Id="rId18" Type="http://schemas.openxmlformats.org/officeDocument/2006/relationships/image" Target="../media/image18.png"/><Relationship Id="rId39" Type="http://schemas.openxmlformats.org/officeDocument/2006/relationships/image" Target="../media/image39.png"/><Relationship Id="rId109" Type="http://schemas.openxmlformats.org/officeDocument/2006/relationships/image" Target="../media/image109.png"/><Relationship Id="rId34" Type="http://schemas.openxmlformats.org/officeDocument/2006/relationships/image" Target="../media/image34.png"/><Relationship Id="rId50" Type="http://schemas.openxmlformats.org/officeDocument/2006/relationships/image" Target="../media/image50.png"/><Relationship Id="rId55" Type="http://schemas.openxmlformats.org/officeDocument/2006/relationships/image" Target="../media/image55.png"/><Relationship Id="rId76" Type="http://schemas.openxmlformats.org/officeDocument/2006/relationships/image" Target="../media/image76.png"/><Relationship Id="rId97" Type="http://schemas.openxmlformats.org/officeDocument/2006/relationships/image" Target="../media/image97.png"/><Relationship Id="rId104" Type="http://schemas.openxmlformats.org/officeDocument/2006/relationships/image" Target="../media/image104.png"/><Relationship Id="rId120" Type="http://schemas.openxmlformats.org/officeDocument/2006/relationships/image" Target="../media/image120.png"/><Relationship Id="rId125" Type="http://schemas.openxmlformats.org/officeDocument/2006/relationships/image" Target="../media/image125.png"/><Relationship Id="rId7" Type="http://schemas.openxmlformats.org/officeDocument/2006/relationships/image" Target="../media/image7.png"/><Relationship Id="rId71" Type="http://schemas.openxmlformats.org/officeDocument/2006/relationships/image" Target="../media/image71.png"/><Relationship Id="rId92" Type="http://schemas.openxmlformats.org/officeDocument/2006/relationships/image" Target="../media/image92.png"/><Relationship Id="rId2" Type="http://schemas.openxmlformats.org/officeDocument/2006/relationships/notesSlide" Target="../notesSlides/notesSlide35.xml"/><Relationship Id="rId29" Type="http://schemas.openxmlformats.org/officeDocument/2006/relationships/image" Target="../media/image29.png"/><Relationship Id="rId24" Type="http://schemas.openxmlformats.org/officeDocument/2006/relationships/image" Target="../media/image24.png"/><Relationship Id="rId40" Type="http://schemas.openxmlformats.org/officeDocument/2006/relationships/image" Target="../media/image40.png"/><Relationship Id="rId45" Type="http://schemas.openxmlformats.org/officeDocument/2006/relationships/image" Target="../media/image45.png"/><Relationship Id="rId66" Type="http://schemas.openxmlformats.org/officeDocument/2006/relationships/image" Target="../media/image66.png"/><Relationship Id="rId87" Type="http://schemas.openxmlformats.org/officeDocument/2006/relationships/image" Target="../media/image87.png"/><Relationship Id="rId110" Type="http://schemas.openxmlformats.org/officeDocument/2006/relationships/image" Target="../media/image110.png"/><Relationship Id="rId115" Type="http://schemas.openxmlformats.org/officeDocument/2006/relationships/image" Target="../media/image115.png"/><Relationship Id="rId61" Type="http://schemas.openxmlformats.org/officeDocument/2006/relationships/image" Target="../media/image61.png"/><Relationship Id="rId82" Type="http://schemas.openxmlformats.org/officeDocument/2006/relationships/image" Target="../media/image82.png"/></Relationships>
</file>

<file path=ppt/slides/_rels/slide55.xml.rels><?xml version="1.0" encoding="UTF-8" standalone="yes"?>
<Relationships xmlns="http://schemas.openxmlformats.org/package/2006/relationships"><Relationship Id="rId3" Type="http://schemas.openxmlformats.org/officeDocument/2006/relationships/hyperlink" Target="http://www.imi-protect.eu/documents/6.1_BackgroundandobjectivesofthePROTECTPregnancyStudy.pdf" TargetMode="External"/><Relationship Id="rId2" Type="http://schemas.openxmlformats.org/officeDocument/2006/relationships/image" Target="../media/image177.png"/><Relationship Id="rId1" Type="http://schemas.openxmlformats.org/officeDocument/2006/relationships/slideLayout" Target="../slideLayouts/slideLayout24.xml"/><Relationship Id="rId5" Type="http://schemas.openxmlformats.org/officeDocument/2006/relationships/hyperlink" Target="http://www.imi-protect.eu/documents/Dreyeretel.PROTECTPregnancyStudy-AnExploratoryStudyofSelf-ReportedMedicationUseinPregnantWom.pdf" TargetMode="External"/><Relationship Id="rId4" Type="http://schemas.openxmlformats.org/officeDocument/2006/relationships/hyperlink" Target="https://www.youtube.com/watch?v=N6ud2pbDhQ0&amp;index=18&amp;list=PL7K5dNgKnawbCbddbpOxfDG7C4Eqdoks9"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www.imi-protect.eu/documents/6.1_BackgroundandobjectivesofthePROTECTPregnancyStudy.pdf" TargetMode="External"/><Relationship Id="rId2" Type="http://schemas.openxmlformats.org/officeDocument/2006/relationships/image" Target="../media/image178.png"/><Relationship Id="rId1" Type="http://schemas.openxmlformats.org/officeDocument/2006/relationships/slideLayout" Target="../slideLayouts/slideLayout24.xml"/><Relationship Id="rId5" Type="http://schemas.openxmlformats.org/officeDocument/2006/relationships/hyperlink" Target="https://www.youtube.com/watch?v=N6ud2pbDhQ0&amp;index=18&amp;list=PL7K5dNgKnawbCbddbpOxfDG7C4Eqdoks9" TargetMode="External"/><Relationship Id="rId4" Type="http://schemas.openxmlformats.org/officeDocument/2006/relationships/hyperlink" Target="http://www.imi-protect.eu/documents/Dreyeretel.PROTECTPregnancyStudy-AnExploratoryStudyofSelf-ReportedMedicationUseinPregnantWom.pdf"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24.xml"/><Relationship Id="rId6" Type="http://schemas.openxmlformats.org/officeDocument/2006/relationships/hyperlink" Target="https://www.youtube.com/watch?v=N6ud2pbDhQ0&amp;index=18&amp;list=PL7K5dNgKnawbCbddbpOxfDG7C4Eqdoks9" TargetMode="External"/><Relationship Id="rId5" Type="http://schemas.openxmlformats.org/officeDocument/2006/relationships/hyperlink" Target="http://www.imi-protect.eu/documents/Dreyeretel.PROTECTPregnancyStudy-AnExploratoryStudyofSelf-ReportedMedicationUseinPregnantWom.pdf" TargetMode="External"/><Relationship Id="rId4" Type="http://schemas.openxmlformats.org/officeDocument/2006/relationships/hyperlink" Target="http://www.imi-protect.eu/documents/6.1_BackgroundandobjectivesofthePROTECTPregnancyStudy.pdf"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24.xml"/><Relationship Id="rId6" Type="http://schemas.openxmlformats.org/officeDocument/2006/relationships/hyperlink" Target="https://www.youtube.com/watch?v=N6ud2pbDhQ0&amp;index=18&amp;list=PL7K5dNgKnawbCbddbpOxfDG7C4Eqdoks9" TargetMode="External"/><Relationship Id="rId5" Type="http://schemas.openxmlformats.org/officeDocument/2006/relationships/hyperlink" Target="http://www.imi-protect.eu/documents/Dreyeretel.PROTECTPregnancyStudy-AnExploratoryStudyofSelf-ReportedMedicationUseinPregnantWom.pdf" TargetMode="External"/><Relationship Id="rId4" Type="http://schemas.openxmlformats.org/officeDocument/2006/relationships/hyperlink" Target="http://www.imi-protect.eu/documents/6.1_BackgroundandobjectivesofthePROTECTPregnancyStudy.pdf"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2.png"/><Relationship Id="rId1" Type="http://schemas.openxmlformats.org/officeDocument/2006/relationships/slideLayout" Target="../slideLayouts/slideLayout24.xml"/><Relationship Id="rId5" Type="http://schemas.openxmlformats.org/officeDocument/2006/relationships/hyperlink" Target="https://www.youtube.com/watch?v=N6ud2pbDhQ0&amp;index=18&amp;list=PL7K5dNgKnawbCbddbpOxfDG7C4Eqdoks9" TargetMode="External"/><Relationship Id="rId4" Type="http://schemas.openxmlformats.org/officeDocument/2006/relationships/hyperlink" Target="http://www.imi-protect.eu/documents/6.1_BackgroundandobjectivesofthePROTECTPregnancyStudy.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imi-protect.eu/workprogram.shtml" TargetMode="External"/></Relationships>
</file>

<file path=ppt/slides/_rels/slide60.xml.rels><?xml version="1.0" encoding="UTF-8" standalone="yes"?>
<Relationships xmlns="http://schemas.openxmlformats.org/package/2006/relationships"><Relationship Id="rId8" Type="http://schemas.openxmlformats.org/officeDocument/2006/relationships/hyperlink" Target="https://www.youtube.com/watch?v=N6ud2pbDhQ0&amp;index=18&amp;list=PL7K5dNgKnawbCbddbpOxfDG7C4Eqdoks9" TargetMode="External"/><Relationship Id="rId3" Type="http://schemas.openxmlformats.org/officeDocument/2006/relationships/hyperlink" Target="http://www.imi-protect.eu/documents/6.1_BackgroundandobjectivesofthePROTECTPregnancyStudy.pdf" TargetMode="External"/><Relationship Id="rId7" Type="http://schemas.openxmlformats.org/officeDocument/2006/relationships/image" Target="../media/image186.png"/><Relationship Id="rId2" Type="http://schemas.openxmlformats.org/officeDocument/2006/relationships/image" Target="../media/image183.png"/><Relationship Id="rId1" Type="http://schemas.openxmlformats.org/officeDocument/2006/relationships/slideLayout" Target="../slideLayouts/slideLayout24.xml"/><Relationship Id="rId6" Type="http://schemas.openxmlformats.org/officeDocument/2006/relationships/hyperlink" Target="http://www.imi-protect.eu/documents/Dreyeretel.PROTECTPregnancyStudy-AnExploratoryStudyofSelf-ReportedMedicationUseinPregnantWom.pdf" TargetMode="External"/><Relationship Id="rId5" Type="http://schemas.openxmlformats.org/officeDocument/2006/relationships/image" Target="../media/image185.png"/><Relationship Id="rId4" Type="http://schemas.openxmlformats.org/officeDocument/2006/relationships/image" Target="../media/image184.png"/></Relationships>
</file>

<file path=ppt/slides/_rels/slide61.xml.rels><?xml version="1.0" encoding="UTF-8" standalone="yes"?>
<Relationships xmlns="http://schemas.openxmlformats.org/package/2006/relationships"><Relationship Id="rId8" Type="http://schemas.openxmlformats.org/officeDocument/2006/relationships/hyperlink" Target="http://www.imi-protect.eu/documents/Dreyeretel.PROTECTPregnancyStudy-AnExploratoryStudyofSelf-ReportedMedicationUseinPregnantWom.pdf" TargetMode="External"/><Relationship Id="rId3" Type="http://schemas.openxmlformats.org/officeDocument/2006/relationships/image" Target="../media/image185.png"/><Relationship Id="rId7" Type="http://schemas.openxmlformats.org/officeDocument/2006/relationships/hyperlink" Target="http://www.imi-protect.eu/documents/6.1_BackgroundandobjectivesofthePROTECTPregnancyStudy.pdf" TargetMode="External"/><Relationship Id="rId2" Type="http://schemas.openxmlformats.org/officeDocument/2006/relationships/image" Target="../media/image187.png"/><Relationship Id="rId1" Type="http://schemas.openxmlformats.org/officeDocument/2006/relationships/slideLayout" Target="../slideLayouts/slideLayout24.xml"/><Relationship Id="rId6" Type="http://schemas.openxmlformats.org/officeDocument/2006/relationships/image" Target="../media/image190.png"/><Relationship Id="rId5" Type="http://schemas.openxmlformats.org/officeDocument/2006/relationships/image" Target="../media/image189.png"/><Relationship Id="rId4" Type="http://schemas.openxmlformats.org/officeDocument/2006/relationships/image" Target="../media/image188.png"/><Relationship Id="rId9" Type="http://schemas.openxmlformats.org/officeDocument/2006/relationships/hyperlink" Target="https://www.youtube.com/watch?v=N6ud2pbDhQ0&amp;index=18&amp;list=PL7K5dNgKnawbCbddbpOxfDG7C4Eqdoks9" TargetMode="External"/></Relationships>
</file>

<file path=ppt/slides/_rels/slide62.xml.rels><?xml version="1.0" encoding="UTF-8" standalone="yes"?>
<Relationships xmlns="http://schemas.openxmlformats.org/package/2006/relationships"><Relationship Id="rId8" Type="http://schemas.openxmlformats.org/officeDocument/2006/relationships/hyperlink" Target="https://www.youtube.com/watch?v=N6ud2pbDhQ0&amp;index=18&amp;list=PL7K5dNgKnawbCbddbpOxfDG7C4Eqdoks9" TargetMode="External"/><Relationship Id="rId3" Type="http://schemas.openxmlformats.org/officeDocument/2006/relationships/image" Target="../media/image188.png"/><Relationship Id="rId7" Type="http://schemas.openxmlformats.org/officeDocument/2006/relationships/hyperlink" Target="http://www.imi-protect.eu/documents/Dreyeretel.PROTECTPregnancyStudy-AnExploratoryStudyofSelf-ReportedMedicationUseinPregnantWom.pdf" TargetMode="External"/><Relationship Id="rId2" Type="http://schemas.openxmlformats.org/officeDocument/2006/relationships/image" Target="../media/image191.png"/><Relationship Id="rId1" Type="http://schemas.openxmlformats.org/officeDocument/2006/relationships/slideLayout" Target="../slideLayouts/slideLayout24.xml"/><Relationship Id="rId6" Type="http://schemas.openxmlformats.org/officeDocument/2006/relationships/hyperlink" Target="http://www.imi-protect.eu/documents/6.1_BackgroundandobjectivesofthePROTECTPregnancyStudy.pdf" TargetMode="External"/><Relationship Id="rId5" Type="http://schemas.openxmlformats.org/officeDocument/2006/relationships/image" Target="../media/image190.png"/><Relationship Id="rId4" Type="http://schemas.openxmlformats.org/officeDocument/2006/relationships/image" Target="../media/image189.png"/></Relationships>
</file>

<file path=ppt/slides/_rels/slide63.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92.png"/><Relationship Id="rId1" Type="http://schemas.openxmlformats.org/officeDocument/2006/relationships/slideLayout" Target="../slideLayouts/slideLayout24.xml"/><Relationship Id="rId6" Type="http://schemas.openxmlformats.org/officeDocument/2006/relationships/hyperlink" Target="https://www.youtube.com/watch?v=N6ud2pbDhQ0&amp;index=18&amp;list=PL7K5dNgKnawbCbddbpOxfDG7C4Eqdoks9" TargetMode="External"/><Relationship Id="rId5" Type="http://schemas.openxmlformats.org/officeDocument/2006/relationships/hyperlink" Target="http://www.imi-protect.eu/documents/Dreyeretel.PROTECTPregnancyStudy-AnExploratoryStudyofSelf-ReportedMedicationUseinPregnantWom.pdf" TargetMode="External"/><Relationship Id="rId4" Type="http://schemas.openxmlformats.org/officeDocument/2006/relationships/hyperlink" Target="http://www.imi-protect.eu/documents/6.1_BackgroundandobjectivesofthePROTECTPregnancyStudy.pdf"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93.png"/><Relationship Id="rId1" Type="http://schemas.openxmlformats.org/officeDocument/2006/relationships/slideLayout" Target="../slideLayouts/slideLayout24.xml"/><Relationship Id="rId6" Type="http://schemas.openxmlformats.org/officeDocument/2006/relationships/hyperlink" Target="https://www.youtube.com/watch?v=N6ud2pbDhQ0&amp;index=18&amp;list=PL7K5dNgKnawbCbddbpOxfDG7C4Eqdoks9" TargetMode="External"/><Relationship Id="rId5" Type="http://schemas.openxmlformats.org/officeDocument/2006/relationships/hyperlink" Target="http://www.imi-protect.eu/documents/Dreyeretel.PROTECTPregnancyStudy-AnExploratoryStudyofSelf-ReportedMedicationUseinPregnantWom.pdf" TargetMode="External"/><Relationship Id="rId4" Type="http://schemas.openxmlformats.org/officeDocument/2006/relationships/hyperlink" Target="http://www.imi-protect.eu/documents/6.1_BackgroundandobjectivesofthePROTECTPregnancyStudy.pdf"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94.png"/><Relationship Id="rId1" Type="http://schemas.openxmlformats.org/officeDocument/2006/relationships/slideLayout" Target="../slideLayouts/slideLayout24.xml"/><Relationship Id="rId6" Type="http://schemas.openxmlformats.org/officeDocument/2006/relationships/hyperlink" Target="https://www.youtube.com/watch?v=N6ud2pbDhQ0&amp;index=18&amp;list=PL7K5dNgKnawbCbddbpOxfDG7C4Eqdoks9" TargetMode="External"/><Relationship Id="rId5" Type="http://schemas.openxmlformats.org/officeDocument/2006/relationships/hyperlink" Target="http://www.imi-protect.eu/documents/Dreyeretel.PROTECTPregnancyStudy-AnExploratoryStudyofSelf-ReportedMedicationUseinPregnantWom.pdf" TargetMode="External"/><Relationship Id="rId4" Type="http://schemas.openxmlformats.org/officeDocument/2006/relationships/hyperlink" Target="http://www.imi-protect.eu/documents/6.1_BackgroundandobjectivesofthePROTECTPregnancyStudy.pdf" TargetMode="Externa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6" Type="http://schemas.openxmlformats.org/officeDocument/2006/relationships/image" Target="../media/image26.png"/><Relationship Id="rId117" Type="http://schemas.openxmlformats.org/officeDocument/2006/relationships/image" Target="../media/image117.png"/><Relationship Id="rId21" Type="http://schemas.openxmlformats.org/officeDocument/2006/relationships/image" Target="../media/image21.png"/><Relationship Id="rId42" Type="http://schemas.openxmlformats.org/officeDocument/2006/relationships/image" Target="../media/image42.png"/><Relationship Id="rId47" Type="http://schemas.openxmlformats.org/officeDocument/2006/relationships/image" Target="../media/image47.png"/><Relationship Id="rId63" Type="http://schemas.openxmlformats.org/officeDocument/2006/relationships/image" Target="../media/image63.png"/><Relationship Id="rId68" Type="http://schemas.openxmlformats.org/officeDocument/2006/relationships/image" Target="../media/image68.png"/><Relationship Id="rId84" Type="http://schemas.openxmlformats.org/officeDocument/2006/relationships/image" Target="../media/image84.png"/><Relationship Id="rId89" Type="http://schemas.openxmlformats.org/officeDocument/2006/relationships/image" Target="../media/image89.png"/><Relationship Id="rId112" Type="http://schemas.openxmlformats.org/officeDocument/2006/relationships/image" Target="../media/image112.png"/><Relationship Id="rId16" Type="http://schemas.openxmlformats.org/officeDocument/2006/relationships/image" Target="../media/image16.png"/><Relationship Id="rId107" Type="http://schemas.openxmlformats.org/officeDocument/2006/relationships/image" Target="../media/image107.png"/><Relationship Id="rId11" Type="http://schemas.openxmlformats.org/officeDocument/2006/relationships/image" Target="../media/image11.png"/><Relationship Id="rId32" Type="http://schemas.openxmlformats.org/officeDocument/2006/relationships/image" Target="../media/image32.png"/><Relationship Id="rId37" Type="http://schemas.openxmlformats.org/officeDocument/2006/relationships/image" Target="../media/image37.png"/><Relationship Id="rId53" Type="http://schemas.openxmlformats.org/officeDocument/2006/relationships/image" Target="../media/image53.png"/><Relationship Id="rId58" Type="http://schemas.openxmlformats.org/officeDocument/2006/relationships/image" Target="../media/image58.png"/><Relationship Id="rId74" Type="http://schemas.openxmlformats.org/officeDocument/2006/relationships/image" Target="../media/image74.png"/><Relationship Id="rId79" Type="http://schemas.openxmlformats.org/officeDocument/2006/relationships/image" Target="../media/image79.png"/><Relationship Id="rId102" Type="http://schemas.openxmlformats.org/officeDocument/2006/relationships/image" Target="../media/image102.png"/><Relationship Id="rId123" Type="http://schemas.openxmlformats.org/officeDocument/2006/relationships/image" Target="../media/image123.png"/><Relationship Id="rId128" Type="http://schemas.openxmlformats.org/officeDocument/2006/relationships/image" Target="../media/image129.png"/><Relationship Id="rId5" Type="http://schemas.openxmlformats.org/officeDocument/2006/relationships/image" Target="../media/image131.png"/><Relationship Id="rId90" Type="http://schemas.openxmlformats.org/officeDocument/2006/relationships/image" Target="../media/image90.png"/><Relationship Id="rId95" Type="http://schemas.openxmlformats.org/officeDocument/2006/relationships/image" Target="../media/image95.png"/><Relationship Id="rId19" Type="http://schemas.openxmlformats.org/officeDocument/2006/relationships/image" Target="../media/image1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 Id="rId35" Type="http://schemas.openxmlformats.org/officeDocument/2006/relationships/image" Target="../media/image35.png"/><Relationship Id="rId43" Type="http://schemas.openxmlformats.org/officeDocument/2006/relationships/image" Target="../media/image43.png"/><Relationship Id="rId48" Type="http://schemas.openxmlformats.org/officeDocument/2006/relationships/image" Target="../media/image48.png"/><Relationship Id="rId56" Type="http://schemas.openxmlformats.org/officeDocument/2006/relationships/image" Target="../media/image56.png"/><Relationship Id="rId64" Type="http://schemas.openxmlformats.org/officeDocument/2006/relationships/image" Target="../media/image64.png"/><Relationship Id="rId69" Type="http://schemas.openxmlformats.org/officeDocument/2006/relationships/image" Target="../media/image69.png"/><Relationship Id="rId77" Type="http://schemas.openxmlformats.org/officeDocument/2006/relationships/image" Target="../media/image77.png"/><Relationship Id="rId100" Type="http://schemas.openxmlformats.org/officeDocument/2006/relationships/image" Target="../media/image100.png"/><Relationship Id="rId105" Type="http://schemas.openxmlformats.org/officeDocument/2006/relationships/image" Target="../media/image105.png"/><Relationship Id="rId113" Type="http://schemas.openxmlformats.org/officeDocument/2006/relationships/image" Target="../media/image113.png"/><Relationship Id="rId118" Type="http://schemas.openxmlformats.org/officeDocument/2006/relationships/image" Target="../media/image118.png"/><Relationship Id="rId126" Type="http://schemas.openxmlformats.org/officeDocument/2006/relationships/image" Target="../media/image126.png"/><Relationship Id="rId8" Type="http://schemas.openxmlformats.org/officeDocument/2006/relationships/image" Target="../media/image8.png"/><Relationship Id="rId51" Type="http://schemas.openxmlformats.org/officeDocument/2006/relationships/image" Target="../media/image51.png"/><Relationship Id="rId72" Type="http://schemas.openxmlformats.org/officeDocument/2006/relationships/image" Target="../media/image72.png"/><Relationship Id="rId80" Type="http://schemas.openxmlformats.org/officeDocument/2006/relationships/image" Target="../media/image80.png"/><Relationship Id="rId85" Type="http://schemas.openxmlformats.org/officeDocument/2006/relationships/image" Target="../media/image85.png"/><Relationship Id="rId93" Type="http://schemas.openxmlformats.org/officeDocument/2006/relationships/image" Target="../media/image93.png"/><Relationship Id="rId98" Type="http://schemas.openxmlformats.org/officeDocument/2006/relationships/image" Target="../media/image98.png"/><Relationship Id="rId121" Type="http://schemas.openxmlformats.org/officeDocument/2006/relationships/image" Target="../media/image121.png"/><Relationship Id="rId3" Type="http://schemas.openxmlformats.org/officeDocument/2006/relationships/image" Target="../media/image2.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33" Type="http://schemas.openxmlformats.org/officeDocument/2006/relationships/image" Target="../media/image33.png"/><Relationship Id="rId38" Type="http://schemas.openxmlformats.org/officeDocument/2006/relationships/image" Target="../media/image38.png"/><Relationship Id="rId46" Type="http://schemas.openxmlformats.org/officeDocument/2006/relationships/image" Target="../media/image46.png"/><Relationship Id="rId59" Type="http://schemas.openxmlformats.org/officeDocument/2006/relationships/image" Target="../media/image59.png"/><Relationship Id="rId67" Type="http://schemas.openxmlformats.org/officeDocument/2006/relationships/image" Target="../media/image67.png"/><Relationship Id="rId103" Type="http://schemas.openxmlformats.org/officeDocument/2006/relationships/image" Target="../media/image103.png"/><Relationship Id="rId108" Type="http://schemas.openxmlformats.org/officeDocument/2006/relationships/image" Target="../media/image108.png"/><Relationship Id="rId116" Type="http://schemas.openxmlformats.org/officeDocument/2006/relationships/image" Target="../media/image116.png"/><Relationship Id="rId124" Type="http://schemas.openxmlformats.org/officeDocument/2006/relationships/image" Target="../media/image124.png"/><Relationship Id="rId129" Type="http://schemas.openxmlformats.org/officeDocument/2006/relationships/image" Target="../media/image130.png"/><Relationship Id="rId20" Type="http://schemas.openxmlformats.org/officeDocument/2006/relationships/image" Target="../media/image20.png"/><Relationship Id="rId41" Type="http://schemas.openxmlformats.org/officeDocument/2006/relationships/image" Target="../media/image41.png"/><Relationship Id="rId54" Type="http://schemas.openxmlformats.org/officeDocument/2006/relationships/image" Target="../media/image54.png"/><Relationship Id="rId62" Type="http://schemas.openxmlformats.org/officeDocument/2006/relationships/image" Target="../media/image62.png"/><Relationship Id="rId70" Type="http://schemas.openxmlformats.org/officeDocument/2006/relationships/image" Target="../media/image70.png"/><Relationship Id="rId75" Type="http://schemas.openxmlformats.org/officeDocument/2006/relationships/image" Target="../media/image75.png"/><Relationship Id="rId83" Type="http://schemas.openxmlformats.org/officeDocument/2006/relationships/image" Target="../media/image83.png"/><Relationship Id="rId88" Type="http://schemas.openxmlformats.org/officeDocument/2006/relationships/image" Target="../media/image88.png"/><Relationship Id="rId91" Type="http://schemas.openxmlformats.org/officeDocument/2006/relationships/image" Target="../media/image91.png"/><Relationship Id="rId96" Type="http://schemas.openxmlformats.org/officeDocument/2006/relationships/image" Target="../media/image96.png"/><Relationship Id="rId111" Type="http://schemas.openxmlformats.org/officeDocument/2006/relationships/image" Target="../media/image111.png"/><Relationship Id="rId1" Type="http://schemas.openxmlformats.org/officeDocument/2006/relationships/slideLayout" Target="../slideLayouts/slideLayout24.xml"/><Relationship Id="rId6" Type="http://schemas.openxmlformats.org/officeDocument/2006/relationships/image" Target="../media/image127.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36" Type="http://schemas.openxmlformats.org/officeDocument/2006/relationships/image" Target="../media/image36.png"/><Relationship Id="rId49" Type="http://schemas.openxmlformats.org/officeDocument/2006/relationships/image" Target="../media/image49.png"/><Relationship Id="rId57" Type="http://schemas.openxmlformats.org/officeDocument/2006/relationships/image" Target="../media/image57.png"/><Relationship Id="rId106" Type="http://schemas.openxmlformats.org/officeDocument/2006/relationships/image" Target="../media/image106.png"/><Relationship Id="rId114" Type="http://schemas.openxmlformats.org/officeDocument/2006/relationships/image" Target="../media/image114.png"/><Relationship Id="rId119" Type="http://schemas.openxmlformats.org/officeDocument/2006/relationships/image" Target="../media/image119.png"/><Relationship Id="rId127" Type="http://schemas.openxmlformats.org/officeDocument/2006/relationships/image" Target="../media/image128.png"/><Relationship Id="rId10" Type="http://schemas.openxmlformats.org/officeDocument/2006/relationships/image" Target="../media/image10.png"/><Relationship Id="rId31" Type="http://schemas.openxmlformats.org/officeDocument/2006/relationships/image" Target="../media/image31.png"/><Relationship Id="rId44" Type="http://schemas.openxmlformats.org/officeDocument/2006/relationships/image" Target="../media/image44.png"/><Relationship Id="rId52" Type="http://schemas.openxmlformats.org/officeDocument/2006/relationships/image" Target="../media/image52.png"/><Relationship Id="rId60" Type="http://schemas.openxmlformats.org/officeDocument/2006/relationships/image" Target="../media/image60.png"/><Relationship Id="rId65" Type="http://schemas.openxmlformats.org/officeDocument/2006/relationships/image" Target="../media/image65.png"/><Relationship Id="rId73" Type="http://schemas.openxmlformats.org/officeDocument/2006/relationships/image" Target="../media/image73.png"/><Relationship Id="rId78" Type="http://schemas.openxmlformats.org/officeDocument/2006/relationships/image" Target="../media/image78.png"/><Relationship Id="rId81" Type="http://schemas.openxmlformats.org/officeDocument/2006/relationships/image" Target="../media/image81.png"/><Relationship Id="rId86" Type="http://schemas.openxmlformats.org/officeDocument/2006/relationships/image" Target="../media/image86.png"/><Relationship Id="rId94" Type="http://schemas.openxmlformats.org/officeDocument/2006/relationships/image" Target="../media/image94.png"/><Relationship Id="rId99" Type="http://schemas.openxmlformats.org/officeDocument/2006/relationships/image" Target="../media/image99.png"/><Relationship Id="rId101" Type="http://schemas.openxmlformats.org/officeDocument/2006/relationships/image" Target="../media/image101.png"/><Relationship Id="rId122" Type="http://schemas.openxmlformats.org/officeDocument/2006/relationships/image" Target="../media/image122.png"/><Relationship Id="rId130" Type="http://schemas.openxmlformats.org/officeDocument/2006/relationships/hyperlink" Target="http://www.imi-protect.eu/documents/PROTECT4thPeriodicReport_Sep2012-Aug2013.pdf" TargetMode="External"/><Relationship Id="rId4" Type="http://schemas.openxmlformats.org/officeDocument/2006/relationships/image" Target="../media/image7.png"/><Relationship Id="rId9" Type="http://schemas.openxmlformats.org/officeDocument/2006/relationships/image" Target="../media/image9.png"/><Relationship Id="rId13" Type="http://schemas.openxmlformats.org/officeDocument/2006/relationships/image" Target="../media/image13.png"/><Relationship Id="rId18" Type="http://schemas.openxmlformats.org/officeDocument/2006/relationships/image" Target="../media/image18.png"/><Relationship Id="rId39" Type="http://schemas.openxmlformats.org/officeDocument/2006/relationships/image" Target="../media/image39.png"/><Relationship Id="rId109" Type="http://schemas.openxmlformats.org/officeDocument/2006/relationships/image" Target="../media/image109.png"/><Relationship Id="rId34" Type="http://schemas.openxmlformats.org/officeDocument/2006/relationships/image" Target="../media/image34.png"/><Relationship Id="rId50" Type="http://schemas.openxmlformats.org/officeDocument/2006/relationships/image" Target="../media/image50.png"/><Relationship Id="rId55" Type="http://schemas.openxmlformats.org/officeDocument/2006/relationships/image" Target="../media/image55.png"/><Relationship Id="rId76" Type="http://schemas.openxmlformats.org/officeDocument/2006/relationships/image" Target="../media/image76.png"/><Relationship Id="rId97" Type="http://schemas.openxmlformats.org/officeDocument/2006/relationships/image" Target="../media/image97.png"/><Relationship Id="rId104" Type="http://schemas.openxmlformats.org/officeDocument/2006/relationships/image" Target="../media/image104.png"/><Relationship Id="rId120" Type="http://schemas.openxmlformats.org/officeDocument/2006/relationships/image" Target="../media/image120.png"/><Relationship Id="rId125" Type="http://schemas.openxmlformats.org/officeDocument/2006/relationships/image" Target="../media/image125.png"/><Relationship Id="rId7" Type="http://schemas.openxmlformats.org/officeDocument/2006/relationships/image" Target="../media/image132.png"/><Relationship Id="rId71" Type="http://schemas.openxmlformats.org/officeDocument/2006/relationships/image" Target="../media/image71.png"/><Relationship Id="rId92" Type="http://schemas.openxmlformats.org/officeDocument/2006/relationships/image" Target="../media/image92.png"/><Relationship Id="rId2" Type="http://schemas.openxmlformats.org/officeDocument/2006/relationships/notesSlide" Target="../notesSlides/notesSlide37.xml"/><Relationship Id="rId29" Type="http://schemas.openxmlformats.org/officeDocument/2006/relationships/image" Target="../media/image29.png"/><Relationship Id="rId24" Type="http://schemas.openxmlformats.org/officeDocument/2006/relationships/image" Target="../media/image24.png"/><Relationship Id="rId40" Type="http://schemas.openxmlformats.org/officeDocument/2006/relationships/image" Target="../media/image40.png"/><Relationship Id="rId45" Type="http://schemas.openxmlformats.org/officeDocument/2006/relationships/image" Target="../media/image45.png"/><Relationship Id="rId66" Type="http://schemas.openxmlformats.org/officeDocument/2006/relationships/image" Target="../media/image66.png"/><Relationship Id="rId87" Type="http://schemas.openxmlformats.org/officeDocument/2006/relationships/image" Target="../media/image87.png"/><Relationship Id="rId110" Type="http://schemas.openxmlformats.org/officeDocument/2006/relationships/image" Target="../media/image110.png"/><Relationship Id="rId115" Type="http://schemas.openxmlformats.org/officeDocument/2006/relationships/image" Target="../media/image115.png"/><Relationship Id="rId61" Type="http://schemas.openxmlformats.org/officeDocument/2006/relationships/image" Target="../media/image61.png"/><Relationship Id="rId82" Type="http://schemas.openxmlformats.org/officeDocument/2006/relationships/image" Target="../media/image82.png"/></Relationships>
</file>

<file path=ppt/slides/_rels/slide68.xml.rels><?xml version="1.0" encoding="UTF-8" standalone="yes"?>
<Relationships xmlns="http://schemas.openxmlformats.org/package/2006/relationships"><Relationship Id="rId26" Type="http://schemas.openxmlformats.org/officeDocument/2006/relationships/image" Target="../media/image29.png"/><Relationship Id="rId117" Type="http://schemas.openxmlformats.org/officeDocument/2006/relationships/image" Target="../media/image120.png"/><Relationship Id="rId21" Type="http://schemas.openxmlformats.org/officeDocument/2006/relationships/image" Target="../media/image24.png"/><Relationship Id="rId42" Type="http://schemas.openxmlformats.org/officeDocument/2006/relationships/image" Target="../media/image45.png"/><Relationship Id="rId47" Type="http://schemas.openxmlformats.org/officeDocument/2006/relationships/image" Target="../media/image50.png"/><Relationship Id="rId63" Type="http://schemas.openxmlformats.org/officeDocument/2006/relationships/image" Target="../media/image66.png"/><Relationship Id="rId68" Type="http://schemas.openxmlformats.org/officeDocument/2006/relationships/image" Target="../media/image71.png"/><Relationship Id="rId84" Type="http://schemas.openxmlformats.org/officeDocument/2006/relationships/image" Target="../media/image87.png"/><Relationship Id="rId89" Type="http://schemas.openxmlformats.org/officeDocument/2006/relationships/image" Target="../media/image92.png"/><Relationship Id="rId112" Type="http://schemas.openxmlformats.org/officeDocument/2006/relationships/image" Target="../media/image115.png"/><Relationship Id="rId16" Type="http://schemas.openxmlformats.org/officeDocument/2006/relationships/image" Target="../media/image19.png"/><Relationship Id="rId107" Type="http://schemas.openxmlformats.org/officeDocument/2006/relationships/image" Target="../media/image110.png"/><Relationship Id="rId11" Type="http://schemas.openxmlformats.org/officeDocument/2006/relationships/image" Target="../media/image14.png"/><Relationship Id="rId32" Type="http://schemas.openxmlformats.org/officeDocument/2006/relationships/image" Target="../media/image35.png"/><Relationship Id="rId37" Type="http://schemas.openxmlformats.org/officeDocument/2006/relationships/image" Target="../media/image40.png"/><Relationship Id="rId53" Type="http://schemas.openxmlformats.org/officeDocument/2006/relationships/image" Target="../media/image56.png"/><Relationship Id="rId58" Type="http://schemas.openxmlformats.org/officeDocument/2006/relationships/image" Target="../media/image61.png"/><Relationship Id="rId74" Type="http://schemas.openxmlformats.org/officeDocument/2006/relationships/image" Target="../media/image77.png"/><Relationship Id="rId79" Type="http://schemas.openxmlformats.org/officeDocument/2006/relationships/image" Target="../media/image82.png"/><Relationship Id="rId102" Type="http://schemas.openxmlformats.org/officeDocument/2006/relationships/image" Target="../media/image105.png"/><Relationship Id="rId123" Type="http://schemas.openxmlformats.org/officeDocument/2006/relationships/image" Target="../media/image126.png"/><Relationship Id="rId128" Type="http://schemas.openxmlformats.org/officeDocument/2006/relationships/image" Target="../media/image131.png"/><Relationship Id="rId5" Type="http://schemas.openxmlformats.org/officeDocument/2006/relationships/image" Target="../media/image8.png"/><Relationship Id="rId90" Type="http://schemas.openxmlformats.org/officeDocument/2006/relationships/image" Target="../media/image93.png"/><Relationship Id="rId95" Type="http://schemas.openxmlformats.org/officeDocument/2006/relationships/image" Target="../media/image98.png"/><Relationship Id="rId19" Type="http://schemas.openxmlformats.org/officeDocument/2006/relationships/image" Target="../media/image2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png"/><Relationship Id="rId43" Type="http://schemas.openxmlformats.org/officeDocument/2006/relationships/image" Target="../media/image46.png"/><Relationship Id="rId48" Type="http://schemas.openxmlformats.org/officeDocument/2006/relationships/image" Target="../media/image51.png"/><Relationship Id="rId56" Type="http://schemas.openxmlformats.org/officeDocument/2006/relationships/image" Target="../media/image59.png"/><Relationship Id="rId64" Type="http://schemas.openxmlformats.org/officeDocument/2006/relationships/image" Target="../media/image67.png"/><Relationship Id="rId69" Type="http://schemas.openxmlformats.org/officeDocument/2006/relationships/image" Target="../media/image72.png"/><Relationship Id="rId77" Type="http://schemas.openxmlformats.org/officeDocument/2006/relationships/image" Target="../media/image80.png"/><Relationship Id="rId100" Type="http://schemas.openxmlformats.org/officeDocument/2006/relationships/image" Target="../media/image103.png"/><Relationship Id="rId105" Type="http://schemas.openxmlformats.org/officeDocument/2006/relationships/image" Target="../media/image108.png"/><Relationship Id="rId113" Type="http://schemas.openxmlformats.org/officeDocument/2006/relationships/image" Target="../media/image116.png"/><Relationship Id="rId118" Type="http://schemas.openxmlformats.org/officeDocument/2006/relationships/image" Target="../media/image121.png"/><Relationship Id="rId126" Type="http://schemas.openxmlformats.org/officeDocument/2006/relationships/image" Target="../media/image129.png"/><Relationship Id="rId8" Type="http://schemas.openxmlformats.org/officeDocument/2006/relationships/image" Target="../media/image11.png"/><Relationship Id="rId51" Type="http://schemas.openxmlformats.org/officeDocument/2006/relationships/image" Target="../media/image54.png"/><Relationship Id="rId72" Type="http://schemas.openxmlformats.org/officeDocument/2006/relationships/image" Target="../media/image75.png"/><Relationship Id="rId80" Type="http://schemas.openxmlformats.org/officeDocument/2006/relationships/image" Target="../media/image83.png"/><Relationship Id="rId85" Type="http://schemas.openxmlformats.org/officeDocument/2006/relationships/image" Target="../media/image88.png"/><Relationship Id="rId93" Type="http://schemas.openxmlformats.org/officeDocument/2006/relationships/image" Target="../media/image96.png"/><Relationship Id="rId98" Type="http://schemas.openxmlformats.org/officeDocument/2006/relationships/image" Target="../media/image101.png"/><Relationship Id="rId121" Type="http://schemas.openxmlformats.org/officeDocument/2006/relationships/image" Target="../media/image124.png"/><Relationship Id="rId3" Type="http://schemas.openxmlformats.org/officeDocument/2006/relationships/image" Target="../media/image2.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38" Type="http://schemas.openxmlformats.org/officeDocument/2006/relationships/image" Target="../media/image41.png"/><Relationship Id="rId46" Type="http://schemas.openxmlformats.org/officeDocument/2006/relationships/image" Target="../media/image49.png"/><Relationship Id="rId59" Type="http://schemas.openxmlformats.org/officeDocument/2006/relationships/image" Target="../media/image62.png"/><Relationship Id="rId67" Type="http://schemas.openxmlformats.org/officeDocument/2006/relationships/image" Target="../media/image70.png"/><Relationship Id="rId103" Type="http://schemas.openxmlformats.org/officeDocument/2006/relationships/image" Target="../media/image106.png"/><Relationship Id="rId108" Type="http://schemas.openxmlformats.org/officeDocument/2006/relationships/image" Target="../media/image111.png"/><Relationship Id="rId116" Type="http://schemas.openxmlformats.org/officeDocument/2006/relationships/image" Target="../media/image119.png"/><Relationship Id="rId124" Type="http://schemas.openxmlformats.org/officeDocument/2006/relationships/image" Target="../media/image127.png"/><Relationship Id="rId129" Type="http://schemas.openxmlformats.org/officeDocument/2006/relationships/image" Target="../media/image132.png"/><Relationship Id="rId20" Type="http://schemas.openxmlformats.org/officeDocument/2006/relationships/image" Target="../media/image23.png"/><Relationship Id="rId41" Type="http://schemas.openxmlformats.org/officeDocument/2006/relationships/image" Target="../media/image44.png"/><Relationship Id="rId54" Type="http://schemas.openxmlformats.org/officeDocument/2006/relationships/image" Target="../media/image57.png"/><Relationship Id="rId62" Type="http://schemas.openxmlformats.org/officeDocument/2006/relationships/image" Target="../media/image65.png"/><Relationship Id="rId70" Type="http://schemas.openxmlformats.org/officeDocument/2006/relationships/image" Target="../media/image73.png"/><Relationship Id="rId75" Type="http://schemas.openxmlformats.org/officeDocument/2006/relationships/image" Target="../media/image78.png"/><Relationship Id="rId83" Type="http://schemas.openxmlformats.org/officeDocument/2006/relationships/image" Target="../media/image86.png"/><Relationship Id="rId88" Type="http://schemas.openxmlformats.org/officeDocument/2006/relationships/image" Target="../media/image91.png"/><Relationship Id="rId91" Type="http://schemas.openxmlformats.org/officeDocument/2006/relationships/image" Target="../media/image94.png"/><Relationship Id="rId96" Type="http://schemas.openxmlformats.org/officeDocument/2006/relationships/image" Target="../media/image99.png"/><Relationship Id="rId111" Type="http://schemas.openxmlformats.org/officeDocument/2006/relationships/image" Target="../media/image114.png"/><Relationship Id="rId1" Type="http://schemas.openxmlformats.org/officeDocument/2006/relationships/slideLayout" Target="../slideLayouts/slideLayout24.xml"/><Relationship Id="rId6" Type="http://schemas.openxmlformats.org/officeDocument/2006/relationships/image" Target="../media/image9.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49" Type="http://schemas.openxmlformats.org/officeDocument/2006/relationships/image" Target="../media/image52.png"/><Relationship Id="rId57" Type="http://schemas.openxmlformats.org/officeDocument/2006/relationships/image" Target="../media/image60.png"/><Relationship Id="rId106" Type="http://schemas.openxmlformats.org/officeDocument/2006/relationships/image" Target="../media/image109.png"/><Relationship Id="rId114" Type="http://schemas.openxmlformats.org/officeDocument/2006/relationships/image" Target="../media/image117.png"/><Relationship Id="rId119" Type="http://schemas.openxmlformats.org/officeDocument/2006/relationships/image" Target="../media/image122.png"/><Relationship Id="rId127" Type="http://schemas.openxmlformats.org/officeDocument/2006/relationships/image" Target="../media/image130.png"/><Relationship Id="rId10" Type="http://schemas.openxmlformats.org/officeDocument/2006/relationships/image" Target="../media/image13.png"/><Relationship Id="rId31" Type="http://schemas.openxmlformats.org/officeDocument/2006/relationships/image" Target="../media/image34.png"/><Relationship Id="rId44" Type="http://schemas.openxmlformats.org/officeDocument/2006/relationships/image" Target="../media/image47.png"/><Relationship Id="rId52" Type="http://schemas.openxmlformats.org/officeDocument/2006/relationships/image" Target="../media/image55.png"/><Relationship Id="rId60" Type="http://schemas.openxmlformats.org/officeDocument/2006/relationships/image" Target="../media/image63.png"/><Relationship Id="rId65" Type="http://schemas.openxmlformats.org/officeDocument/2006/relationships/image" Target="../media/image68.png"/><Relationship Id="rId73" Type="http://schemas.openxmlformats.org/officeDocument/2006/relationships/image" Target="../media/image76.png"/><Relationship Id="rId78" Type="http://schemas.openxmlformats.org/officeDocument/2006/relationships/image" Target="../media/image81.png"/><Relationship Id="rId81" Type="http://schemas.openxmlformats.org/officeDocument/2006/relationships/image" Target="../media/image84.png"/><Relationship Id="rId86" Type="http://schemas.openxmlformats.org/officeDocument/2006/relationships/image" Target="../media/image89.png"/><Relationship Id="rId94" Type="http://schemas.openxmlformats.org/officeDocument/2006/relationships/image" Target="../media/image97.png"/><Relationship Id="rId99" Type="http://schemas.openxmlformats.org/officeDocument/2006/relationships/image" Target="../media/image102.png"/><Relationship Id="rId101" Type="http://schemas.openxmlformats.org/officeDocument/2006/relationships/image" Target="../media/image104.png"/><Relationship Id="rId122" Type="http://schemas.openxmlformats.org/officeDocument/2006/relationships/image" Target="../media/image125.png"/><Relationship Id="rId130" Type="http://schemas.openxmlformats.org/officeDocument/2006/relationships/hyperlink" Target="http://www.imi-protect.eu/documents/PROTECT4thPeriodicReport_Sep2012-Aug2013.pdf" TargetMode="External"/><Relationship Id="rId4" Type="http://schemas.openxmlformats.org/officeDocument/2006/relationships/image" Target="../media/image7.png"/><Relationship Id="rId9" Type="http://schemas.openxmlformats.org/officeDocument/2006/relationships/image" Target="../media/image12.png"/><Relationship Id="rId13" Type="http://schemas.openxmlformats.org/officeDocument/2006/relationships/image" Target="../media/image16.png"/><Relationship Id="rId18" Type="http://schemas.openxmlformats.org/officeDocument/2006/relationships/image" Target="../media/image21.png"/><Relationship Id="rId39" Type="http://schemas.openxmlformats.org/officeDocument/2006/relationships/image" Target="../media/image42.png"/><Relationship Id="rId109" Type="http://schemas.openxmlformats.org/officeDocument/2006/relationships/image" Target="../media/image112.png"/><Relationship Id="rId34" Type="http://schemas.openxmlformats.org/officeDocument/2006/relationships/image" Target="../media/image37.png"/><Relationship Id="rId50" Type="http://schemas.openxmlformats.org/officeDocument/2006/relationships/image" Target="../media/image53.png"/><Relationship Id="rId55" Type="http://schemas.openxmlformats.org/officeDocument/2006/relationships/image" Target="../media/image58.png"/><Relationship Id="rId76" Type="http://schemas.openxmlformats.org/officeDocument/2006/relationships/image" Target="../media/image79.png"/><Relationship Id="rId97" Type="http://schemas.openxmlformats.org/officeDocument/2006/relationships/image" Target="../media/image100.png"/><Relationship Id="rId104" Type="http://schemas.openxmlformats.org/officeDocument/2006/relationships/image" Target="../media/image107.png"/><Relationship Id="rId120" Type="http://schemas.openxmlformats.org/officeDocument/2006/relationships/image" Target="../media/image123.png"/><Relationship Id="rId125" Type="http://schemas.openxmlformats.org/officeDocument/2006/relationships/image" Target="../media/image128.png"/><Relationship Id="rId7" Type="http://schemas.openxmlformats.org/officeDocument/2006/relationships/image" Target="../media/image10.png"/><Relationship Id="rId71" Type="http://schemas.openxmlformats.org/officeDocument/2006/relationships/image" Target="../media/image74.png"/><Relationship Id="rId92" Type="http://schemas.openxmlformats.org/officeDocument/2006/relationships/image" Target="../media/image95.png"/><Relationship Id="rId2" Type="http://schemas.openxmlformats.org/officeDocument/2006/relationships/notesSlide" Target="../notesSlides/notesSlide38.xml"/><Relationship Id="rId29" Type="http://schemas.openxmlformats.org/officeDocument/2006/relationships/image" Target="../media/image32.png"/><Relationship Id="rId24" Type="http://schemas.openxmlformats.org/officeDocument/2006/relationships/image" Target="../media/image27.png"/><Relationship Id="rId40" Type="http://schemas.openxmlformats.org/officeDocument/2006/relationships/image" Target="../media/image43.png"/><Relationship Id="rId45" Type="http://schemas.openxmlformats.org/officeDocument/2006/relationships/image" Target="../media/image48.png"/><Relationship Id="rId66" Type="http://schemas.openxmlformats.org/officeDocument/2006/relationships/image" Target="../media/image69.png"/><Relationship Id="rId87" Type="http://schemas.openxmlformats.org/officeDocument/2006/relationships/image" Target="../media/image90.png"/><Relationship Id="rId110" Type="http://schemas.openxmlformats.org/officeDocument/2006/relationships/image" Target="../media/image113.png"/><Relationship Id="rId115" Type="http://schemas.openxmlformats.org/officeDocument/2006/relationships/image" Target="../media/image118.png"/><Relationship Id="rId61" Type="http://schemas.openxmlformats.org/officeDocument/2006/relationships/image" Target="../media/image64.png"/><Relationship Id="rId82" Type="http://schemas.openxmlformats.org/officeDocument/2006/relationships/image" Target="../media/image85.png"/></Relationships>
</file>

<file path=ppt/slides/_rels/slide69.xml.rels><?xml version="1.0" encoding="UTF-8" standalone="yes"?>
<Relationships xmlns="http://schemas.openxmlformats.org/package/2006/relationships"><Relationship Id="rId2" Type="http://schemas.openxmlformats.org/officeDocument/2006/relationships/hyperlink" Target="http://www.jpma.or.jp/information/evaluation/allotment/benefitrisk_3.html" TargetMode="Externa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6" Type="http://schemas.openxmlformats.org/officeDocument/2006/relationships/image" Target="../media/image29.png"/><Relationship Id="rId117" Type="http://schemas.openxmlformats.org/officeDocument/2006/relationships/image" Target="../media/image120.png"/><Relationship Id="rId21" Type="http://schemas.openxmlformats.org/officeDocument/2006/relationships/image" Target="../media/image24.png"/><Relationship Id="rId42" Type="http://schemas.openxmlformats.org/officeDocument/2006/relationships/image" Target="../media/image45.png"/><Relationship Id="rId47" Type="http://schemas.openxmlformats.org/officeDocument/2006/relationships/image" Target="../media/image50.png"/><Relationship Id="rId63" Type="http://schemas.openxmlformats.org/officeDocument/2006/relationships/image" Target="../media/image66.png"/><Relationship Id="rId68" Type="http://schemas.openxmlformats.org/officeDocument/2006/relationships/image" Target="../media/image71.png"/><Relationship Id="rId84" Type="http://schemas.openxmlformats.org/officeDocument/2006/relationships/image" Target="../media/image87.png"/><Relationship Id="rId89" Type="http://schemas.openxmlformats.org/officeDocument/2006/relationships/image" Target="../media/image92.png"/><Relationship Id="rId112" Type="http://schemas.openxmlformats.org/officeDocument/2006/relationships/image" Target="../media/image115.png"/><Relationship Id="rId16" Type="http://schemas.openxmlformats.org/officeDocument/2006/relationships/image" Target="../media/image19.png"/><Relationship Id="rId107" Type="http://schemas.openxmlformats.org/officeDocument/2006/relationships/image" Target="../media/image110.png"/><Relationship Id="rId11" Type="http://schemas.openxmlformats.org/officeDocument/2006/relationships/image" Target="../media/image14.png"/><Relationship Id="rId32" Type="http://schemas.openxmlformats.org/officeDocument/2006/relationships/image" Target="../media/image35.png"/><Relationship Id="rId37" Type="http://schemas.openxmlformats.org/officeDocument/2006/relationships/image" Target="../media/image40.png"/><Relationship Id="rId53" Type="http://schemas.openxmlformats.org/officeDocument/2006/relationships/image" Target="../media/image56.png"/><Relationship Id="rId58" Type="http://schemas.openxmlformats.org/officeDocument/2006/relationships/image" Target="../media/image61.png"/><Relationship Id="rId74" Type="http://schemas.openxmlformats.org/officeDocument/2006/relationships/image" Target="../media/image77.png"/><Relationship Id="rId79" Type="http://schemas.openxmlformats.org/officeDocument/2006/relationships/image" Target="../media/image82.png"/><Relationship Id="rId102" Type="http://schemas.openxmlformats.org/officeDocument/2006/relationships/image" Target="../media/image105.png"/><Relationship Id="rId123" Type="http://schemas.openxmlformats.org/officeDocument/2006/relationships/image" Target="../media/image126.png"/><Relationship Id="rId128" Type="http://schemas.openxmlformats.org/officeDocument/2006/relationships/image" Target="../media/image131.png"/><Relationship Id="rId5" Type="http://schemas.openxmlformats.org/officeDocument/2006/relationships/image" Target="../media/image8.png"/><Relationship Id="rId90" Type="http://schemas.openxmlformats.org/officeDocument/2006/relationships/image" Target="../media/image93.png"/><Relationship Id="rId95" Type="http://schemas.openxmlformats.org/officeDocument/2006/relationships/image" Target="../media/image98.png"/><Relationship Id="rId19" Type="http://schemas.openxmlformats.org/officeDocument/2006/relationships/image" Target="../media/image2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png"/><Relationship Id="rId43" Type="http://schemas.openxmlformats.org/officeDocument/2006/relationships/image" Target="../media/image46.png"/><Relationship Id="rId48" Type="http://schemas.openxmlformats.org/officeDocument/2006/relationships/image" Target="../media/image51.png"/><Relationship Id="rId56" Type="http://schemas.openxmlformats.org/officeDocument/2006/relationships/image" Target="../media/image59.png"/><Relationship Id="rId64" Type="http://schemas.openxmlformats.org/officeDocument/2006/relationships/image" Target="../media/image67.png"/><Relationship Id="rId69" Type="http://schemas.openxmlformats.org/officeDocument/2006/relationships/image" Target="../media/image72.png"/><Relationship Id="rId77" Type="http://schemas.openxmlformats.org/officeDocument/2006/relationships/image" Target="../media/image80.png"/><Relationship Id="rId100" Type="http://schemas.openxmlformats.org/officeDocument/2006/relationships/image" Target="../media/image103.png"/><Relationship Id="rId105" Type="http://schemas.openxmlformats.org/officeDocument/2006/relationships/image" Target="../media/image108.png"/><Relationship Id="rId113" Type="http://schemas.openxmlformats.org/officeDocument/2006/relationships/image" Target="../media/image116.png"/><Relationship Id="rId118" Type="http://schemas.openxmlformats.org/officeDocument/2006/relationships/image" Target="../media/image121.png"/><Relationship Id="rId126" Type="http://schemas.openxmlformats.org/officeDocument/2006/relationships/image" Target="../media/image129.png"/><Relationship Id="rId8" Type="http://schemas.openxmlformats.org/officeDocument/2006/relationships/image" Target="../media/image11.png"/><Relationship Id="rId51" Type="http://schemas.openxmlformats.org/officeDocument/2006/relationships/image" Target="../media/image54.png"/><Relationship Id="rId72" Type="http://schemas.openxmlformats.org/officeDocument/2006/relationships/image" Target="../media/image75.png"/><Relationship Id="rId80" Type="http://schemas.openxmlformats.org/officeDocument/2006/relationships/image" Target="../media/image83.png"/><Relationship Id="rId85" Type="http://schemas.openxmlformats.org/officeDocument/2006/relationships/image" Target="../media/image88.png"/><Relationship Id="rId93" Type="http://schemas.openxmlformats.org/officeDocument/2006/relationships/image" Target="../media/image96.png"/><Relationship Id="rId98" Type="http://schemas.openxmlformats.org/officeDocument/2006/relationships/image" Target="../media/image101.png"/><Relationship Id="rId121" Type="http://schemas.openxmlformats.org/officeDocument/2006/relationships/image" Target="../media/image124.png"/><Relationship Id="rId3" Type="http://schemas.openxmlformats.org/officeDocument/2006/relationships/image" Target="../media/image2.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38" Type="http://schemas.openxmlformats.org/officeDocument/2006/relationships/image" Target="../media/image41.png"/><Relationship Id="rId46" Type="http://schemas.openxmlformats.org/officeDocument/2006/relationships/image" Target="../media/image49.png"/><Relationship Id="rId59" Type="http://schemas.openxmlformats.org/officeDocument/2006/relationships/image" Target="../media/image62.png"/><Relationship Id="rId67" Type="http://schemas.openxmlformats.org/officeDocument/2006/relationships/image" Target="../media/image70.png"/><Relationship Id="rId103" Type="http://schemas.openxmlformats.org/officeDocument/2006/relationships/image" Target="../media/image106.png"/><Relationship Id="rId108" Type="http://schemas.openxmlformats.org/officeDocument/2006/relationships/image" Target="../media/image111.png"/><Relationship Id="rId116" Type="http://schemas.openxmlformats.org/officeDocument/2006/relationships/image" Target="../media/image119.png"/><Relationship Id="rId124" Type="http://schemas.openxmlformats.org/officeDocument/2006/relationships/image" Target="../media/image127.png"/><Relationship Id="rId129" Type="http://schemas.openxmlformats.org/officeDocument/2006/relationships/image" Target="../media/image132.png"/><Relationship Id="rId20" Type="http://schemas.openxmlformats.org/officeDocument/2006/relationships/image" Target="../media/image23.png"/><Relationship Id="rId41" Type="http://schemas.openxmlformats.org/officeDocument/2006/relationships/image" Target="../media/image44.png"/><Relationship Id="rId54" Type="http://schemas.openxmlformats.org/officeDocument/2006/relationships/image" Target="../media/image57.png"/><Relationship Id="rId62" Type="http://schemas.openxmlformats.org/officeDocument/2006/relationships/image" Target="../media/image65.png"/><Relationship Id="rId70" Type="http://schemas.openxmlformats.org/officeDocument/2006/relationships/image" Target="../media/image73.png"/><Relationship Id="rId75" Type="http://schemas.openxmlformats.org/officeDocument/2006/relationships/image" Target="../media/image78.png"/><Relationship Id="rId83" Type="http://schemas.openxmlformats.org/officeDocument/2006/relationships/image" Target="../media/image86.png"/><Relationship Id="rId88" Type="http://schemas.openxmlformats.org/officeDocument/2006/relationships/image" Target="../media/image91.png"/><Relationship Id="rId91" Type="http://schemas.openxmlformats.org/officeDocument/2006/relationships/image" Target="../media/image94.png"/><Relationship Id="rId96" Type="http://schemas.openxmlformats.org/officeDocument/2006/relationships/image" Target="../media/image99.png"/><Relationship Id="rId111" Type="http://schemas.openxmlformats.org/officeDocument/2006/relationships/image" Target="../media/image114.png"/><Relationship Id="rId1" Type="http://schemas.openxmlformats.org/officeDocument/2006/relationships/slideLayout" Target="../slideLayouts/slideLayout13.xml"/><Relationship Id="rId6" Type="http://schemas.openxmlformats.org/officeDocument/2006/relationships/image" Target="../media/image9.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49" Type="http://schemas.openxmlformats.org/officeDocument/2006/relationships/image" Target="../media/image52.png"/><Relationship Id="rId57" Type="http://schemas.openxmlformats.org/officeDocument/2006/relationships/image" Target="../media/image60.png"/><Relationship Id="rId106" Type="http://schemas.openxmlformats.org/officeDocument/2006/relationships/image" Target="../media/image109.png"/><Relationship Id="rId114" Type="http://schemas.openxmlformats.org/officeDocument/2006/relationships/image" Target="../media/image117.png"/><Relationship Id="rId119" Type="http://schemas.openxmlformats.org/officeDocument/2006/relationships/image" Target="../media/image122.png"/><Relationship Id="rId127" Type="http://schemas.openxmlformats.org/officeDocument/2006/relationships/image" Target="../media/image130.png"/><Relationship Id="rId10" Type="http://schemas.openxmlformats.org/officeDocument/2006/relationships/image" Target="../media/image13.png"/><Relationship Id="rId31" Type="http://schemas.openxmlformats.org/officeDocument/2006/relationships/image" Target="../media/image34.png"/><Relationship Id="rId44" Type="http://schemas.openxmlformats.org/officeDocument/2006/relationships/image" Target="../media/image47.png"/><Relationship Id="rId52" Type="http://schemas.openxmlformats.org/officeDocument/2006/relationships/image" Target="../media/image55.png"/><Relationship Id="rId60" Type="http://schemas.openxmlformats.org/officeDocument/2006/relationships/image" Target="../media/image63.png"/><Relationship Id="rId65" Type="http://schemas.openxmlformats.org/officeDocument/2006/relationships/image" Target="../media/image68.png"/><Relationship Id="rId73" Type="http://schemas.openxmlformats.org/officeDocument/2006/relationships/image" Target="../media/image76.png"/><Relationship Id="rId78" Type="http://schemas.openxmlformats.org/officeDocument/2006/relationships/image" Target="../media/image81.png"/><Relationship Id="rId81" Type="http://schemas.openxmlformats.org/officeDocument/2006/relationships/image" Target="../media/image84.png"/><Relationship Id="rId86" Type="http://schemas.openxmlformats.org/officeDocument/2006/relationships/image" Target="../media/image89.png"/><Relationship Id="rId94" Type="http://schemas.openxmlformats.org/officeDocument/2006/relationships/image" Target="../media/image97.png"/><Relationship Id="rId99" Type="http://schemas.openxmlformats.org/officeDocument/2006/relationships/image" Target="../media/image102.png"/><Relationship Id="rId101" Type="http://schemas.openxmlformats.org/officeDocument/2006/relationships/image" Target="../media/image104.png"/><Relationship Id="rId122" Type="http://schemas.openxmlformats.org/officeDocument/2006/relationships/image" Target="../media/image125.png"/><Relationship Id="rId130" Type="http://schemas.openxmlformats.org/officeDocument/2006/relationships/hyperlink" Target="http://www.imi-protect.eu/documents/PROTECT4thPeriodicReport_Sep2012-Aug2013.pdf" TargetMode="External"/><Relationship Id="rId4" Type="http://schemas.openxmlformats.org/officeDocument/2006/relationships/image" Target="../media/image7.png"/><Relationship Id="rId9" Type="http://schemas.openxmlformats.org/officeDocument/2006/relationships/image" Target="../media/image12.png"/><Relationship Id="rId13" Type="http://schemas.openxmlformats.org/officeDocument/2006/relationships/image" Target="../media/image16.png"/><Relationship Id="rId18" Type="http://schemas.openxmlformats.org/officeDocument/2006/relationships/image" Target="../media/image21.png"/><Relationship Id="rId39" Type="http://schemas.openxmlformats.org/officeDocument/2006/relationships/image" Target="../media/image42.png"/><Relationship Id="rId109" Type="http://schemas.openxmlformats.org/officeDocument/2006/relationships/image" Target="../media/image112.png"/><Relationship Id="rId34" Type="http://schemas.openxmlformats.org/officeDocument/2006/relationships/image" Target="../media/image37.png"/><Relationship Id="rId50" Type="http://schemas.openxmlformats.org/officeDocument/2006/relationships/image" Target="../media/image53.png"/><Relationship Id="rId55" Type="http://schemas.openxmlformats.org/officeDocument/2006/relationships/image" Target="../media/image58.png"/><Relationship Id="rId76" Type="http://schemas.openxmlformats.org/officeDocument/2006/relationships/image" Target="../media/image79.png"/><Relationship Id="rId97" Type="http://schemas.openxmlformats.org/officeDocument/2006/relationships/image" Target="../media/image100.png"/><Relationship Id="rId104" Type="http://schemas.openxmlformats.org/officeDocument/2006/relationships/image" Target="../media/image107.png"/><Relationship Id="rId120" Type="http://schemas.openxmlformats.org/officeDocument/2006/relationships/image" Target="../media/image123.png"/><Relationship Id="rId125" Type="http://schemas.openxmlformats.org/officeDocument/2006/relationships/image" Target="../media/image128.png"/><Relationship Id="rId7" Type="http://schemas.openxmlformats.org/officeDocument/2006/relationships/image" Target="../media/image10.png"/><Relationship Id="rId71" Type="http://schemas.openxmlformats.org/officeDocument/2006/relationships/image" Target="../media/image74.png"/><Relationship Id="rId92" Type="http://schemas.openxmlformats.org/officeDocument/2006/relationships/image" Target="../media/image95.png"/><Relationship Id="rId2" Type="http://schemas.openxmlformats.org/officeDocument/2006/relationships/notesSlide" Target="../notesSlides/notesSlide6.xml"/><Relationship Id="rId29" Type="http://schemas.openxmlformats.org/officeDocument/2006/relationships/image" Target="../media/image32.png"/><Relationship Id="rId24" Type="http://schemas.openxmlformats.org/officeDocument/2006/relationships/image" Target="../media/image27.png"/><Relationship Id="rId40" Type="http://schemas.openxmlformats.org/officeDocument/2006/relationships/image" Target="../media/image43.png"/><Relationship Id="rId45" Type="http://schemas.openxmlformats.org/officeDocument/2006/relationships/image" Target="../media/image48.png"/><Relationship Id="rId66" Type="http://schemas.openxmlformats.org/officeDocument/2006/relationships/image" Target="../media/image69.png"/><Relationship Id="rId87" Type="http://schemas.openxmlformats.org/officeDocument/2006/relationships/image" Target="../media/image90.png"/><Relationship Id="rId110" Type="http://schemas.openxmlformats.org/officeDocument/2006/relationships/image" Target="../media/image113.png"/><Relationship Id="rId115" Type="http://schemas.openxmlformats.org/officeDocument/2006/relationships/image" Target="../media/image118.png"/><Relationship Id="rId61" Type="http://schemas.openxmlformats.org/officeDocument/2006/relationships/image" Target="../media/image64.png"/><Relationship Id="rId82" Type="http://schemas.openxmlformats.org/officeDocument/2006/relationships/image" Target="../media/image8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3" Type="http://schemas.openxmlformats.org/officeDocument/2006/relationships/hyperlink" Target="http://www.imi-protect.eu/documents/PROTECTgeneralstatusupdateApril2013_001.pdf" TargetMode="External"/><Relationship Id="rId2" Type="http://schemas.openxmlformats.org/officeDocument/2006/relationships/notesSlide" Target="../notesSlides/notesSlide39.xml"/><Relationship Id="rId1" Type="http://schemas.openxmlformats.org/officeDocument/2006/relationships/slideLayout" Target="../slideLayouts/slideLayout36.xml"/></Relationships>
</file>

<file path=ppt/slides/_rels/slide72.xml.rels><?xml version="1.0" encoding="UTF-8" standalone="yes"?>
<Relationships xmlns="http://schemas.openxmlformats.org/package/2006/relationships"><Relationship Id="rId3" Type="http://schemas.openxmlformats.org/officeDocument/2006/relationships/image" Target="../media/image195.png"/><Relationship Id="rId7" Type="http://schemas.openxmlformats.org/officeDocument/2006/relationships/hyperlink" Target="http://onlinelibrary.wiley.com/doi/10.1002/pds.3636/pdf" TargetMode="External"/><Relationship Id="rId2" Type="http://schemas.openxmlformats.org/officeDocument/2006/relationships/notesSlide" Target="../notesSlides/notesSlide40.xml"/><Relationship Id="rId1" Type="http://schemas.openxmlformats.org/officeDocument/2006/relationships/slideLayout" Target="../slideLayouts/slideLayout24.xml"/><Relationship Id="rId6" Type="http://schemas.openxmlformats.org/officeDocument/2006/relationships/hyperlink" Target="https://www.youtube.com/watch?v=5TjZLbxojbw&amp;index=13&amp;list=PL7K5dNgKnawa0QVAqLTgfyVxM-l8ttw6H" TargetMode="External"/><Relationship Id="rId5" Type="http://schemas.openxmlformats.org/officeDocument/2006/relationships/hyperlink" Target="http://www.imi-protect.eu/documents/ShahruletalReviewofmethodologiesforbenefitandriskassessmentofmedicationMay2013.pdf" TargetMode="External"/><Relationship Id="rId4" Type="http://schemas.openxmlformats.org/officeDocument/2006/relationships/image" Target="../media/image180.png"/></Relationships>
</file>

<file path=ppt/slides/_rels/slide73.xml.rels><?xml version="1.0" encoding="UTF-8" standalone="yes"?>
<Relationships xmlns="http://schemas.openxmlformats.org/package/2006/relationships"><Relationship Id="rId3" Type="http://schemas.openxmlformats.org/officeDocument/2006/relationships/hyperlink" Target="http://www.imi-protect.eu/documents/Phillips_et_al_Supplement_2_to_Wave_1_case_study_report_Efalizumab_Feb2013.pdf" TargetMode="External"/><Relationship Id="rId2" Type="http://schemas.openxmlformats.org/officeDocument/2006/relationships/notesSlide" Target="../notesSlides/notesSlide41.xml"/><Relationship Id="rId1" Type="http://schemas.openxmlformats.org/officeDocument/2006/relationships/slideLayout" Target="../slideLayouts/slideLayout24.xml"/><Relationship Id="rId5" Type="http://schemas.openxmlformats.org/officeDocument/2006/relationships/hyperlink" Target="http://www.imi-protect.eu/documents/Micaleff_A_etal_Supplement_1_to_Wave_1_case_study_report_Efalizumab_Feb_2013.pdf" TargetMode="External"/><Relationship Id="rId4" Type="http://schemas.openxmlformats.org/officeDocument/2006/relationships/hyperlink" Target="http://www.imi-protect.eu/documents/Micaleff_et_al_Benefit_Risk_Wave_Case_study_Report_Efalizumab_Feb_2013.pdf"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42.xml"/><Relationship Id="rId1" Type="http://schemas.openxmlformats.org/officeDocument/2006/relationships/slideLayout" Target="../slideLayouts/slideLayout24.xml"/><Relationship Id="rId6" Type="http://schemas.openxmlformats.org/officeDocument/2006/relationships/hyperlink" Target="http://www.imi-protect.eu/documents/Training_BENEFITRISKASSESSMENTCONCEPTSANDMETHODS_BRIntegrationandRepresentation.pdf" TargetMode="External"/><Relationship Id="rId5" Type="http://schemas.openxmlformats.org/officeDocument/2006/relationships/hyperlink" Target="https://www.youtube.com/watch?v=zvc6m6Gqbeg&amp;list=PL7K5dNgKnawa0QVAqLTgfyVxM-l8ttw6H&amp;index=14" TargetMode="External"/><Relationship Id="rId4" Type="http://schemas.openxmlformats.org/officeDocument/2006/relationships/hyperlink" Target="http://www.imi-protect.eu/documents/Phillips_et_al_Supplement_2_to_Wave_1_case_study_report_Efalizumab_Feb2013.pdf"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44.xml"/><Relationship Id="rId1" Type="http://schemas.openxmlformats.org/officeDocument/2006/relationships/slideLayout" Target="../slideLayouts/slideLayout24.xml"/><Relationship Id="rId5" Type="http://schemas.openxmlformats.org/officeDocument/2006/relationships/image" Target="../media/image199.png"/><Relationship Id="rId4" Type="http://schemas.openxmlformats.org/officeDocument/2006/relationships/image" Target="../media/image198.png"/></Relationships>
</file>

<file path=ppt/slides/_rels/slide77.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45.xml"/><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46.xml"/><Relationship Id="rId1" Type="http://schemas.openxmlformats.org/officeDocument/2006/relationships/slideLayout" Target="../slideLayouts/slideLayout24.xml"/><Relationship Id="rId4" Type="http://schemas.openxmlformats.org/officeDocument/2006/relationships/image" Target="../media/image200.png"/></Relationships>
</file>

<file path=ppt/slides/_rels/slide79.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4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6" Type="http://schemas.openxmlformats.org/officeDocument/2006/relationships/image" Target="../media/image29.png"/><Relationship Id="rId117" Type="http://schemas.openxmlformats.org/officeDocument/2006/relationships/image" Target="../media/image120.png"/><Relationship Id="rId21" Type="http://schemas.openxmlformats.org/officeDocument/2006/relationships/image" Target="../media/image24.png"/><Relationship Id="rId42" Type="http://schemas.openxmlformats.org/officeDocument/2006/relationships/image" Target="../media/image45.png"/><Relationship Id="rId47" Type="http://schemas.openxmlformats.org/officeDocument/2006/relationships/image" Target="../media/image50.png"/><Relationship Id="rId63" Type="http://schemas.openxmlformats.org/officeDocument/2006/relationships/image" Target="../media/image66.png"/><Relationship Id="rId68" Type="http://schemas.openxmlformats.org/officeDocument/2006/relationships/image" Target="../media/image71.png"/><Relationship Id="rId84" Type="http://schemas.openxmlformats.org/officeDocument/2006/relationships/image" Target="../media/image87.png"/><Relationship Id="rId89" Type="http://schemas.openxmlformats.org/officeDocument/2006/relationships/image" Target="../media/image92.png"/><Relationship Id="rId112" Type="http://schemas.openxmlformats.org/officeDocument/2006/relationships/image" Target="../media/image115.png"/><Relationship Id="rId16" Type="http://schemas.openxmlformats.org/officeDocument/2006/relationships/image" Target="../media/image19.png"/><Relationship Id="rId107" Type="http://schemas.openxmlformats.org/officeDocument/2006/relationships/image" Target="../media/image110.png"/><Relationship Id="rId11" Type="http://schemas.openxmlformats.org/officeDocument/2006/relationships/image" Target="../media/image14.png"/><Relationship Id="rId32" Type="http://schemas.openxmlformats.org/officeDocument/2006/relationships/image" Target="../media/image35.png"/><Relationship Id="rId37" Type="http://schemas.openxmlformats.org/officeDocument/2006/relationships/image" Target="../media/image40.png"/><Relationship Id="rId53" Type="http://schemas.openxmlformats.org/officeDocument/2006/relationships/image" Target="../media/image56.png"/><Relationship Id="rId58" Type="http://schemas.openxmlformats.org/officeDocument/2006/relationships/image" Target="../media/image61.png"/><Relationship Id="rId74" Type="http://schemas.openxmlformats.org/officeDocument/2006/relationships/image" Target="../media/image77.png"/><Relationship Id="rId79" Type="http://schemas.openxmlformats.org/officeDocument/2006/relationships/image" Target="../media/image82.png"/><Relationship Id="rId102" Type="http://schemas.openxmlformats.org/officeDocument/2006/relationships/image" Target="../media/image105.png"/><Relationship Id="rId123" Type="http://schemas.openxmlformats.org/officeDocument/2006/relationships/image" Target="../media/image126.png"/><Relationship Id="rId128" Type="http://schemas.openxmlformats.org/officeDocument/2006/relationships/image" Target="../media/image131.png"/><Relationship Id="rId5" Type="http://schemas.openxmlformats.org/officeDocument/2006/relationships/image" Target="../media/image8.png"/><Relationship Id="rId90" Type="http://schemas.openxmlformats.org/officeDocument/2006/relationships/image" Target="../media/image93.png"/><Relationship Id="rId95" Type="http://schemas.openxmlformats.org/officeDocument/2006/relationships/image" Target="../media/image98.png"/><Relationship Id="rId19" Type="http://schemas.openxmlformats.org/officeDocument/2006/relationships/image" Target="../media/image2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png"/><Relationship Id="rId43" Type="http://schemas.openxmlformats.org/officeDocument/2006/relationships/image" Target="../media/image46.png"/><Relationship Id="rId48" Type="http://schemas.openxmlformats.org/officeDocument/2006/relationships/image" Target="../media/image51.png"/><Relationship Id="rId56" Type="http://schemas.openxmlformats.org/officeDocument/2006/relationships/image" Target="../media/image59.png"/><Relationship Id="rId64" Type="http://schemas.openxmlformats.org/officeDocument/2006/relationships/image" Target="../media/image67.png"/><Relationship Id="rId69" Type="http://schemas.openxmlformats.org/officeDocument/2006/relationships/image" Target="../media/image72.png"/><Relationship Id="rId77" Type="http://schemas.openxmlformats.org/officeDocument/2006/relationships/image" Target="../media/image80.png"/><Relationship Id="rId100" Type="http://schemas.openxmlformats.org/officeDocument/2006/relationships/image" Target="../media/image103.png"/><Relationship Id="rId105" Type="http://schemas.openxmlformats.org/officeDocument/2006/relationships/image" Target="../media/image108.png"/><Relationship Id="rId113" Type="http://schemas.openxmlformats.org/officeDocument/2006/relationships/image" Target="../media/image116.png"/><Relationship Id="rId118" Type="http://schemas.openxmlformats.org/officeDocument/2006/relationships/image" Target="../media/image121.png"/><Relationship Id="rId126" Type="http://schemas.openxmlformats.org/officeDocument/2006/relationships/image" Target="../media/image129.png"/><Relationship Id="rId8" Type="http://schemas.openxmlformats.org/officeDocument/2006/relationships/image" Target="../media/image11.png"/><Relationship Id="rId51" Type="http://schemas.openxmlformats.org/officeDocument/2006/relationships/image" Target="../media/image54.png"/><Relationship Id="rId72" Type="http://schemas.openxmlformats.org/officeDocument/2006/relationships/image" Target="../media/image75.png"/><Relationship Id="rId80" Type="http://schemas.openxmlformats.org/officeDocument/2006/relationships/image" Target="../media/image83.png"/><Relationship Id="rId85" Type="http://schemas.openxmlformats.org/officeDocument/2006/relationships/image" Target="../media/image88.png"/><Relationship Id="rId93" Type="http://schemas.openxmlformats.org/officeDocument/2006/relationships/image" Target="../media/image96.png"/><Relationship Id="rId98" Type="http://schemas.openxmlformats.org/officeDocument/2006/relationships/image" Target="../media/image101.png"/><Relationship Id="rId121" Type="http://schemas.openxmlformats.org/officeDocument/2006/relationships/image" Target="../media/image124.png"/><Relationship Id="rId3" Type="http://schemas.openxmlformats.org/officeDocument/2006/relationships/image" Target="../media/image2.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38" Type="http://schemas.openxmlformats.org/officeDocument/2006/relationships/image" Target="../media/image41.png"/><Relationship Id="rId46" Type="http://schemas.openxmlformats.org/officeDocument/2006/relationships/image" Target="../media/image49.png"/><Relationship Id="rId59" Type="http://schemas.openxmlformats.org/officeDocument/2006/relationships/image" Target="../media/image62.png"/><Relationship Id="rId67" Type="http://schemas.openxmlformats.org/officeDocument/2006/relationships/image" Target="../media/image70.png"/><Relationship Id="rId103" Type="http://schemas.openxmlformats.org/officeDocument/2006/relationships/image" Target="../media/image106.png"/><Relationship Id="rId108" Type="http://schemas.openxmlformats.org/officeDocument/2006/relationships/image" Target="../media/image111.png"/><Relationship Id="rId116" Type="http://schemas.openxmlformats.org/officeDocument/2006/relationships/image" Target="../media/image119.png"/><Relationship Id="rId124" Type="http://schemas.openxmlformats.org/officeDocument/2006/relationships/image" Target="../media/image127.png"/><Relationship Id="rId129" Type="http://schemas.openxmlformats.org/officeDocument/2006/relationships/image" Target="../media/image132.png"/><Relationship Id="rId20" Type="http://schemas.openxmlformats.org/officeDocument/2006/relationships/image" Target="../media/image23.png"/><Relationship Id="rId41" Type="http://schemas.openxmlformats.org/officeDocument/2006/relationships/image" Target="../media/image44.png"/><Relationship Id="rId54" Type="http://schemas.openxmlformats.org/officeDocument/2006/relationships/image" Target="../media/image57.png"/><Relationship Id="rId62" Type="http://schemas.openxmlformats.org/officeDocument/2006/relationships/image" Target="../media/image65.png"/><Relationship Id="rId70" Type="http://schemas.openxmlformats.org/officeDocument/2006/relationships/image" Target="../media/image73.png"/><Relationship Id="rId75" Type="http://schemas.openxmlformats.org/officeDocument/2006/relationships/image" Target="../media/image78.png"/><Relationship Id="rId83" Type="http://schemas.openxmlformats.org/officeDocument/2006/relationships/image" Target="../media/image86.png"/><Relationship Id="rId88" Type="http://schemas.openxmlformats.org/officeDocument/2006/relationships/image" Target="../media/image91.png"/><Relationship Id="rId91" Type="http://schemas.openxmlformats.org/officeDocument/2006/relationships/image" Target="../media/image94.png"/><Relationship Id="rId96" Type="http://schemas.openxmlformats.org/officeDocument/2006/relationships/image" Target="../media/image99.png"/><Relationship Id="rId111" Type="http://schemas.openxmlformats.org/officeDocument/2006/relationships/image" Target="../media/image114.png"/><Relationship Id="rId1" Type="http://schemas.openxmlformats.org/officeDocument/2006/relationships/slideLayout" Target="../slideLayouts/slideLayout13.xml"/><Relationship Id="rId6" Type="http://schemas.openxmlformats.org/officeDocument/2006/relationships/image" Target="../media/image9.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49" Type="http://schemas.openxmlformats.org/officeDocument/2006/relationships/image" Target="../media/image52.png"/><Relationship Id="rId57" Type="http://schemas.openxmlformats.org/officeDocument/2006/relationships/image" Target="../media/image60.png"/><Relationship Id="rId106" Type="http://schemas.openxmlformats.org/officeDocument/2006/relationships/image" Target="../media/image109.png"/><Relationship Id="rId114" Type="http://schemas.openxmlformats.org/officeDocument/2006/relationships/image" Target="../media/image117.png"/><Relationship Id="rId119" Type="http://schemas.openxmlformats.org/officeDocument/2006/relationships/image" Target="../media/image122.png"/><Relationship Id="rId127" Type="http://schemas.openxmlformats.org/officeDocument/2006/relationships/image" Target="../media/image130.png"/><Relationship Id="rId10" Type="http://schemas.openxmlformats.org/officeDocument/2006/relationships/image" Target="../media/image13.png"/><Relationship Id="rId31" Type="http://schemas.openxmlformats.org/officeDocument/2006/relationships/image" Target="../media/image34.png"/><Relationship Id="rId44" Type="http://schemas.openxmlformats.org/officeDocument/2006/relationships/image" Target="../media/image47.png"/><Relationship Id="rId52" Type="http://schemas.openxmlformats.org/officeDocument/2006/relationships/image" Target="../media/image55.png"/><Relationship Id="rId60" Type="http://schemas.openxmlformats.org/officeDocument/2006/relationships/image" Target="../media/image63.png"/><Relationship Id="rId65" Type="http://schemas.openxmlformats.org/officeDocument/2006/relationships/image" Target="../media/image68.png"/><Relationship Id="rId73" Type="http://schemas.openxmlformats.org/officeDocument/2006/relationships/image" Target="../media/image76.png"/><Relationship Id="rId78" Type="http://schemas.openxmlformats.org/officeDocument/2006/relationships/image" Target="../media/image81.png"/><Relationship Id="rId81" Type="http://schemas.openxmlformats.org/officeDocument/2006/relationships/image" Target="../media/image84.png"/><Relationship Id="rId86" Type="http://schemas.openxmlformats.org/officeDocument/2006/relationships/image" Target="../media/image89.png"/><Relationship Id="rId94" Type="http://schemas.openxmlformats.org/officeDocument/2006/relationships/image" Target="../media/image97.png"/><Relationship Id="rId99" Type="http://schemas.openxmlformats.org/officeDocument/2006/relationships/image" Target="../media/image102.png"/><Relationship Id="rId101" Type="http://schemas.openxmlformats.org/officeDocument/2006/relationships/image" Target="../media/image104.png"/><Relationship Id="rId122" Type="http://schemas.openxmlformats.org/officeDocument/2006/relationships/image" Target="../media/image125.png"/><Relationship Id="rId130" Type="http://schemas.openxmlformats.org/officeDocument/2006/relationships/hyperlink" Target="http://www.imi-protect.eu/documents/PROTECT4thPeriodicReport_Sep2012-Aug2013.pdf" TargetMode="External"/><Relationship Id="rId4" Type="http://schemas.openxmlformats.org/officeDocument/2006/relationships/image" Target="../media/image7.png"/><Relationship Id="rId9" Type="http://schemas.openxmlformats.org/officeDocument/2006/relationships/image" Target="../media/image12.png"/><Relationship Id="rId13" Type="http://schemas.openxmlformats.org/officeDocument/2006/relationships/image" Target="../media/image16.png"/><Relationship Id="rId18" Type="http://schemas.openxmlformats.org/officeDocument/2006/relationships/image" Target="../media/image21.png"/><Relationship Id="rId39" Type="http://schemas.openxmlformats.org/officeDocument/2006/relationships/image" Target="../media/image42.png"/><Relationship Id="rId109" Type="http://schemas.openxmlformats.org/officeDocument/2006/relationships/image" Target="../media/image112.png"/><Relationship Id="rId34" Type="http://schemas.openxmlformats.org/officeDocument/2006/relationships/image" Target="../media/image37.png"/><Relationship Id="rId50" Type="http://schemas.openxmlformats.org/officeDocument/2006/relationships/image" Target="../media/image53.png"/><Relationship Id="rId55" Type="http://schemas.openxmlformats.org/officeDocument/2006/relationships/image" Target="../media/image58.png"/><Relationship Id="rId76" Type="http://schemas.openxmlformats.org/officeDocument/2006/relationships/image" Target="../media/image79.png"/><Relationship Id="rId97" Type="http://schemas.openxmlformats.org/officeDocument/2006/relationships/image" Target="../media/image100.png"/><Relationship Id="rId104" Type="http://schemas.openxmlformats.org/officeDocument/2006/relationships/image" Target="../media/image107.png"/><Relationship Id="rId120" Type="http://schemas.openxmlformats.org/officeDocument/2006/relationships/image" Target="../media/image123.png"/><Relationship Id="rId125" Type="http://schemas.openxmlformats.org/officeDocument/2006/relationships/image" Target="../media/image128.png"/><Relationship Id="rId7" Type="http://schemas.openxmlformats.org/officeDocument/2006/relationships/image" Target="../media/image10.png"/><Relationship Id="rId71" Type="http://schemas.openxmlformats.org/officeDocument/2006/relationships/image" Target="../media/image74.png"/><Relationship Id="rId92" Type="http://schemas.openxmlformats.org/officeDocument/2006/relationships/image" Target="../media/image95.png"/><Relationship Id="rId2" Type="http://schemas.openxmlformats.org/officeDocument/2006/relationships/notesSlide" Target="../notesSlides/notesSlide7.xml"/><Relationship Id="rId29" Type="http://schemas.openxmlformats.org/officeDocument/2006/relationships/image" Target="../media/image32.png"/><Relationship Id="rId24" Type="http://schemas.openxmlformats.org/officeDocument/2006/relationships/image" Target="../media/image27.png"/><Relationship Id="rId40" Type="http://schemas.openxmlformats.org/officeDocument/2006/relationships/image" Target="../media/image43.png"/><Relationship Id="rId45" Type="http://schemas.openxmlformats.org/officeDocument/2006/relationships/image" Target="../media/image48.png"/><Relationship Id="rId66" Type="http://schemas.openxmlformats.org/officeDocument/2006/relationships/image" Target="../media/image69.png"/><Relationship Id="rId87" Type="http://schemas.openxmlformats.org/officeDocument/2006/relationships/image" Target="../media/image90.png"/><Relationship Id="rId110" Type="http://schemas.openxmlformats.org/officeDocument/2006/relationships/image" Target="../media/image113.png"/><Relationship Id="rId115" Type="http://schemas.openxmlformats.org/officeDocument/2006/relationships/image" Target="../media/image118.png"/><Relationship Id="rId61" Type="http://schemas.openxmlformats.org/officeDocument/2006/relationships/image" Target="../media/image64.png"/><Relationship Id="rId82" Type="http://schemas.openxmlformats.org/officeDocument/2006/relationships/image" Target="../media/image85.png"/></Relationships>
</file>

<file path=ppt/slides/_rels/slide80.xml.rels><?xml version="1.0" encoding="UTF-8" standalone="yes"?>
<Relationships xmlns="http://schemas.openxmlformats.org/package/2006/relationships"><Relationship Id="rId3" Type="http://schemas.openxmlformats.org/officeDocument/2006/relationships/image" Target="../media/image201.png"/><Relationship Id="rId7" Type="http://schemas.openxmlformats.org/officeDocument/2006/relationships/image" Target="../media/image180.png"/><Relationship Id="rId2" Type="http://schemas.openxmlformats.org/officeDocument/2006/relationships/notesSlide" Target="../notesSlides/notesSlide48.xml"/><Relationship Id="rId1" Type="http://schemas.openxmlformats.org/officeDocument/2006/relationships/slideLayout" Target="../slideLayouts/slideLayout24.xml"/><Relationship Id="rId6" Type="http://schemas.openxmlformats.org/officeDocument/2006/relationships/image" Target="../media/image204.png"/><Relationship Id="rId5" Type="http://schemas.openxmlformats.org/officeDocument/2006/relationships/image" Target="../media/image203.png"/><Relationship Id="rId4" Type="http://schemas.openxmlformats.org/officeDocument/2006/relationships/image" Target="../media/image202.png"/></Relationships>
</file>

<file path=ppt/slides/_rels/slide81.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49.xml"/><Relationship Id="rId1" Type="http://schemas.openxmlformats.org/officeDocument/2006/relationships/slideLayout" Target="../slideLayouts/slideLayout24.xml"/><Relationship Id="rId5" Type="http://schemas.openxmlformats.org/officeDocument/2006/relationships/image" Target="../media/image205.png"/><Relationship Id="rId4" Type="http://schemas.openxmlformats.org/officeDocument/2006/relationships/image" Target="../media/image204.png"/></Relationships>
</file>

<file path=ppt/slides/_rels/slide82.xml.rels><?xml version="1.0" encoding="UTF-8" standalone="yes"?>
<Relationships xmlns="http://schemas.openxmlformats.org/package/2006/relationships"><Relationship Id="rId8" Type="http://schemas.openxmlformats.org/officeDocument/2006/relationships/image" Target="../media/image211.png"/><Relationship Id="rId13" Type="http://schemas.openxmlformats.org/officeDocument/2006/relationships/image" Target="../media/image216.png"/><Relationship Id="rId18" Type="http://schemas.openxmlformats.org/officeDocument/2006/relationships/image" Target="../media/image221.png"/><Relationship Id="rId3" Type="http://schemas.openxmlformats.org/officeDocument/2006/relationships/image" Target="../media/image206.png"/><Relationship Id="rId21" Type="http://schemas.openxmlformats.org/officeDocument/2006/relationships/image" Target="../media/image224.png"/><Relationship Id="rId7" Type="http://schemas.openxmlformats.org/officeDocument/2006/relationships/image" Target="../media/image210.png"/><Relationship Id="rId12" Type="http://schemas.openxmlformats.org/officeDocument/2006/relationships/image" Target="../media/image215.png"/><Relationship Id="rId17" Type="http://schemas.openxmlformats.org/officeDocument/2006/relationships/image" Target="../media/image220.png"/><Relationship Id="rId2" Type="http://schemas.openxmlformats.org/officeDocument/2006/relationships/notesSlide" Target="../notesSlides/notesSlide50.xml"/><Relationship Id="rId16" Type="http://schemas.openxmlformats.org/officeDocument/2006/relationships/image" Target="../media/image219.png"/><Relationship Id="rId20" Type="http://schemas.openxmlformats.org/officeDocument/2006/relationships/image" Target="../media/image223.png"/><Relationship Id="rId1" Type="http://schemas.openxmlformats.org/officeDocument/2006/relationships/slideLayout" Target="../slideLayouts/slideLayout24.xml"/><Relationship Id="rId6" Type="http://schemas.openxmlformats.org/officeDocument/2006/relationships/image" Target="../media/image209.png"/><Relationship Id="rId11" Type="http://schemas.openxmlformats.org/officeDocument/2006/relationships/image" Target="../media/image214.png"/><Relationship Id="rId5" Type="http://schemas.openxmlformats.org/officeDocument/2006/relationships/image" Target="../media/image208.png"/><Relationship Id="rId15" Type="http://schemas.openxmlformats.org/officeDocument/2006/relationships/image" Target="../media/image218.png"/><Relationship Id="rId10" Type="http://schemas.openxmlformats.org/officeDocument/2006/relationships/image" Target="../media/image213.png"/><Relationship Id="rId19" Type="http://schemas.openxmlformats.org/officeDocument/2006/relationships/image" Target="../media/image222.png"/><Relationship Id="rId4" Type="http://schemas.openxmlformats.org/officeDocument/2006/relationships/image" Target="../media/image207.png"/><Relationship Id="rId9" Type="http://schemas.openxmlformats.org/officeDocument/2006/relationships/image" Target="../media/image212.png"/><Relationship Id="rId14" Type="http://schemas.openxmlformats.org/officeDocument/2006/relationships/image" Target="../media/image217.png"/></Relationships>
</file>

<file path=ppt/slides/_rels/slide83.xml.rels><?xml version="1.0" encoding="UTF-8" standalone="yes"?>
<Relationships xmlns="http://schemas.openxmlformats.org/package/2006/relationships"><Relationship Id="rId3" Type="http://schemas.openxmlformats.org/officeDocument/2006/relationships/hyperlink" Target="http://www.imi-protect.eu/documents/Training_BENEFITRISKASSESSMENTCONCEPTSANDMETHODS_BRIntegrationandRepresentation.pdf" TargetMode="External"/><Relationship Id="rId2" Type="http://schemas.openxmlformats.org/officeDocument/2006/relationships/image" Target="../media/image225.png"/><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51.xml"/><Relationship Id="rId1" Type="http://schemas.openxmlformats.org/officeDocument/2006/relationships/slideLayout" Target="../slideLayouts/slideLayout24.xml"/><Relationship Id="rId4" Type="http://schemas.openxmlformats.org/officeDocument/2006/relationships/hyperlink" Target="http://www.imi-protect.eu/documents/Training_BENEFITRISKASSESSMENTCONCEPTSANDMETHODS_BRIntegrationandRepresentation.pdf" TargetMode="External"/></Relationships>
</file>

<file path=ppt/slides/_rels/slide85.xml.rels><?xml version="1.0" encoding="UTF-8" standalone="yes"?>
<Relationships xmlns="http://schemas.openxmlformats.org/package/2006/relationships"><Relationship Id="rId8" Type="http://schemas.openxmlformats.org/officeDocument/2006/relationships/image" Target="../media/image211.png"/><Relationship Id="rId13" Type="http://schemas.openxmlformats.org/officeDocument/2006/relationships/image" Target="../media/image216.png"/><Relationship Id="rId18" Type="http://schemas.openxmlformats.org/officeDocument/2006/relationships/image" Target="../media/image221.png"/><Relationship Id="rId3" Type="http://schemas.openxmlformats.org/officeDocument/2006/relationships/image" Target="../media/image206.png"/><Relationship Id="rId21" Type="http://schemas.openxmlformats.org/officeDocument/2006/relationships/image" Target="../media/image224.png"/><Relationship Id="rId7" Type="http://schemas.openxmlformats.org/officeDocument/2006/relationships/image" Target="../media/image210.png"/><Relationship Id="rId12" Type="http://schemas.openxmlformats.org/officeDocument/2006/relationships/image" Target="../media/image215.png"/><Relationship Id="rId17" Type="http://schemas.openxmlformats.org/officeDocument/2006/relationships/image" Target="../media/image220.png"/><Relationship Id="rId2" Type="http://schemas.openxmlformats.org/officeDocument/2006/relationships/notesSlide" Target="../notesSlides/notesSlide52.xml"/><Relationship Id="rId16" Type="http://schemas.openxmlformats.org/officeDocument/2006/relationships/image" Target="../media/image219.png"/><Relationship Id="rId20" Type="http://schemas.openxmlformats.org/officeDocument/2006/relationships/image" Target="../media/image223.png"/><Relationship Id="rId1" Type="http://schemas.openxmlformats.org/officeDocument/2006/relationships/slideLayout" Target="../slideLayouts/slideLayout24.xml"/><Relationship Id="rId6" Type="http://schemas.openxmlformats.org/officeDocument/2006/relationships/image" Target="../media/image209.png"/><Relationship Id="rId11" Type="http://schemas.openxmlformats.org/officeDocument/2006/relationships/image" Target="../media/image214.png"/><Relationship Id="rId5" Type="http://schemas.openxmlformats.org/officeDocument/2006/relationships/image" Target="../media/image208.png"/><Relationship Id="rId15" Type="http://schemas.openxmlformats.org/officeDocument/2006/relationships/image" Target="../media/image218.png"/><Relationship Id="rId23" Type="http://schemas.openxmlformats.org/officeDocument/2006/relationships/image" Target="../media/image227.png"/><Relationship Id="rId10" Type="http://schemas.openxmlformats.org/officeDocument/2006/relationships/image" Target="../media/image213.png"/><Relationship Id="rId19" Type="http://schemas.openxmlformats.org/officeDocument/2006/relationships/image" Target="../media/image222.png"/><Relationship Id="rId4" Type="http://schemas.openxmlformats.org/officeDocument/2006/relationships/image" Target="../media/image207.png"/><Relationship Id="rId9" Type="http://schemas.openxmlformats.org/officeDocument/2006/relationships/image" Target="../media/image212.png"/><Relationship Id="rId14" Type="http://schemas.openxmlformats.org/officeDocument/2006/relationships/image" Target="../media/image217.png"/><Relationship Id="rId22" Type="http://schemas.openxmlformats.org/officeDocument/2006/relationships/image" Target="../media/image205.png"/></Relationships>
</file>

<file path=ppt/slides/_rels/slide86.xml.rels><?xml version="1.0" encoding="UTF-8" standalone="yes"?>
<Relationships xmlns="http://schemas.openxmlformats.org/package/2006/relationships"><Relationship Id="rId8" Type="http://schemas.openxmlformats.org/officeDocument/2006/relationships/image" Target="../media/image210.png"/><Relationship Id="rId13" Type="http://schemas.openxmlformats.org/officeDocument/2006/relationships/image" Target="../media/image216.png"/><Relationship Id="rId18" Type="http://schemas.openxmlformats.org/officeDocument/2006/relationships/image" Target="../media/image221.png"/><Relationship Id="rId3" Type="http://schemas.openxmlformats.org/officeDocument/2006/relationships/image" Target="../media/image212.png"/><Relationship Id="rId21" Type="http://schemas.openxmlformats.org/officeDocument/2006/relationships/image" Target="../media/image224.png"/><Relationship Id="rId7" Type="http://schemas.openxmlformats.org/officeDocument/2006/relationships/image" Target="../media/image209.png"/><Relationship Id="rId12" Type="http://schemas.openxmlformats.org/officeDocument/2006/relationships/image" Target="../media/image215.png"/><Relationship Id="rId17" Type="http://schemas.openxmlformats.org/officeDocument/2006/relationships/image" Target="../media/image220.png"/><Relationship Id="rId2" Type="http://schemas.openxmlformats.org/officeDocument/2006/relationships/notesSlide" Target="../notesSlides/notesSlide53.xml"/><Relationship Id="rId16" Type="http://schemas.openxmlformats.org/officeDocument/2006/relationships/image" Target="../media/image219.png"/><Relationship Id="rId20" Type="http://schemas.openxmlformats.org/officeDocument/2006/relationships/image" Target="../media/image223.png"/><Relationship Id="rId1" Type="http://schemas.openxmlformats.org/officeDocument/2006/relationships/slideLayout" Target="../slideLayouts/slideLayout24.xml"/><Relationship Id="rId6" Type="http://schemas.openxmlformats.org/officeDocument/2006/relationships/image" Target="../media/image208.png"/><Relationship Id="rId11" Type="http://schemas.openxmlformats.org/officeDocument/2006/relationships/image" Target="../media/image214.png"/><Relationship Id="rId24" Type="http://schemas.openxmlformats.org/officeDocument/2006/relationships/image" Target="../media/image228.png"/><Relationship Id="rId5" Type="http://schemas.openxmlformats.org/officeDocument/2006/relationships/image" Target="../media/image207.png"/><Relationship Id="rId15" Type="http://schemas.openxmlformats.org/officeDocument/2006/relationships/image" Target="../media/image218.png"/><Relationship Id="rId23" Type="http://schemas.openxmlformats.org/officeDocument/2006/relationships/image" Target="../media/image227.png"/><Relationship Id="rId10" Type="http://schemas.openxmlformats.org/officeDocument/2006/relationships/image" Target="../media/image213.png"/><Relationship Id="rId19" Type="http://schemas.openxmlformats.org/officeDocument/2006/relationships/image" Target="../media/image222.png"/><Relationship Id="rId4" Type="http://schemas.openxmlformats.org/officeDocument/2006/relationships/image" Target="../media/image206.png"/><Relationship Id="rId9" Type="http://schemas.openxmlformats.org/officeDocument/2006/relationships/image" Target="../media/image211.png"/><Relationship Id="rId14" Type="http://schemas.openxmlformats.org/officeDocument/2006/relationships/image" Target="../media/image217.png"/><Relationship Id="rId22" Type="http://schemas.openxmlformats.org/officeDocument/2006/relationships/image" Target="../media/image205.png"/></Relationships>
</file>

<file path=ppt/slides/_rels/slide87.xml.rels><?xml version="1.0" encoding="UTF-8" standalone="yes"?>
<Relationships xmlns="http://schemas.openxmlformats.org/package/2006/relationships"><Relationship Id="rId3" Type="http://schemas.openxmlformats.org/officeDocument/2006/relationships/image" Target="../media/image229.emf"/><Relationship Id="rId2" Type="http://schemas.openxmlformats.org/officeDocument/2006/relationships/notesSlide" Target="../notesSlides/notesSlide54.xml"/><Relationship Id="rId1" Type="http://schemas.openxmlformats.org/officeDocument/2006/relationships/slideLayout" Target="../slideLayouts/slideLayout24.xml"/><Relationship Id="rId5" Type="http://schemas.openxmlformats.org/officeDocument/2006/relationships/image" Target="../media/image228.png"/><Relationship Id="rId4" Type="http://schemas.openxmlformats.org/officeDocument/2006/relationships/image" Target="../media/image205.png"/></Relationships>
</file>

<file path=ppt/slides/_rels/slide88.xml.rels><?xml version="1.0" encoding="UTF-8" standalone="yes"?>
<Relationships xmlns="http://schemas.openxmlformats.org/package/2006/relationships"><Relationship Id="rId3" Type="http://schemas.openxmlformats.org/officeDocument/2006/relationships/image" Target="../media/image229.emf"/><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89.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56.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hyperlink" Target="http://www.imi-protect.eu/documents/Session5.2_Outcomesofstudiesforsixadverseevent-drugpairsandfivedatabaseswhatdidwelearn.pdf" TargetMode="External"/><Relationship Id="rId2" Type="http://schemas.openxmlformats.org/officeDocument/2006/relationships/image" Target="../media/image133.png"/><Relationship Id="rId1" Type="http://schemas.openxmlformats.org/officeDocument/2006/relationships/slideLayout" Target="../slideLayouts/slideLayout24.xml"/><Relationship Id="rId5" Type="http://schemas.openxmlformats.org/officeDocument/2006/relationships/hyperlink" Target="http://www.imi-protect.eu/documents/Session5.1_Objectivesandmethods.pdf" TargetMode="External"/><Relationship Id="rId4" Type="http://schemas.openxmlformats.org/officeDocument/2006/relationships/image" Target="../media/image134.png"/></Relationships>
</file>

<file path=ppt/slides/_rels/slide90.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24.xml"/></Relationships>
</file>

<file path=ppt/slides/_rels/slide91.xml.rels><?xml version="1.0" encoding="UTF-8" standalone="yes"?>
<Relationships xmlns="http://schemas.openxmlformats.org/package/2006/relationships"><Relationship Id="rId3" Type="http://schemas.openxmlformats.org/officeDocument/2006/relationships/hyperlink" Target="http://www.imi-protect.eu/documents/Micaleff_et_al_Benefit_Risk_Wave_Case_study_Report_Efalizumab_Feb_2013.pdf" TargetMode="External"/><Relationship Id="rId2" Type="http://schemas.openxmlformats.org/officeDocument/2006/relationships/image" Target="../media/image232.png"/><Relationship Id="rId1" Type="http://schemas.openxmlformats.org/officeDocument/2006/relationships/slideLayout" Target="../slideLayouts/slideLayout24.xml"/></Relationships>
</file>

<file path=ppt/slides/_rels/slide92.xml.rels><?xml version="1.0" encoding="UTF-8" standalone="yes"?>
<Relationships xmlns="http://schemas.openxmlformats.org/package/2006/relationships"><Relationship Id="rId3" Type="http://schemas.openxmlformats.org/officeDocument/2006/relationships/image" Target="../media/image233.emf"/><Relationship Id="rId2" Type="http://schemas.openxmlformats.org/officeDocument/2006/relationships/notesSlide" Target="../notesSlides/notesSlide57.xml"/><Relationship Id="rId1" Type="http://schemas.openxmlformats.org/officeDocument/2006/relationships/slideLayout" Target="../slideLayouts/slideLayout24.xml"/><Relationship Id="rId5" Type="http://schemas.openxmlformats.org/officeDocument/2006/relationships/image" Target="../media/image235.png"/><Relationship Id="rId4" Type="http://schemas.openxmlformats.org/officeDocument/2006/relationships/image" Target="../media/image234.emf"/></Relationships>
</file>

<file path=ppt/slides/_rels/slide93.xml.rels><?xml version="1.0" encoding="UTF-8" standalone="yes"?>
<Relationships xmlns="http://schemas.openxmlformats.org/package/2006/relationships"><Relationship Id="rId3" Type="http://schemas.openxmlformats.org/officeDocument/2006/relationships/image" Target="../media/image233.emf"/><Relationship Id="rId2" Type="http://schemas.openxmlformats.org/officeDocument/2006/relationships/notesSlide" Target="../notesSlides/notesSlide58.xml"/><Relationship Id="rId1" Type="http://schemas.openxmlformats.org/officeDocument/2006/relationships/slideLayout" Target="../slideLayouts/slideLayout24.xml"/><Relationship Id="rId5" Type="http://schemas.openxmlformats.org/officeDocument/2006/relationships/image" Target="../media/image235.png"/><Relationship Id="rId4" Type="http://schemas.openxmlformats.org/officeDocument/2006/relationships/image" Target="../media/image234.emf"/></Relationships>
</file>

<file path=ppt/slides/_rels/slide94.xml.rels><?xml version="1.0" encoding="UTF-8" standalone="yes"?>
<Relationships xmlns="http://schemas.openxmlformats.org/package/2006/relationships"><Relationship Id="rId3" Type="http://schemas.openxmlformats.org/officeDocument/2006/relationships/image" Target="../media/image236.jpg"/><Relationship Id="rId2" Type="http://schemas.openxmlformats.org/officeDocument/2006/relationships/notesSlide" Target="../notesSlides/notesSlide59.xml"/><Relationship Id="rId1" Type="http://schemas.openxmlformats.org/officeDocument/2006/relationships/slideLayout" Target="../slideLayouts/slideLayout24.xml"/><Relationship Id="rId6" Type="http://schemas.openxmlformats.org/officeDocument/2006/relationships/image" Target="../media/image239.emf"/><Relationship Id="rId5" Type="http://schemas.openxmlformats.org/officeDocument/2006/relationships/image" Target="../media/image238.jpg"/><Relationship Id="rId4" Type="http://schemas.openxmlformats.org/officeDocument/2006/relationships/image" Target="../media/image237.jpg"/></Relationships>
</file>

<file path=ppt/slides/_rels/slide95.xml.rels><?xml version="1.0" encoding="UTF-8" standalone="yes"?>
<Relationships xmlns="http://schemas.openxmlformats.org/package/2006/relationships"><Relationship Id="rId3" Type="http://schemas.openxmlformats.org/officeDocument/2006/relationships/image" Target="../media/image240.jpg"/><Relationship Id="rId7" Type="http://schemas.openxmlformats.org/officeDocument/2006/relationships/image" Target="../media/image243.png"/><Relationship Id="rId2" Type="http://schemas.openxmlformats.org/officeDocument/2006/relationships/notesSlide" Target="../notesSlides/notesSlide60.xml"/><Relationship Id="rId1" Type="http://schemas.openxmlformats.org/officeDocument/2006/relationships/slideLayout" Target="../slideLayouts/slideLayout24.xml"/><Relationship Id="rId6" Type="http://schemas.openxmlformats.org/officeDocument/2006/relationships/image" Target="../media/image239.emf"/><Relationship Id="rId5" Type="http://schemas.openxmlformats.org/officeDocument/2006/relationships/image" Target="../media/image242.png"/><Relationship Id="rId4" Type="http://schemas.openxmlformats.org/officeDocument/2006/relationships/image" Target="../media/image241.png"/></Relationships>
</file>

<file path=ppt/slides/_rels/slide96.xml.rels><?xml version="1.0" encoding="UTF-8" standalone="yes"?>
<Relationships xmlns="http://schemas.openxmlformats.org/package/2006/relationships"><Relationship Id="rId3" Type="http://schemas.openxmlformats.org/officeDocument/2006/relationships/image" Target="../media/image244.emf"/><Relationship Id="rId2" Type="http://schemas.openxmlformats.org/officeDocument/2006/relationships/notesSlide" Target="../notesSlides/notesSlide61.xml"/><Relationship Id="rId1" Type="http://schemas.openxmlformats.org/officeDocument/2006/relationships/slideLayout" Target="../slideLayouts/slideLayout24.xml"/><Relationship Id="rId6" Type="http://schemas.openxmlformats.org/officeDocument/2006/relationships/image" Target="../media/image247.png"/><Relationship Id="rId5" Type="http://schemas.openxmlformats.org/officeDocument/2006/relationships/image" Target="../media/image246.png"/><Relationship Id="rId4" Type="http://schemas.openxmlformats.org/officeDocument/2006/relationships/image" Target="../media/image245.png"/></Relationships>
</file>

<file path=ppt/slides/_rels/slide97.xml.rels><?xml version="1.0" encoding="UTF-8" standalone="yes"?>
<Relationships xmlns="http://schemas.openxmlformats.org/package/2006/relationships"><Relationship Id="rId3" Type="http://schemas.openxmlformats.org/officeDocument/2006/relationships/image" Target="../media/image248.emf"/><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98.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2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1052736"/>
            <a:ext cx="8280919" cy="1512168"/>
          </a:xfrm>
        </p:spPr>
        <p:txBody>
          <a:bodyPr>
            <a:noAutofit/>
          </a:bodyPr>
          <a:lstStyle/>
          <a:p>
            <a:r>
              <a:rPr lang="ja-JP" altLang="en-US" sz="3600" b="1" dirty="0" smtClean="0">
                <a:latin typeface="Meiryo UI" panose="020B0604030504040204" pitchFamily="50" charset="-128"/>
                <a:ea typeface="Meiryo UI" panose="020B0604030504040204" pitchFamily="50" charset="-128"/>
                <a:cs typeface="Meiryo UI" panose="020B0604030504040204" pitchFamily="50" charset="-128"/>
              </a:rPr>
              <a:t>市販後医薬品のベネフィット</a:t>
            </a:r>
            <a:r>
              <a:rPr lang="ja-JP" altLang="en-US" sz="3600" b="1" dirty="0">
                <a:latin typeface="Meiryo UI" panose="020B0604030504040204" pitchFamily="50" charset="-128"/>
                <a:ea typeface="Meiryo UI" panose="020B0604030504040204" pitchFamily="50" charset="-128"/>
                <a:cs typeface="Meiryo UI" panose="020B0604030504040204" pitchFamily="50" charset="-128"/>
              </a:rPr>
              <a:t>・リスク</a:t>
            </a:r>
            <a:r>
              <a:rPr lang="ja-JP" altLang="en-US" sz="3600" b="1" dirty="0" smtClean="0">
                <a:latin typeface="Meiryo UI" panose="020B0604030504040204" pitchFamily="50" charset="-128"/>
                <a:ea typeface="Meiryo UI" panose="020B0604030504040204" pitchFamily="50" charset="-128"/>
                <a:cs typeface="Meiryo UI" panose="020B0604030504040204" pitchFamily="50" charset="-128"/>
              </a:rPr>
              <a:t>評価に関する調査「</a:t>
            </a:r>
            <a:r>
              <a:rPr lang="en-US" altLang="ja-JP" sz="3600" b="1" dirty="0" smtClean="0">
                <a:latin typeface="Meiryo UI" panose="020B0604030504040204" pitchFamily="50" charset="-128"/>
                <a:ea typeface="Meiryo UI" panose="020B0604030504040204" pitchFamily="50" charset="-128"/>
                <a:cs typeface="Meiryo UI" panose="020B0604030504040204" pitchFamily="50" charset="-128"/>
              </a:rPr>
              <a:t>IMI-PROTECT</a:t>
            </a:r>
            <a:r>
              <a:rPr lang="ja-JP" altLang="en-US" sz="3600" b="1" dirty="0" smtClean="0">
                <a:latin typeface="Meiryo UI" panose="020B0604030504040204" pitchFamily="50" charset="-128"/>
                <a:ea typeface="Meiryo UI" panose="020B0604030504040204" pitchFamily="50" charset="-128"/>
                <a:cs typeface="Meiryo UI" panose="020B0604030504040204" pitchFamily="50" charset="-128"/>
              </a:rPr>
              <a:t>の成果から」</a:t>
            </a:r>
            <a:endParaRPr kumimoji="1" lang="ja-JP" altLang="en-US" sz="3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179512" y="5445224"/>
            <a:ext cx="8424936" cy="276999"/>
          </a:xfrm>
          <a:prstGeom prst="rect">
            <a:avLst/>
          </a:prstGeom>
          <a:noFill/>
        </p:spPr>
        <p:txBody>
          <a:bodyPr wrap="square" rtlCol="0">
            <a:spAutoFit/>
          </a:bodyPr>
          <a:lstStyle/>
          <a:p>
            <a:r>
              <a:rPr lang="en-US" altLang="ja-JP" sz="1200" dirty="0">
                <a:latin typeface="Meiryo UI" panose="020B0604030504040204" pitchFamily="50" charset="-128"/>
                <a:ea typeface="Meiryo UI" panose="020B0604030504040204" pitchFamily="50" charset="-128"/>
                <a:cs typeface="Meiryo UI" panose="020B0604030504040204" pitchFamily="50" charset="-128"/>
              </a:rPr>
              <a:t>PROTECT</a:t>
            </a:r>
            <a:r>
              <a:rPr lang="ja-JP"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200" b="1" dirty="0" err="1" smtClean="0">
                <a:latin typeface="Meiryo UI" panose="020B0604030504040204" pitchFamily="50" charset="-128"/>
                <a:ea typeface="Meiryo UI" panose="020B0604030504040204" pitchFamily="50" charset="-128"/>
                <a:cs typeface="Meiryo UI" panose="020B0604030504040204" pitchFamily="50" charset="-128"/>
              </a:rPr>
              <a:t>P</a:t>
            </a:r>
            <a:r>
              <a:rPr lang="en-US" altLang="ja-JP" sz="1200" dirty="0" err="1" smtClean="0">
                <a:latin typeface="Meiryo UI" panose="020B0604030504040204" pitchFamily="50" charset="-128"/>
                <a:ea typeface="Meiryo UI" panose="020B0604030504040204" pitchFamily="50" charset="-128"/>
                <a:cs typeface="Meiryo UI" panose="020B0604030504040204" pitchFamily="50" charset="-128"/>
              </a:rPr>
              <a:t>harmacoepidemiological</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200" b="1" dirty="0">
                <a:latin typeface="Meiryo UI" panose="020B0604030504040204" pitchFamily="50" charset="-128"/>
                <a:ea typeface="Meiryo UI" panose="020B0604030504040204" pitchFamily="50" charset="-128"/>
                <a:cs typeface="Meiryo UI" panose="020B0604030504040204" pitchFamily="50" charset="-128"/>
              </a:rPr>
              <a:t>R</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esearch on </a:t>
            </a:r>
            <a:r>
              <a:rPr lang="en-US" altLang="ja-JP" sz="1200" b="1" dirty="0">
                <a:latin typeface="Meiryo UI" panose="020B0604030504040204" pitchFamily="50" charset="-128"/>
                <a:ea typeface="Meiryo UI" panose="020B0604030504040204" pitchFamily="50" charset="-128"/>
                <a:cs typeface="Meiryo UI" panose="020B0604030504040204" pitchFamily="50" charset="-128"/>
              </a:rPr>
              <a:t>O</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utcomes of </a:t>
            </a:r>
            <a:r>
              <a:rPr lang="en-US" altLang="ja-JP" sz="1200" b="1" dirty="0">
                <a:latin typeface="Meiryo UI" panose="020B0604030504040204" pitchFamily="50" charset="-128"/>
                <a:ea typeface="Meiryo UI" panose="020B0604030504040204" pitchFamily="50" charset="-128"/>
                <a:cs typeface="Meiryo UI" panose="020B0604030504040204" pitchFamily="50" charset="-128"/>
              </a:rPr>
              <a:t>T</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herapeutics by a </a:t>
            </a:r>
            <a:r>
              <a:rPr lang="en-US" altLang="ja-JP" sz="1200" b="1" dirty="0">
                <a:latin typeface="Meiryo UI" panose="020B0604030504040204" pitchFamily="50" charset="-128"/>
                <a:ea typeface="Meiryo UI" panose="020B0604030504040204" pitchFamily="50" charset="-128"/>
                <a:cs typeface="Meiryo UI" panose="020B0604030504040204" pitchFamily="50" charset="-128"/>
              </a:rPr>
              <a:t>E</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uropean </a:t>
            </a: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C</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onsortium</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p:cNvSpPr txBox="1"/>
          <p:nvPr/>
        </p:nvSpPr>
        <p:spPr>
          <a:xfrm>
            <a:off x="395536" y="188640"/>
            <a:ext cx="2736304" cy="369332"/>
          </a:xfrm>
          <a:prstGeom prst="rect">
            <a:avLst/>
          </a:prstGeom>
          <a:noFill/>
          <a:ln w="6350">
            <a:solidFill>
              <a:schemeClr val="tx1"/>
            </a:solidFill>
          </a:ln>
        </p:spPr>
        <p:txBody>
          <a:bodyPr wrap="square" rtlCol="0">
            <a:spAutoFit/>
          </a:bodyPr>
          <a:lstStyle/>
          <a:p>
            <a:pPr algn="ctr"/>
            <a:r>
              <a:rPr kumimoji="1" lang="ja-JP" altLang="en-US" b="1" dirty="0" smtClean="0">
                <a:latin typeface="Meiryo UI" panose="020B0604030504040204" pitchFamily="50" charset="-128"/>
                <a:ea typeface="Meiryo UI" panose="020B0604030504040204" pitchFamily="50" charset="-128"/>
                <a:cs typeface="Meiryo UI" panose="020B0604030504040204" pitchFamily="50" charset="-128"/>
              </a:rPr>
              <a:t>ＷＢ（電子媒体版）</a:t>
            </a:r>
            <a:endParaRPr kumimoji="1" lang="ja-JP" altLang="en-US"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タイトル 1"/>
          <p:cNvSpPr txBox="1">
            <a:spLocks/>
          </p:cNvSpPr>
          <p:nvPr/>
        </p:nvSpPr>
        <p:spPr>
          <a:xfrm>
            <a:off x="346735" y="3501008"/>
            <a:ext cx="8424936" cy="18722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z="3200" b="1" dirty="0" smtClean="0">
                <a:latin typeface="Meiryo UI" panose="020B0604030504040204" pitchFamily="50" charset="-128"/>
                <a:ea typeface="Meiryo UI" panose="020B0604030504040204" pitchFamily="50" charset="-128"/>
                <a:cs typeface="Meiryo UI" panose="020B0604030504040204" pitchFamily="50" charset="-128"/>
              </a:rPr>
              <a:t>PMS</a:t>
            </a:r>
            <a:r>
              <a:rPr lang="ja-JP" altLang="en-US" sz="3200" b="1" dirty="0" smtClean="0">
                <a:latin typeface="Meiryo UI" panose="020B0604030504040204" pitchFamily="50" charset="-128"/>
                <a:ea typeface="Meiryo UI" panose="020B0604030504040204" pitchFamily="50" charset="-128"/>
                <a:cs typeface="Meiryo UI" panose="020B0604030504040204" pitchFamily="50" charset="-128"/>
              </a:rPr>
              <a:t>部会</a:t>
            </a:r>
            <a:r>
              <a:rPr lang="en-US" altLang="ja-JP" sz="3200" b="1" dirty="0" smtClean="0">
                <a:latin typeface="Meiryo UI" panose="020B0604030504040204" pitchFamily="50" charset="-128"/>
                <a:ea typeface="Meiryo UI" panose="020B0604030504040204" pitchFamily="50" charset="-128"/>
                <a:cs typeface="Meiryo UI" panose="020B0604030504040204" pitchFamily="50" charset="-128"/>
              </a:rPr>
              <a:t>TF1</a:t>
            </a:r>
          </a:p>
          <a:p>
            <a:r>
              <a:rPr lang="ja-JP" altLang="en-US" sz="3200" dirty="0" smtClean="0">
                <a:latin typeface="Meiryo UI" panose="020B0604030504040204" pitchFamily="50" charset="-128"/>
                <a:ea typeface="Meiryo UI" panose="020B0604030504040204" pitchFamily="50" charset="-128"/>
                <a:cs typeface="Meiryo UI" panose="020B0604030504040204" pitchFamily="50" charset="-128"/>
              </a:rPr>
              <a:t>（リスク</a:t>
            </a:r>
            <a:r>
              <a:rPr lang="ja-JP" altLang="en-US" sz="3200" dirty="0">
                <a:latin typeface="Meiryo UI" panose="020B0604030504040204" pitchFamily="50" charset="-128"/>
                <a:ea typeface="Meiryo UI" panose="020B0604030504040204" pitchFamily="50" charset="-128"/>
                <a:cs typeface="Meiryo UI" panose="020B0604030504040204" pitchFamily="50" charset="-128"/>
              </a:rPr>
              <a:t>管理制度実装後の課題の</a:t>
            </a:r>
            <a:r>
              <a:rPr lang="ja-JP" altLang="en-US" sz="3200" dirty="0" smtClean="0">
                <a:latin typeface="Meiryo UI" panose="020B0604030504040204" pitchFamily="50" charset="-128"/>
                <a:ea typeface="Meiryo UI" panose="020B0604030504040204" pitchFamily="50" charset="-128"/>
                <a:cs typeface="Meiryo UI" panose="020B0604030504040204" pitchFamily="50" charset="-128"/>
              </a:rPr>
              <a:t>検討）</a:t>
            </a:r>
            <a:endParaRPr lang="en-US" altLang="ja-JP" sz="32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3438" y="188640"/>
            <a:ext cx="781050" cy="752475"/>
          </a:xfrm>
          <a:prstGeom prst="rect">
            <a:avLst/>
          </a:prstGeom>
        </p:spPr>
      </p:pic>
      <p:sp>
        <p:nvSpPr>
          <p:cNvPr id="10" name="テキスト ボックス 9"/>
          <p:cNvSpPr txBox="1"/>
          <p:nvPr/>
        </p:nvSpPr>
        <p:spPr>
          <a:xfrm>
            <a:off x="2483768" y="5749548"/>
            <a:ext cx="4752528" cy="276999"/>
          </a:xfrm>
          <a:prstGeom prst="rect">
            <a:avLst/>
          </a:prstGeom>
          <a:noFill/>
        </p:spPr>
        <p:txBody>
          <a:bodyPr wrap="square" rtlCol="0">
            <a:spAutoFit/>
          </a:bodyPr>
          <a:lstStyle/>
          <a:p>
            <a:r>
              <a:rPr lang="en-US" altLang="ja-JP" sz="12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PROTECT Home</a:t>
            </a:r>
            <a:r>
              <a:rPr lang="ja-JP" altLang="en-US" sz="12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200" dirty="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www.imi-protect.eu/index.shtml</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　</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1</a:t>
            </a:fld>
            <a:endParaRPr kumimoji="1" lang="ja-JP" altLang="en-US" dirty="0"/>
          </a:p>
        </p:txBody>
      </p:sp>
    </p:spTree>
    <p:extLst>
      <p:ext uri="{BB962C8B-B14F-4D97-AF65-F5344CB8AC3E}">
        <p14:creationId xmlns:p14="http://schemas.microsoft.com/office/powerpoint/2010/main" val="14577316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528" y="-99392"/>
            <a:ext cx="8943624" cy="6309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正方形/長方形 5"/>
          <p:cNvSpPr/>
          <p:nvPr/>
        </p:nvSpPr>
        <p:spPr>
          <a:xfrm>
            <a:off x="205096" y="6592541"/>
            <a:ext cx="6120680" cy="246221"/>
          </a:xfrm>
          <a:prstGeom prst="rect">
            <a:avLst/>
          </a:prstGeom>
        </p:spPr>
        <p:txBody>
          <a:bodyPr wrap="square">
            <a:spAutoFit/>
          </a:bodyPr>
          <a:lstStyle/>
          <a:p>
            <a:r>
              <a:rPr lang="ja-JP" altLang="en-US" sz="9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www.imi-protect.eu/documents/Session5.1_Objectivesandmethods.pdf</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205096" y="6381328"/>
            <a:ext cx="8255336" cy="253916"/>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www.youtube.com/watch?v=0QA5PqbixGw&amp;index=11&amp;list=PL7K5dNgKnawbCbddbpOxfDG7C4Eqdoks9</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3891899" y="2204864"/>
            <a:ext cx="4665889" cy="307777"/>
          </a:xfrm>
          <a:prstGeom prst="rect">
            <a:avLst/>
          </a:prstGeom>
        </p:spPr>
        <p:txBody>
          <a:bodyPr wrap="square">
            <a:spAutoFit/>
          </a:bodyPr>
          <a:lstStyle/>
          <a:p>
            <a:pPr algn="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大規模</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電子ヘルスケアデータベースの</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使用増加</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3419872" y="3428563"/>
            <a:ext cx="5184576" cy="307777"/>
          </a:xfrm>
          <a:prstGeom prst="rect">
            <a:avLst/>
          </a:prstGeom>
        </p:spPr>
        <p:txBody>
          <a:bodyPr wrap="square">
            <a:spAutoFit/>
          </a:bodyPr>
          <a:lstStyle/>
          <a:p>
            <a:pPr algn="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同じデータベースを使用した試験でも結果が異なる場合</a:t>
            </a:r>
          </a:p>
        </p:txBody>
      </p:sp>
      <p:sp>
        <p:nvSpPr>
          <p:cNvPr id="9" name="正方形/長方形 8"/>
          <p:cNvSpPr/>
          <p:nvPr/>
        </p:nvSpPr>
        <p:spPr>
          <a:xfrm>
            <a:off x="3222300" y="4969405"/>
            <a:ext cx="5328592" cy="307777"/>
          </a:xfrm>
          <a:prstGeom prst="rect">
            <a:avLst/>
          </a:prstGeom>
        </p:spPr>
        <p:txBody>
          <a:bodyPr wrap="square">
            <a:spAutoFit/>
          </a:bodyPr>
          <a:lstStyle/>
          <a:p>
            <a:pPr algn="r"/>
            <a:r>
              <a:rPr lang="ja-JP" altLang="en-US" sz="1400" dirty="0">
                <a:latin typeface="Meiryo UI" panose="020B0604030504040204" pitchFamily="50" charset="-128"/>
                <a:ea typeface="Meiryo UI" panose="020B0604030504040204" pitchFamily="50" charset="-128"/>
                <a:cs typeface="Meiryo UI" panose="020B0604030504040204" pitchFamily="50" charset="-128"/>
              </a:rPr>
              <a:t>異なるデータベースを使用すると結果が異なる</a:t>
            </a:r>
          </a:p>
        </p:txBody>
      </p:sp>
      <p:sp>
        <p:nvSpPr>
          <p:cNvPr id="11" name="正方形/長方形 10"/>
          <p:cNvSpPr/>
          <p:nvPr/>
        </p:nvSpPr>
        <p:spPr>
          <a:xfrm>
            <a:off x="6516216" y="5362216"/>
            <a:ext cx="2736304"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原因は？バイアス</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は調整</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できるか？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下矢印 11"/>
          <p:cNvSpPr/>
          <p:nvPr/>
        </p:nvSpPr>
        <p:spPr>
          <a:xfrm>
            <a:off x="8607290" y="3554070"/>
            <a:ext cx="213182" cy="1808146"/>
          </a:xfrm>
          <a:prstGeom prst="downArrow">
            <a:avLst/>
          </a:prstGeom>
          <a:gradFill flip="none" rotWithShape="1">
            <a:gsLst>
              <a:gs pos="0">
                <a:schemeClr val="tx1">
                  <a:tint val="66000"/>
                  <a:satMod val="160000"/>
                </a:schemeClr>
              </a:gs>
              <a:gs pos="50000">
                <a:schemeClr val="tx1">
                  <a:tint val="44500"/>
                  <a:satMod val="160000"/>
                </a:schemeClr>
              </a:gs>
              <a:gs pos="100000">
                <a:schemeClr val="tx1">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5267339" y="171797"/>
            <a:ext cx="3684157" cy="1384995"/>
          </a:xfrm>
          <a:prstGeom prst="rect">
            <a:avLst/>
          </a:prstGeom>
          <a:solidFill>
            <a:srgbClr val="FFC000"/>
          </a:solidFill>
          <a:ln>
            <a:noFill/>
          </a:ln>
        </p:spPr>
        <p:txBody>
          <a:bodyPr wrap="square">
            <a:spAutoFit/>
          </a:bodyPr>
          <a:lstStyle/>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WP2: Framework </a:t>
            </a:r>
            <a:r>
              <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of PE studies</a:t>
            </a:r>
          </a:p>
          <a:p>
            <a:r>
              <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WG1: </a:t>
            </a:r>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Databases</a:t>
            </a:r>
          </a:p>
          <a:p>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欧州におけるデータベースを使用した試験の実施</a:t>
            </a:r>
            <a:r>
              <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（薬物－有害事象ペアについて記述的研究，コホート研究，ネステッドケースコントロール，ケースクロスオーバー，自己対照ケースシリーズ</a:t>
            </a:r>
            <a:r>
              <a:rPr lang="ja-JP" altLang="en-US"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正方形/長方形 16"/>
          <p:cNvSpPr/>
          <p:nvPr/>
        </p:nvSpPr>
        <p:spPr>
          <a:xfrm>
            <a:off x="3563888" y="6095594"/>
            <a:ext cx="5031758" cy="307777"/>
          </a:xfrm>
          <a:prstGeom prst="rect">
            <a:avLst/>
          </a:prstGeom>
        </p:spPr>
        <p:txBody>
          <a:bodyPr wrap="square">
            <a:spAutoFit/>
          </a:bodyPr>
          <a:lstStyle/>
          <a:p>
            <a:pPr algn="r"/>
            <a:r>
              <a:rPr lang="ja-JP" altLang="en-US" sz="1400" dirty="0">
                <a:latin typeface="Meiryo UI" panose="020B0604030504040204" pitchFamily="50" charset="-128"/>
                <a:ea typeface="Meiryo UI" panose="020B0604030504040204" pitchFamily="50" charset="-128"/>
                <a:cs typeface="Meiryo UI" panose="020B0604030504040204" pitchFamily="50" charset="-128"/>
              </a:rPr>
              <a:t>薬剤の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BR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を理解するために</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疫学的アプローチの有用性を</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議論</a:t>
            </a:r>
          </a:p>
        </p:txBody>
      </p:sp>
      <p:sp>
        <p:nvSpPr>
          <p:cNvPr id="18"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10</a:t>
            </a:fld>
            <a:endParaRPr kumimoji="1" lang="ja-JP" altLang="en-US" dirty="0"/>
          </a:p>
        </p:txBody>
      </p:sp>
    </p:spTree>
    <p:extLst>
      <p:ext uri="{BB962C8B-B14F-4D97-AF65-F5344CB8AC3E}">
        <p14:creationId xmlns:p14="http://schemas.microsoft.com/office/powerpoint/2010/main" val="253775983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484"/>
            <a:ext cx="9114350" cy="6533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テキスト ボックス 3"/>
          <p:cNvSpPr txBox="1"/>
          <p:nvPr/>
        </p:nvSpPr>
        <p:spPr>
          <a:xfrm>
            <a:off x="179512" y="6237312"/>
            <a:ext cx="8734147" cy="246221"/>
          </a:xfrm>
          <a:prstGeom prst="rect">
            <a:avLst/>
          </a:prstGeom>
          <a:noFill/>
        </p:spPr>
        <p:txBody>
          <a:bodyPr wrap="square" rtlCol="0">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www.imi-protect.eu/documents/8.1_ContributionfromPROTECTtoregulatorypractice.pdf</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kumimoji="1"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55976" y="4005064"/>
            <a:ext cx="4502451" cy="369332"/>
          </a:xfrm>
          <a:prstGeom prst="rect">
            <a:avLst/>
          </a:prstGeom>
        </p:spPr>
        <p:txBody>
          <a:bodyPr wrap="none">
            <a:sp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PROTECT</a:t>
            </a:r>
            <a:r>
              <a:rPr lang="ja-JP" altLang="en-US" dirty="0">
                <a:latin typeface="Meiryo UI" panose="020B0604030504040204" pitchFamily="50" charset="-128"/>
                <a:ea typeface="Meiryo UI" panose="020B0604030504040204" pitchFamily="50" charset="-128"/>
                <a:cs typeface="Meiryo UI" panose="020B0604030504040204" pitchFamily="50" charset="-128"/>
              </a:rPr>
              <a:t>の成果を</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今後，行政</a:t>
            </a:r>
            <a:r>
              <a:rPr lang="ja-JP" altLang="en-US" dirty="0">
                <a:latin typeface="Meiryo UI" panose="020B0604030504040204" pitchFamily="50" charset="-128"/>
                <a:ea typeface="Meiryo UI" panose="020B0604030504040204" pitchFamily="50" charset="-128"/>
                <a:cs typeface="Meiryo UI" panose="020B0604030504040204" pitchFamily="50" charset="-128"/>
              </a:rPr>
              <a:t>にどう活かすか</a:t>
            </a:r>
          </a:p>
        </p:txBody>
      </p:sp>
      <p:sp>
        <p:nvSpPr>
          <p:cNvPr id="6" name="スライド番号プレースホルダー 5"/>
          <p:cNvSpPr>
            <a:spLocks noGrp="1"/>
          </p:cNvSpPr>
          <p:nvPr>
            <p:ph type="sldNum" sz="quarter" idx="12"/>
          </p:nvPr>
        </p:nvSpPr>
        <p:spPr>
          <a:xfrm>
            <a:off x="6902896" y="6448251"/>
            <a:ext cx="2133600" cy="365125"/>
          </a:xfrm>
        </p:spPr>
        <p:txBody>
          <a:bodyPr/>
          <a:lstStyle/>
          <a:p>
            <a:fld id="{E7CEEA55-ED35-4668-9ACA-57B39DB1A3E8}" type="slidenum">
              <a:rPr lang="ja-JP" altLang="en-US" smtClean="0">
                <a:solidFill>
                  <a:prstClr val="black">
                    <a:tint val="75000"/>
                  </a:prstClr>
                </a:solidFill>
              </a:rPr>
              <a:t>100</a:t>
            </a:fld>
            <a:endParaRPr lang="ja-JP" altLang="en-US" dirty="0">
              <a:solidFill>
                <a:prstClr val="black">
                  <a:tint val="75000"/>
                </a:prstClr>
              </a:solidFill>
            </a:endParaRPr>
          </a:p>
        </p:txBody>
      </p:sp>
      <p:sp>
        <p:nvSpPr>
          <p:cNvPr id="8" name="正方形/長方形 7"/>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a:off x="179512" y="6597352"/>
            <a:ext cx="8424936" cy="230832"/>
          </a:xfrm>
          <a:prstGeom prst="rect">
            <a:avLst/>
          </a:prstGeom>
          <a:noFill/>
        </p:spPr>
        <p:txBody>
          <a:bodyPr wrap="square" rtlCol="0">
            <a:spAutoFit/>
          </a:bodyPr>
          <a:lstStyle/>
          <a:p>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参考：</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900" dirty="0">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hlinkClick r:id="rId5"/>
              </a:rPr>
              <a:t>www.imi-protect.eu/documents/KurzX.etal.FeasibilityandimpactassessmentofregulatoryscienceapplicationtoPROTECTICPE2015.pdf</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　　</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179512" y="6420983"/>
            <a:ext cx="8892480" cy="24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www.youtube.com/watch?v=jfhxRuUopNQ&amp;index=25&amp;list=PL7K5dNgKnawbCbddbpOxfDG7C4Eqdoks9</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58807505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7" y="360040"/>
            <a:ext cx="9146965" cy="6453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p:cNvSpPr/>
          <p:nvPr/>
        </p:nvSpPr>
        <p:spPr>
          <a:xfrm>
            <a:off x="4283968" y="4377878"/>
            <a:ext cx="4572000" cy="923330"/>
          </a:xfrm>
          <a:prstGeom prst="rect">
            <a:avLst/>
          </a:prstGeom>
        </p:spPr>
        <p:txBody>
          <a:bodyPr>
            <a:spAutoFit/>
          </a:bodyPr>
          <a:lstStyle/>
          <a:p>
            <a:r>
              <a:rPr lang="ja-JP" altLang="en-US"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成功の</a:t>
            </a:r>
            <a:r>
              <a:rPr lang="ja-JP" altLang="en-US"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最終的な</a:t>
            </a:r>
            <a:r>
              <a:rPr lang="ja-JP" altLang="en-US"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判断は，</a:t>
            </a:r>
            <a:r>
              <a:rPr lang="en-US" altLang="ja-JP"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成果がイノベーションや公衆衛生に反映されるか否かで判断する必要がある。</a:t>
            </a:r>
            <a:endParaRPr lang="ja-JP" altLang="en-US"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5932" y="6309320"/>
            <a:ext cx="561975"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101</a:t>
            </a:fld>
            <a:endParaRPr lang="ja-JP" altLang="en-US" dirty="0">
              <a:solidFill>
                <a:prstClr val="black">
                  <a:tint val="75000"/>
                </a:prstClr>
              </a:solidFill>
            </a:endParaRPr>
          </a:p>
        </p:txBody>
      </p:sp>
      <p:sp>
        <p:nvSpPr>
          <p:cNvPr id="9" name="正方形/長方形 8"/>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9069068" y="-27384"/>
            <a:ext cx="111444" cy="6885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55722" y="-1756"/>
            <a:ext cx="111444" cy="6885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6137897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91823"/>
            <a:ext cx="8229600" cy="1143000"/>
          </a:xfrm>
        </p:spPr>
        <p:txBody>
          <a:bodyPr/>
          <a:lstStyle/>
          <a:p>
            <a:endParaRPr kumimoji="1" lang="ja-JP" altLang="en-US"/>
          </a:p>
        </p:txBody>
      </p:sp>
      <p:sp>
        <p:nvSpPr>
          <p:cNvPr id="3" name="コンテンツ プレースホルダー 2"/>
          <p:cNvSpPr>
            <a:spLocks noGrp="1"/>
          </p:cNvSpPr>
          <p:nvPr>
            <p:ph idx="1"/>
          </p:nvPr>
        </p:nvSpPr>
        <p:spPr>
          <a:xfrm>
            <a:off x="457200" y="1817385"/>
            <a:ext cx="8229600" cy="4525963"/>
          </a:xfrm>
        </p:spPr>
        <p:txBody>
          <a:bodyPr/>
          <a:lstStyle/>
          <a:p>
            <a:endParaRPr kumimoji="1" lang="ja-JP" altLang="en-US"/>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56" y="189801"/>
            <a:ext cx="9138554" cy="643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p:cNvSpPr/>
          <p:nvPr/>
        </p:nvSpPr>
        <p:spPr>
          <a:xfrm>
            <a:off x="3851920" y="477833"/>
            <a:ext cx="4572000" cy="369332"/>
          </a:xfrm>
          <a:prstGeom prst="rect">
            <a:avLst/>
          </a:prstGeom>
        </p:spPr>
        <p:txBody>
          <a:bodyPr>
            <a:sp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PROTECT</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のインパクト評価</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p:cNvSpPr/>
          <p:nvPr/>
        </p:nvSpPr>
        <p:spPr>
          <a:xfrm>
            <a:off x="3860935" y="1476653"/>
            <a:ext cx="4572000" cy="369332"/>
          </a:xfrm>
          <a:prstGeom prst="rect">
            <a:avLst/>
          </a:prstGeom>
        </p:spPr>
        <p:txBody>
          <a:bodyPr>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目的</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1187624" y="3267955"/>
            <a:ext cx="7236296" cy="523220"/>
          </a:xfrm>
          <a:prstGeom prst="rect">
            <a:avLst/>
          </a:prstGeom>
        </p:spPr>
        <p:txBody>
          <a:bodyPr wrap="square">
            <a:spAutoFit/>
          </a:bodyPr>
          <a:lstStyle/>
          <a:p>
            <a:pPr marL="273050" indent="-273050"/>
            <a:r>
              <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err="1"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規制科学プロジェクトのアウトプットのインパクトを評価する概念的なフレームワークを作成し，アウトプットを行政の現場で実施する優先順位づけを行う</a:t>
            </a:r>
            <a:endPar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1187624" y="5715253"/>
            <a:ext cx="7236296" cy="954107"/>
          </a:xfrm>
          <a:prstGeom prst="rect">
            <a:avLst/>
          </a:prstGeom>
        </p:spPr>
        <p:txBody>
          <a:bodyPr wrap="square">
            <a:spAutoFit/>
          </a:bodyPr>
          <a:lstStyle/>
          <a:p>
            <a:r>
              <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を例として，</a:t>
            </a:r>
            <a:endPar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400" dirty="0" err="1">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この概念的なフレームワークで，</a:t>
            </a:r>
            <a:r>
              <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のアウトプットを評価すること</a:t>
            </a:r>
            <a:endPar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400" dirty="0" err="1"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EMA</a:t>
            </a:r>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および関連委員会に対して，</a:t>
            </a:r>
            <a:r>
              <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の結果に基づく適切な行動を勧告すること</a:t>
            </a:r>
            <a:endPar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88832" y="0"/>
            <a:ext cx="1578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00" y="19638"/>
            <a:ext cx="348427" cy="15142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102</a:t>
            </a:fld>
            <a:endParaRPr lang="ja-JP" altLang="en-US" dirty="0">
              <a:solidFill>
                <a:prstClr val="black">
                  <a:tint val="75000"/>
                </a:prstClr>
              </a:solidFill>
            </a:endParaRPr>
          </a:p>
        </p:txBody>
      </p:sp>
      <p:sp>
        <p:nvSpPr>
          <p:cNvPr id="8" name="正方形/長方形 7"/>
          <p:cNvSpPr/>
          <p:nvPr/>
        </p:nvSpPr>
        <p:spPr>
          <a:xfrm>
            <a:off x="-24899" y="130805"/>
            <a:ext cx="9171531" cy="130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2473" y="6093296"/>
            <a:ext cx="561975"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499045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548978"/>
            <a:ext cx="8229600" cy="1143000"/>
          </a:xfrm>
        </p:spPr>
        <p:txBody>
          <a:bodyPr/>
          <a:lstStyle/>
          <a:p>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457200" y="1874540"/>
            <a:ext cx="8229600" cy="4525963"/>
          </a:xfrm>
        </p:spPr>
        <p:txBody>
          <a:bodyPr/>
          <a:lstStyle/>
          <a:p>
            <a:endParaRPr kumimoji="1" lang="ja-JP" altLang="en-US"/>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544" y="332656"/>
            <a:ext cx="9841664" cy="6899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a:xfrm>
            <a:off x="3851920" y="1471092"/>
            <a:ext cx="4572000" cy="369332"/>
          </a:xfrm>
          <a:prstGeom prst="rect">
            <a:avLst/>
          </a:prstGeom>
        </p:spPr>
        <p:txBody>
          <a:bodyPr>
            <a:spAutoFit/>
          </a:bodyPr>
          <a:lstStyle/>
          <a:p>
            <a:pPr algn="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確認</a:t>
            </a:r>
            <a:r>
              <a:rPr lang="ja-JP" altLang="en-US" dirty="0">
                <a:latin typeface="Meiryo UI" panose="020B0604030504040204" pitchFamily="50" charset="-128"/>
                <a:ea typeface="Meiryo UI" panose="020B0604030504040204" pitchFamily="50" charset="-128"/>
                <a:cs typeface="Meiryo UI" panose="020B0604030504040204" pitchFamily="50" charset="-128"/>
              </a:rPr>
              <a:t>すべき事項</a:t>
            </a:r>
          </a:p>
        </p:txBody>
      </p:sp>
      <p:sp>
        <p:nvSpPr>
          <p:cNvPr id="6" name="正方形/長方形 5"/>
          <p:cNvSpPr/>
          <p:nvPr/>
        </p:nvSpPr>
        <p:spPr>
          <a:xfrm>
            <a:off x="755576" y="2767236"/>
            <a:ext cx="7776864" cy="307777"/>
          </a:xfrm>
          <a:prstGeom prst="rect">
            <a:avLst/>
          </a:prstGeom>
        </p:spPr>
        <p:txBody>
          <a:bodyPr wrap="square">
            <a:spAutoFit/>
          </a:bodyPr>
          <a:lstStyle/>
          <a:p>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行政上のあるいは臨床現場での実施の変更の基礎となる十分練られた結果が得られるのはいつか？</a:t>
            </a:r>
            <a:endParaRPr lang="ja-JP" altLang="en-US" sz="1400"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683568" y="4044216"/>
            <a:ext cx="7848872" cy="523220"/>
          </a:xfrm>
          <a:prstGeom prst="rect">
            <a:avLst/>
          </a:prstGeom>
        </p:spPr>
        <p:txBody>
          <a:bodyPr wrap="square">
            <a:spAutoFit/>
          </a:bodyPr>
          <a:lstStyle/>
          <a:p>
            <a:r>
              <a:rPr lang="en-US" altLang="ja-JP"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1400"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から</a:t>
            </a:r>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得られた結果／勧告は，施行される前にどの程度，システマティックに検証され，構造化され，サイエンスコミュニティにおいてピアレビューされなければならないか？</a:t>
            </a:r>
            <a:endParaRPr lang="ja-JP" altLang="en-US" sz="1400"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683568" y="5051747"/>
            <a:ext cx="7560840" cy="307777"/>
          </a:xfrm>
          <a:prstGeom prst="rect">
            <a:avLst/>
          </a:prstGeom>
        </p:spPr>
        <p:txBody>
          <a:bodyPr wrap="square">
            <a:spAutoFit/>
          </a:bodyPr>
          <a:lstStyle/>
          <a:p>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施行と，科学的な再現性／検証のタイミングとのトレードオフはあるのか？</a:t>
            </a:r>
            <a:endParaRPr lang="ja-JP" altLang="en-US" sz="1400"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683568" y="5719564"/>
            <a:ext cx="7560840" cy="307777"/>
          </a:xfrm>
          <a:prstGeom prst="rect">
            <a:avLst/>
          </a:prstGeom>
        </p:spPr>
        <p:txBody>
          <a:bodyPr wrap="square">
            <a:spAutoFit/>
          </a:bodyPr>
          <a:lstStyle/>
          <a:p>
            <a:r>
              <a:rPr lang="ja-JP" altLang="en-US" sz="14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どのアウトプットが優先的に施行されるべきか？</a:t>
            </a:r>
            <a:endParaRPr lang="ja-JP" altLang="en-US" sz="1400"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0050" y="6115050"/>
            <a:ext cx="1123950"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103</a:t>
            </a:fld>
            <a:endParaRPr lang="ja-JP" altLang="en-US" dirty="0">
              <a:solidFill>
                <a:prstClr val="black">
                  <a:tint val="75000"/>
                </a:prstClr>
              </a:solidFill>
            </a:endParaRPr>
          </a:p>
        </p:txBody>
      </p:sp>
      <p:sp>
        <p:nvSpPr>
          <p:cNvPr id="14" name="正方形/長方形 13"/>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4481" y="6680795"/>
            <a:ext cx="561975"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521672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70862"/>
            <a:ext cx="8229600" cy="1143000"/>
          </a:xfrm>
        </p:spPr>
        <p:txBody>
          <a:bodyPr/>
          <a:lstStyle/>
          <a:p>
            <a:endParaRPr kumimoji="1" lang="ja-JP" altLang="en-US"/>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552" y="128880"/>
            <a:ext cx="9036496" cy="639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a:xfrm>
            <a:off x="647369" y="1621303"/>
            <a:ext cx="972108" cy="307777"/>
          </a:xfrm>
          <a:prstGeom prst="rect">
            <a:avLst/>
          </a:prstGeom>
        </p:spPr>
        <p:txBody>
          <a:bodyPr wrap="square">
            <a:spAutoFit/>
          </a:bodyPr>
          <a:lstStyle/>
          <a:p>
            <a:r>
              <a:rPr lang="ja-JP" altLang="en-US" sz="1400" dirty="0" smtClean="0">
                <a:solidFill>
                  <a:srgbClr val="FF0000"/>
                </a:solidFill>
              </a:rPr>
              <a:t>説明事項</a:t>
            </a:r>
            <a:endParaRPr lang="ja-JP" altLang="en-US" sz="1400" dirty="0">
              <a:solidFill>
                <a:srgbClr val="FF0000"/>
              </a:solidFill>
            </a:endParaRPr>
          </a:p>
        </p:txBody>
      </p:sp>
      <p:sp>
        <p:nvSpPr>
          <p:cNvPr id="6" name="正方形/長方形 5"/>
          <p:cNvSpPr/>
          <p:nvPr/>
        </p:nvSpPr>
        <p:spPr>
          <a:xfrm>
            <a:off x="670272" y="3134051"/>
            <a:ext cx="972108" cy="307777"/>
          </a:xfrm>
          <a:prstGeom prst="rect">
            <a:avLst/>
          </a:prstGeom>
        </p:spPr>
        <p:txBody>
          <a:bodyPr wrap="square">
            <a:spAutoFit/>
          </a:bodyPr>
          <a:lstStyle/>
          <a:p>
            <a:r>
              <a:rPr lang="ja-JP" altLang="en-US" sz="1400" dirty="0" smtClean="0">
                <a:solidFill>
                  <a:srgbClr val="FF0000"/>
                </a:solidFill>
              </a:rPr>
              <a:t>評価事項</a:t>
            </a:r>
            <a:endParaRPr lang="ja-JP" altLang="en-US" sz="1400" dirty="0">
              <a:solidFill>
                <a:srgbClr val="FF0000"/>
              </a:solidFill>
            </a:endParaRPr>
          </a:p>
        </p:txBody>
      </p:sp>
      <p:sp>
        <p:nvSpPr>
          <p:cNvPr id="7" name="正方形/長方形 6"/>
          <p:cNvSpPr/>
          <p:nvPr/>
        </p:nvSpPr>
        <p:spPr>
          <a:xfrm>
            <a:off x="5436096" y="1281008"/>
            <a:ext cx="3024336" cy="523220"/>
          </a:xfrm>
          <a:prstGeom prst="rect">
            <a:avLst/>
          </a:prstGeom>
        </p:spPr>
        <p:txBody>
          <a:bodyPr wrap="square">
            <a:spAutoFit/>
          </a:bodyPr>
          <a:lstStyle/>
          <a:p>
            <a:pPr marL="285750" indent="-285750">
              <a:buFont typeface="Wingdings" panose="05000000000000000000" pitchFamily="2" charset="2"/>
              <a:buChar char="l"/>
            </a:pPr>
            <a:r>
              <a:rPr lang="ja-JP" altLang="en-US" sz="1400" dirty="0" smtClean="0">
                <a:solidFill>
                  <a:schemeClr val="tx2">
                    <a:lumMod val="60000"/>
                    <a:lumOff val="40000"/>
                  </a:schemeClr>
                </a:solidFill>
              </a:rPr>
              <a:t>ガイドラインや手順において反映されるべき</a:t>
            </a:r>
            <a:r>
              <a:rPr lang="ja-JP" altLang="en-US" sz="1400" u="sng" dirty="0" smtClean="0">
                <a:solidFill>
                  <a:schemeClr val="tx2">
                    <a:lumMod val="60000"/>
                    <a:lumOff val="40000"/>
                  </a:schemeClr>
                </a:solidFill>
              </a:rPr>
              <a:t>プロセス</a:t>
            </a:r>
            <a:r>
              <a:rPr lang="ja-JP" altLang="en-US" sz="1400" dirty="0" smtClean="0">
                <a:solidFill>
                  <a:schemeClr val="tx2">
                    <a:lumMod val="60000"/>
                    <a:lumOff val="40000"/>
                  </a:schemeClr>
                </a:solidFill>
              </a:rPr>
              <a:t>の変更</a:t>
            </a:r>
            <a:endParaRPr lang="ja-JP" altLang="en-US" sz="1400" dirty="0">
              <a:solidFill>
                <a:schemeClr val="tx2">
                  <a:lumMod val="60000"/>
                  <a:lumOff val="40000"/>
                </a:schemeClr>
              </a:solidFill>
            </a:endParaRPr>
          </a:p>
        </p:txBody>
      </p:sp>
      <p:sp>
        <p:nvSpPr>
          <p:cNvPr id="8" name="正方形/長方形 7"/>
          <p:cNvSpPr/>
          <p:nvPr/>
        </p:nvSpPr>
        <p:spPr>
          <a:xfrm>
            <a:off x="5436096" y="1929080"/>
            <a:ext cx="2880320" cy="523220"/>
          </a:xfrm>
          <a:prstGeom prst="rect">
            <a:avLst/>
          </a:prstGeom>
        </p:spPr>
        <p:txBody>
          <a:bodyPr wrap="square">
            <a:spAutoFit/>
          </a:bodyPr>
          <a:lstStyle/>
          <a:p>
            <a:pPr marL="285750" indent="-285750">
              <a:buFont typeface="Wingdings" panose="05000000000000000000" pitchFamily="2" charset="2"/>
              <a:buChar char="l"/>
            </a:pPr>
            <a:r>
              <a:rPr lang="ja-JP" altLang="en-US" sz="1400" dirty="0" smtClean="0">
                <a:solidFill>
                  <a:schemeClr val="tx2">
                    <a:lumMod val="60000"/>
                    <a:lumOff val="40000"/>
                  </a:schemeClr>
                </a:solidFill>
              </a:rPr>
              <a:t>個人あるいは対象者の</a:t>
            </a:r>
            <a:r>
              <a:rPr lang="ja-JP" altLang="en-US" sz="1400" u="sng" dirty="0" smtClean="0">
                <a:solidFill>
                  <a:schemeClr val="tx2">
                    <a:lumMod val="60000"/>
                    <a:lumOff val="40000"/>
                  </a:schemeClr>
                </a:solidFill>
              </a:rPr>
              <a:t>行動</a:t>
            </a:r>
            <a:r>
              <a:rPr lang="ja-JP" altLang="en-US" sz="1400" dirty="0" smtClean="0">
                <a:solidFill>
                  <a:schemeClr val="tx2">
                    <a:lumMod val="60000"/>
                    <a:lumOff val="40000"/>
                  </a:schemeClr>
                </a:solidFill>
              </a:rPr>
              <a:t>へのインパクト</a:t>
            </a:r>
            <a:endParaRPr lang="ja-JP" altLang="en-US" sz="1400" dirty="0">
              <a:solidFill>
                <a:schemeClr val="tx2">
                  <a:lumMod val="60000"/>
                  <a:lumOff val="40000"/>
                </a:schemeClr>
              </a:solidFill>
            </a:endParaRPr>
          </a:p>
        </p:txBody>
      </p:sp>
      <p:sp>
        <p:nvSpPr>
          <p:cNvPr id="9" name="正方形/長方形 8"/>
          <p:cNvSpPr/>
          <p:nvPr/>
        </p:nvSpPr>
        <p:spPr>
          <a:xfrm>
            <a:off x="5436096" y="2433136"/>
            <a:ext cx="3456384" cy="523220"/>
          </a:xfrm>
          <a:prstGeom prst="rect">
            <a:avLst/>
          </a:prstGeom>
        </p:spPr>
        <p:txBody>
          <a:bodyPr wrap="square">
            <a:spAutoFit/>
          </a:bodyPr>
          <a:lstStyle/>
          <a:p>
            <a:pPr marL="285750" indent="-285750">
              <a:buFont typeface="Wingdings" panose="05000000000000000000" pitchFamily="2" charset="2"/>
              <a:buChar char="l"/>
            </a:pPr>
            <a:r>
              <a:rPr lang="ja-JP" altLang="en-US" sz="1400" u="sng" dirty="0" smtClean="0">
                <a:solidFill>
                  <a:schemeClr val="tx2">
                    <a:lumMod val="60000"/>
                    <a:lumOff val="40000"/>
                  </a:schemeClr>
                </a:solidFill>
              </a:rPr>
              <a:t>結果</a:t>
            </a:r>
            <a:r>
              <a:rPr lang="ja-JP" altLang="en-US" sz="1400" dirty="0" smtClean="0">
                <a:solidFill>
                  <a:schemeClr val="tx2">
                    <a:lumMod val="60000"/>
                    <a:lumOff val="40000"/>
                  </a:schemeClr>
                </a:solidFill>
              </a:rPr>
              <a:t>として行動に反映されるポジティブあるいはネガティブなインパクト</a:t>
            </a:r>
            <a:endParaRPr lang="ja-JP" altLang="en-US" sz="1400" dirty="0">
              <a:solidFill>
                <a:schemeClr val="tx2">
                  <a:lumMod val="60000"/>
                  <a:lumOff val="40000"/>
                </a:schemeClr>
              </a:solidFill>
            </a:endParaRPr>
          </a:p>
        </p:txBody>
      </p:sp>
      <p:sp>
        <p:nvSpPr>
          <p:cNvPr id="10" name="正方形/長方形 9"/>
          <p:cNvSpPr/>
          <p:nvPr/>
        </p:nvSpPr>
        <p:spPr>
          <a:xfrm>
            <a:off x="5436096" y="2918608"/>
            <a:ext cx="3456384" cy="738664"/>
          </a:xfrm>
          <a:prstGeom prst="rect">
            <a:avLst/>
          </a:prstGeom>
        </p:spPr>
        <p:txBody>
          <a:bodyPr wrap="square">
            <a:spAutoFit/>
          </a:bodyPr>
          <a:lstStyle/>
          <a:p>
            <a:r>
              <a:rPr lang="ja-JP" altLang="en-US" sz="1400" u="sng" dirty="0" smtClean="0">
                <a:solidFill>
                  <a:schemeClr val="tx2">
                    <a:lumMod val="60000"/>
                    <a:lumOff val="40000"/>
                  </a:schemeClr>
                </a:solidFill>
              </a:rPr>
              <a:t>インパクトの評価</a:t>
            </a:r>
            <a:endParaRPr lang="en-US" altLang="ja-JP" sz="1400" u="sng" dirty="0" smtClean="0">
              <a:solidFill>
                <a:schemeClr val="tx2">
                  <a:lumMod val="60000"/>
                  <a:lumOff val="40000"/>
                </a:schemeClr>
              </a:solidFill>
            </a:endParaRPr>
          </a:p>
          <a:p>
            <a:pPr marL="285750" indent="-285750">
              <a:buFont typeface="Wingdings" panose="05000000000000000000" pitchFamily="2" charset="2"/>
              <a:buChar char="l"/>
            </a:pPr>
            <a:r>
              <a:rPr lang="ja-JP" altLang="en-US" sz="1400" dirty="0" smtClean="0">
                <a:solidFill>
                  <a:schemeClr val="tx2">
                    <a:lumMod val="60000"/>
                    <a:lumOff val="40000"/>
                  </a:schemeClr>
                </a:solidFill>
              </a:rPr>
              <a:t>各側面において，変更によってもたらされるベネフィットのレベルの評価</a:t>
            </a:r>
            <a:endParaRPr lang="ja-JP" altLang="en-US" sz="1400" dirty="0">
              <a:solidFill>
                <a:schemeClr val="tx2">
                  <a:lumMod val="60000"/>
                  <a:lumOff val="40000"/>
                </a:schemeClr>
              </a:solidFill>
            </a:endParaRPr>
          </a:p>
        </p:txBody>
      </p:sp>
      <p:cxnSp>
        <p:nvCxnSpPr>
          <p:cNvPr id="11" name="直線コネクタ 10"/>
          <p:cNvCxnSpPr/>
          <p:nvPr/>
        </p:nvCxnSpPr>
        <p:spPr>
          <a:xfrm>
            <a:off x="5436096" y="2937192"/>
            <a:ext cx="288032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正方形/長方形 12"/>
          <p:cNvSpPr/>
          <p:nvPr/>
        </p:nvSpPr>
        <p:spPr>
          <a:xfrm>
            <a:off x="5436096" y="3513256"/>
            <a:ext cx="3024336" cy="738664"/>
          </a:xfrm>
          <a:prstGeom prst="rect">
            <a:avLst/>
          </a:prstGeom>
        </p:spPr>
        <p:txBody>
          <a:bodyPr wrap="square">
            <a:spAutoFit/>
          </a:bodyPr>
          <a:lstStyle/>
          <a:p>
            <a:r>
              <a:rPr lang="ja-JP" altLang="en-US" sz="1400" u="sng" dirty="0" smtClean="0">
                <a:solidFill>
                  <a:schemeClr val="tx2">
                    <a:lumMod val="60000"/>
                    <a:lumOff val="40000"/>
                  </a:schemeClr>
                </a:solidFill>
              </a:rPr>
              <a:t>成熟度</a:t>
            </a:r>
            <a:endParaRPr lang="en-US" altLang="ja-JP" sz="1400" u="sng" dirty="0" smtClean="0">
              <a:solidFill>
                <a:schemeClr val="tx2">
                  <a:lumMod val="60000"/>
                  <a:lumOff val="40000"/>
                </a:schemeClr>
              </a:solidFill>
            </a:endParaRPr>
          </a:p>
          <a:p>
            <a:pPr marL="285750" indent="-285750">
              <a:buFont typeface="Wingdings" panose="05000000000000000000" pitchFamily="2" charset="2"/>
              <a:buChar char="l"/>
            </a:pPr>
            <a:r>
              <a:rPr lang="ja-JP" altLang="en-US" sz="1400" dirty="0" smtClean="0">
                <a:solidFill>
                  <a:schemeClr val="tx2">
                    <a:lumMod val="60000"/>
                    <a:lumOff val="40000"/>
                  </a:schemeClr>
                </a:solidFill>
              </a:rPr>
              <a:t>使用前にさらなる開発あるいは検証の必要性</a:t>
            </a:r>
            <a:endParaRPr lang="ja-JP" altLang="en-US" sz="1400" dirty="0">
              <a:solidFill>
                <a:schemeClr val="tx2">
                  <a:lumMod val="60000"/>
                  <a:lumOff val="40000"/>
                </a:schemeClr>
              </a:solidFill>
            </a:endParaRPr>
          </a:p>
        </p:txBody>
      </p:sp>
      <p:sp>
        <p:nvSpPr>
          <p:cNvPr id="14" name="正方形/長方形 13"/>
          <p:cNvSpPr/>
          <p:nvPr/>
        </p:nvSpPr>
        <p:spPr>
          <a:xfrm>
            <a:off x="5436096" y="4161328"/>
            <a:ext cx="3600400" cy="1815882"/>
          </a:xfrm>
          <a:prstGeom prst="rect">
            <a:avLst/>
          </a:prstGeom>
        </p:spPr>
        <p:txBody>
          <a:bodyPr wrap="square">
            <a:spAutoFit/>
          </a:bodyPr>
          <a:lstStyle/>
          <a:p>
            <a:r>
              <a:rPr lang="ja-JP" altLang="en-US" sz="1400" u="sng" dirty="0" smtClean="0">
                <a:solidFill>
                  <a:schemeClr val="tx2">
                    <a:lumMod val="60000"/>
                    <a:lumOff val="40000"/>
                  </a:schemeClr>
                </a:solidFill>
              </a:rPr>
              <a:t>実行可能性</a:t>
            </a:r>
            <a:endParaRPr lang="en-US" altLang="ja-JP" sz="1400" u="sng" dirty="0" smtClean="0">
              <a:solidFill>
                <a:schemeClr val="tx2">
                  <a:lumMod val="60000"/>
                  <a:lumOff val="40000"/>
                </a:schemeClr>
              </a:solidFill>
            </a:endParaRPr>
          </a:p>
          <a:p>
            <a:pPr marL="285750" indent="-285750">
              <a:buFont typeface="Wingdings" panose="05000000000000000000" pitchFamily="2" charset="2"/>
              <a:buChar char="l"/>
            </a:pPr>
            <a:r>
              <a:rPr lang="ja-JP" altLang="en-US" sz="1400" u="sng" dirty="0" smtClean="0">
                <a:solidFill>
                  <a:schemeClr val="tx2">
                    <a:lumMod val="60000"/>
                    <a:lumOff val="40000"/>
                  </a:schemeClr>
                </a:solidFill>
              </a:rPr>
              <a:t>リソース：</a:t>
            </a:r>
            <a:r>
              <a:rPr lang="ja-JP" altLang="en-US" sz="1400" dirty="0" smtClean="0">
                <a:solidFill>
                  <a:schemeClr val="tx2">
                    <a:lumMod val="60000"/>
                    <a:lumOff val="40000"/>
                  </a:schemeClr>
                </a:solidFill>
              </a:rPr>
              <a:t>実施に必要なリソース量</a:t>
            </a:r>
            <a:endParaRPr lang="en-US" altLang="ja-JP" sz="1400" dirty="0" smtClean="0">
              <a:solidFill>
                <a:schemeClr val="tx2">
                  <a:lumMod val="60000"/>
                  <a:lumOff val="40000"/>
                </a:schemeClr>
              </a:solidFill>
            </a:endParaRPr>
          </a:p>
          <a:p>
            <a:pPr marL="285750" indent="-285750">
              <a:buFont typeface="Wingdings" panose="05000000000000000000" pitchFamily="2" charset="2"/>
              <a:buChar char="l"/>
            </a:pPr>
            <a:r>
              <a:rPr lang="ja-JP" altLang="en-US" sz="1400" u="sng" dirty="0" smtClean="0">
                <a:solidFill>
                  <a:schemeClr val="tx2">
                    <a:lumMod val="60000"/>
                    <a:lumOff val="40000"/>
                  </a:schemeClr>
                </a:solidFill>
              </a:rPr>
              <a:t>許容可能性：</a:t>
            </a:r>
            <a:r>
              <a:rPr lang="ja-JP" altLang="en-US" sz="1400" dirty="0" smtClean="0">
                <a:solidFill>
                  <a:schemeClr val="tx2">
                    <a:lumMod val="60000"/>
                    <a:lumOff val="40000"/>
                  </a:schemeClr>
                </a:solidFill>
              </a:rPr>
              <a:t>各ステークホルダー</a:t>
            </a:r>
            <a:r>
              <a:rPr lang="ja-JP" altLang="en-US" sz="1400" dirty="0">
                <a:solidFill>
                  <a:schemeClr val="tx2">
                    <a:lumMod val="60000"/>
                    <a:lumOff val="40000"/>
                  </a:schemeClr>
                </a:solidFill>
              </a:rPr>
              <a:t>に</a:t>
            </a:r>
            <a:r>
              <a:rPr lang="ja-JP" altLang="en-US" sz="1400" dirty="0" smtClean="0">
                <a:solidFill>
                  <a:schemeClr val="tx2">
                    <a:lumMod val="60000"/>
                    <a:lumOff val="40000"/>
                  </a:schemeClr>
                </a:solidFill>
              </a:rPr>
              <a:t>よる　許容可能性</a:t>
            </a:r>
            <a:endParaRPr lang="en-US" altLang="ja-JP" sz="1400" dirty="0" smtClean="0">
              <a:solidFill>
                <a:schemeClr val="tx2">
                  <a:lumMod val="60000"/>
                  <a:lumOff val="40000"/>
                </a:schemeClr>
              </a:solidFill>
            </a:endParaRPr>
          </a:p>
          <a:p>
            <a:pPr marL="285750" indent="-285750">
              <a:buFont typeface="Wingdings" panose="05000000000000000000" pitchFamily="2" charset="2"/>
              <a:buChar char="l"/>
            </a:pPr>
            <a:r>
              <a:rPr lang="ja-JP" altLang="en-US" sz="1400" u="sng" dirty="0" smtClean="0">
                <a:solidFill>
                  <a:schemeClr val="tx2">
                    <a:lumMod val="60000"/>
                    <a:lumOff val="40000"/>
                  </a:schemeClr>
                </a:solidFill>
              </a:rPr>
              <a:t>コンプライアンス：</a:t>
            </a:r>
            <a:r>
              <a:rPr lang="ja-JP" altLang="en-US" sz="1400" dirty="0" smtClean="0">
                <a:solidFill>
                  <a:schemeClr val="tx2">
                    <a:lumMod val="60000"/>
                    <a:lumOff val="40000"/>
                  </a:schemeClr>
                </a:solidFill>
              </a:rPr>
              <a:t>法規に照らしたコンプライアンス</a:t>
            </a:r>
            <a:endParaRPr lang="en-US" altLang="ja-JP" sz="1400" dirty="0" smtClean="0">
              <a:solidFill>
                <a:schemeClr val="tx2">
                  <a:lumMod val="60000"/>
                  <a:lumOff val="40000"/>
                </a:schemeClr>
              </a:solidFill>
            </a:endParaRPr>
          </a:p>
          <a:p>
            <a:r>
              <a:rPr lang="ja-JP" altLang="en-US" sz="1400" u="sng" dirty="0" smtClean="0">
                <a:solidFill>
                  <a:schemeClr val="tx2">
                    <a:lumMod val="60000"/>
                    <a:lumOff val="40000"/>
                  </a:schemeClr>
                </a:solidFill>
              </a:rPr>
              <a:t>施行タイミング</a:t>
            </a:r>
            <a:endParaRPr lang="en-US" altLang="ja-JP" sz="1400" u="sng" dirty="0" smtClean="0">
              <a:solidFill>
                <a:schemeClr val="tx2">
                  <a:lumMod val="60000"/>
                  <a:lumOff val="40000"/>
                </a:schemeClr>
              </a:solidFill>
            </a:endParaRPr>
          </a:p>
          <a:p>
            <a:pPr marL="285750" indent="-285750">
              <a:buFont typeface="Wingdings" panose="05000000000000000000" pitchFamily="2" charset="2"/>
              <a:buChar char="l"/>
            </a:pPr>
            <a:r>
              <a:rPr lang="ja-JP" altLang="en-US" sz="1400" dirty="0" smtClean="0">
                <a:solidFill>
                  <a:schemeClr val="tx2">
                    <a:lumMod val="60000"/>
                    <a:lumOff val="40000"/>
                  </a:schemeClr>
                </a:solidFill>
              </a:rPr>
              <a:t>どのタイミングでどの成果物を施行可能か</a:t>
            </a:r>
            <a:endParaRPr lang="ja-JP" altLang="en-US" sz="1400" dirty="0">
              <a:solidFill>
                <a:schemeClr val="tx2">
                  <a:lumMod val="60000"/>
                  <a:lumOff val="40000"/>
                </a:schemeClr>
              </a:solidFill>
            </a:endParaRPr>
          </a:p>
        </p:txBody>
      </p:sp>
      <p:pic>
        <p:nvPicPr>
          <p:cNvPr id="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7917" y="5977209"/>
            <a:ext cx="1123950" cy="5462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正方形/長方形 15"/>
          <p:cNvSpPr/>
          <p:nvPr/>
        </p:nvSpPr>
        <p:spPr>
          <a:xfrm>
            <a:off x="6012160" y="620688"/>
            <a:ext cx="2425942" cy="307777"/>
          </a:xfrm>
          <a:prstGeom prst="rect">
            <a:avLst/>
          </a:prstGeom>
          <a:solidFill>
            <a:schemeClr val="bg1"/>
          </a:solidFill>
        </p:spPr>
        <p:txBody>
          <a:bodyPr wrap="square">
            <a:spAutoFit/>
          </a:bodyPr>
          <a:lstStyle/>
          <a:p>
            <a:pPr algn="r"/>
            <a:r>
              <a:rPr lang="ja-JP" altLang="en-US" sz="1400" b="1" dirty="0">
                <a:solidFill>
                  <a:schemeClr val="tx2">
                    <a:lumMod val="60000"/>
                    <a:lumOff val="40000"/>
                  </a:schemeClr>
                </a:solidFill>
              </a:rPr>
              <a:t>クライテリアの設定</a:t>
            </a:r>
          </a:p>
        </p:txBody>
      </p:sp>
      <p:sp>
        <p:nvSpPr>
          <p:cNvPr id="17"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104</a:t>
            </a:fld>
            <a:endParaRPr lang="ja-JP" altLang="en-US" dirty="0">
              <a:solidFill>
                <a:prstClr val="black">
                  <a:tint val="75000"/>
                </a:prstClr>
              </a:solidFill>
            </a:endParaRPr>
          </a:p>
        </p:txBody>
      </p:sp>
      <p:sp>
        <p:nvSpPr>
          <p:cNvPr id="19" name="正方形/長方形 18"/>
          <p:cNvSpPr/>
          <p:nvPr/>
        </p:nvSpPr>
        <p:spPr>
          <a:xfrm>
            <a:off x="-24899" y="130805"/>
            <a:ext cx="9171531" cy="130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45673349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63278"/>
            <a:ext cx="8229600" cy="1143000"/>
          </a:xfrm>
        </p:spPr>
        <p:txBody>
          <a:bodyPr/>
          <a:lstStyle/>
          <a:p>
            <a:endParaRPr kumimoji="1" lang="ja-JP" altLang="en-US"/>
          </a:p>
        </p:txBody>
      </p:sp>
      <p:sp>
        <p:nvSpPr>
          <p:cNvPr id="3" name="コンテンツ プレースホルダー 2"/>
          <p:cNvSpPr>
            <a:spLocks noGrp="1"/>
          </p:cNvSpPr>
          <p:nvPr>
            <p:ph idx="1"/>
          </p:nvPr>
        </p:nvSpPr>
        <p:spPr>
          <a:xfrm>
            <a:off x="457200" y="1788840"/>
            <a:ext cx="8229600" cy="4525963"/>
          </a:xfrm>
        </p:spPr>
        <p:txBody>
          <a:bodyPr/>
          <a:lstStyle/>
          <a:p>
            <a:endParaRPr kumimoji="1" lang="ja-JP" altLang="en-US"/>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188640"/>
            <a:ext cx="9145176" cy="6453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a:xfrm>
            <a:off x="6372200" y="1745432"/>
            <a:ext cx="2520280" cy="307777"/>
          </a:xfrm>
          <a:prstGeom prst="rect">
            <a:avLst/>
          </a:prstGeom>
        </p:spPr>
        <p:txBody>
          <a:bodyPr wrap="square">
            <a:spAutoFit/>
          </a:bodyPr>
          <a:lstStyle/>
          <a:p>
            <a:pPr algn="r"/>
            <a:r>
              <a:rPr lang="ja-JP" altLang="en-US" sz="1400" dirty="0" smtClean="0">
                <a:solidFill>
                  <a:schemeClr val="tx2">
                    <a:lumMod val="60000"/>
                    <a:lumOff val="40000"/>
                  </a:schemeClr>
                </a:solidFill>
              </a:rPr>
              <a:t>半定量分析（ゼロ，低，中，高）</a:t>
            </a:r>
            <a:endParaRPr lang="ja-JP" altLang="en-US" sz="1400" dirty="0">
              <a:solidFill>
                <a:schemeClr val="tx2">
                  <a:lumMod val="60000"/>
                  <a:lumOff val="40000"/>
                </a:schemeClr>
              </a:solidFill>
            </a:endParaRPr>
          </a:p>
        </p:txBody>
      </p:sp>
      <p:sp>
        <p:nvSpPr>
          <p:cNvPr id="6" name="正方形/長方形 5"/>
          <p:cNvSpPr/>
          <p:nvPr/>
        </p:nvSpPr>
        <p:spPr>
          <a:xfrm>
            <a:off x="5436096" y="2331368"/>
            <a:ext cx="3466434" cy="307777"/>
          </a:xfrm>
          <a:prstGeom prst="rect">
            <a:avLst/>
          </a:prstGeom>
        </p:spPr>
        <p:txBody>
          <a:bodyPr wrap="square">
            <a:spAutoFit/>
          </a:bodyPr>
          <a:lstStyle/>
          <a:p>
            <a:pPr algn="r"/>
            <a:r>
              <a:rPr lang="ja-JP" altLang="en-US" sz="1400" dirty="0" smtClean="0">
                <a:solidFill>
                  <a:schemeClr val="tx2">
                    <a:lumMod val="60000"/>
                    <a:lumOff val="40000"/>
                  </a:schemeClr>
                </a:solidFill>
              </a:rPr>
              <a:t>ステークスホルダーの視点で重みづけ</a:t>
            </a:r>
            <a:endParaRPr lang="ja-JP" altLang="en-US" sz="1400" dirty="0">
              <a:solidFill>
                <a:schemeClr val="tx2">
                  <a:lumMod val="60000"/>
                  <a:lumOff val="40000"/>
                </a:schemeClr>
              </a:solidFill>
            </a:endParaRPr>
          </a:p>
        </p:txBody>
      </p:sp>
      <p:sp>
        <p:nvSpPr>
          <p:cNvPr id="7" name="正方形/長方形 6"/>
          <p:cNvSpPr/>
          <p:nvPr/>
        </p:nvSpPr>
        <p:spPr>
          <a:xfrm>
            <a:off x="5436096" y="2537520"/>
            <a:ext cx="3466434" cy="307777"/>
          </a:xfrm>
          <a:prstGeom prst="rect">
            <a:avLst/>
          </a:prstGeom>
        </p:spPr>
        <p:txBody>
          <a:bodyPr wrap="square">
            <a:spAutoFit/>
          </a:bodyPr>
          <a:lstStyle/>
          <a:p>
            <a:pPr algn="r"/>
            <a:r>
              <a:rPr lang="ja-JP" altLang="en-US" sz="1400" dirty="0" smtClean="0">
                <a:solidFill>
                  <a:schemeClr val="tx2">
                    <a:lumMod val="60000"/>
                    <a:lumOff val="40000"/>
                  </a:schemeClr>
                </a:solidFill>
              </a:rPr>
              <a:t>２カテゴリーへの分割</a:t>
            </a:r>
            <a:endParaRPr lang="ja-JP" altLang="en-US" sz="1400" dirty="0">
              <a:solidFill>
                <a:schemeClr val="tx2">
                  <a:lumMod val="60000"/>
                  <a:lumOff val="40000"/>
                </a:schemeClr>
              </a:solidFill>
            </a:endParaRPr>
          </a:p>
        </p:txBody>
      </p:sp>
      <p:sp>
        <p:nvSpPr>
          <p:cNvPr id="8" name="正方形/長方形 7"/>
          <p:cNvSpPr/>
          <p:nvPr/>
        </p:nvSpPr>
        <p:spPr>
          <a:xfrm>
            <a:off x="4644008" y="3021831"/>
            <a:ext cx="4330530" cy="307777"/>
          </a:xfrm>
          <a:prstGeom prst="rect">
            <a:avLst/>
          </a:prstGeom>
        </p:spPr>
        <p:txBody>
          <a:bodyPr wrap="square">
            <a:spAutoFit/>
          </a:bodyPr>
          <a:lstStyle/>
          <a:p>
            <a:pPr algn="r"/>
            <a:r>
              <a:rPr lang="ja-JP" altLang="en-US" sz="1400" dirty="0" smtClean="0">
                <a:solidFill>
                  <a:schemeClr val="tx2">
                    <a:lumMod val="60000"/>
                    <a:lumOff val="40000"/>
                  </a:schemeClr>
                </a:solidFill>
              </a:rPr>
              <a:t>リソースの点からの成果物の施行によるインパクト</a:t>
            </a:r>
            <a:endParaRPr lang="ja-JP" altLang="en-US" sz="1400" dirty="0">
              <a:solidFill>
                <a:schemeClr val="tx2">
                  <a:lumMod val="60000"/>
                  <a:lumOff val="40000"/>
                </a:schemeClr>
              </a:solidFill>
            </a:endParaRPr>
          </a:p>
        </p:txBody>
      </p:sp>
      <p:sp>
        <p:nvSpPr>
          <p:cNvPr id="9" name="正方形/長方形 8"/>
          <p:cNvSpPr/>
          <p:nvPr/>
        </p:nvSpPr>
        <p:spPr>
          <a:xfrm>
            <a:off x="5622741" y="3885927"/>
            <a:ext cx="3528392" cy="307777"/>
          </a:xfrm>
          <a:prstGeom prst="rect">
            <a:avLst/>
          </a:prstGeom>
        </p:spPr>
        <p:txBody>
          <a:bodyPr wrap="square">
            <a:spAutoFit/>
          </a:bodyPr>
          <a:lstStyle/>
          <a:p>
            <a:r>
              <a:rPr lang="ja-JP" altLang="en-US" sz="1400" dirty="0" smtClean="0">
                <a:solidFill>
                  <a:schemeClr val="tx2">
                    <a:lumMod val="60000"/>
                    <a:lumOff val="40000"/>
                  </a:schemeClr>
                </a:solidFill>
              </a:rPr>
              <a:t>関連ステークスホルダーによる許容可能性</a:t>
            </a:r>
            <a:endParaRPr lang="ja-JP" altLang="en-US" sz="1400" dirty="0">
              <a:solidFill>
                <a:schemeClr val="tx2">
                  <a:lumMod val="60000"/>
                  <a:lumOff val="40000"/>
                </a:schemeClr>
              </a:solidFill>
            </a:endParaRPr>
          </a:p>
        </p:txBody>
      </p:sp>
      <p:sp>
        <p:nvSpPr>
          <p:cNvPr id="4" name="正方形/長方形 3"/>
          <p:cNvSpPr/>
          <p:nvPr/>
        </p:nvSpPr>
        <p:spPr>
          <a:xfrm>
            <a:off x="5436096" y="4769768"/>
            <a:ext cx="3466013" cy="307777"/>
          </a:xfrm>
          <a:prstGeom prst="rect">
            <a:avLst/>
          </a:prstGeom>
        </p:spPr>
        <p:txBody>
          <a:bodyPr wrap="none">
            <a:spAutoFit/>
          </a:bodyPr>
          <a:lstStyle/>
          <a:p>
            <a:pPr algn="r"/>
            <a:r>
              <a:rPr lang="ja-JP" altLang="en-US" sz="1400" dirty="0" smtClean="0">
                <a:solidFill>
                  <a:schemeClr val="tx2">
                    <a:lumMod val="60000"/>
                    <a:lumOff val="40000"/>
                  </a:schemeClr>
                </a:solidFill>
              </a:rPr>
              <a:t>現行の適用法規</a:t>
            </a:r>
            <a:r>
              <a:rPr lang="ja-JP" altLang="en-US" sz="1400" dirty="0">
                <a:solidFill>
                  <a:schemeClr val="tx2">
                    <a:lumMod val="60000"/>
                    <a:lumOff val="40000"/>
                  </a:schemeClr>
                </a:solidFill>
              </a:rPr>
              <a:t>に照らしたコンプライアンス</a:t>
            </a:r>
            <a:endParaRPr lang="en-US" altLang="ja-JP" sz="1400" dirty="0">
              <a:solidFill>
                <a:schemeClr val="tx2">
                  <a:lumMod val="60000"/>
                  <a:lumOff val="40000"/>
                </a:schemeClr>
              </a:solidFill>
            </a:endParaRPr>
          </a:p>
        </p:txBody>
      </p:sp>
      <p:sp>
        <p:nvSpPr>
          <p:cNvPr id="11" name="正方形/長方形 10"/>
          <p:cNvSpPr/>
          <p:nvPr/>
        </p:nvSpPr>
        <p:spPr>
          <a:xfrm>
            <a:off x="5498475" y="5038055"/>
            <a:ext cx="3394005" cy="307777"/>
          </a:xfrm>
          <a:prstGeom prst="rect">
            <a:avLst/>
          </a:prstGeom>
        </p:spPr>
        <p:txBody>
          <a:bodyPr wrap="square">
            <a:spAutoFit/>
          </a:bodyPr>
          <a:lstStyle/>
          <a:p>
            <a:pPr algn="r"/>
            <a:r>
              <a:rPr lang="ja-JP" altLang="en-US" sz="1400" dirty="0" smtClean="0">
                <a:solidFill>
                  <a:schemeClr val="tx2">
                    <a:lumMod val="60000"/>
                    <a:lumOff val="40000"/>
                  </a:schemeClr>
                </a:solidFill>
              </a:rPr>
              <a:t>実施時期（</a:t>
            </a:r>
            <a:r>
              <a:rPr lang="en-US" altLang="ja-JP" sz="1400" dirty="0" smtClean="0">
                <a:solidFill>
                  <a:schemeClr val="tx2">
                    <a:lumMod val="60000"/>
                    <a:lumOff val="40000"/>
                  </a:schemeClr>
                </a:solidFill>
              </a:rPr>
              <a:t>6</a:t>
            </a:r>
            <a:r>
              <a:rPr lang="ja-JP" altLang="en-US" sz="1400" dirty="0" smtClean="0">
                <a:solidFill>
                  <a:schemeClr val="tx2">
                    <a:lumMod val="60000"/>
                    <a:lumOff val="40000"/>
                  </a:schemeClr>
                </a:solidFill>
              </a:rPr>
              <a:t>ヵ月以内から</a:t>
            </a:r>
            <a:r>
              <a:rPr lang="en-US" altLang="ja-JP" sz="1400" dirty="0" smtClean="0">
                <a:solidFill>
                  <a:schemeClr val="tx2">
                    <a:lumMod val="60000"/>
                    <a:lumOff val="40000"/>
                  </a:schemeClr>
                </a:solidFill>
              </a:rPr>
              <a:t>2</a:t>
            </a:r>
            <a:r>
              <a:rPr lang="ja-JP" altLang="en-US" sz="1400" dirty="0" smtClean="0">
                <a:solidFill>
                  <a:schemeClr val="tx2">
                    <a:lumMod val="60000"/>
                    <a:lumOff val="40000"/>
                  </a:schemeClr>
                </a:solidFill>
              </a:rPr>
              <a:t>年以上先）</a:t>
            </a:r>
            <a:endParaRPr lang="en-US" altLang="ja-JP" sz="1400" dirty="0">
              <a:solidFill>
                <a:schemeClr val="tx2">
                  <a:lumMod val="60000"/>
                  <a:lumOff val="40000"/>
                </a:schemeClr>
              </a:solidFill>
            </a:endParaRPr>
          </a:p>
        </p:txBody>
      </p:sp>
      <p:sp>
        <p:nvSpPr>
          <p:cNvPr id="12" name="正方形/長方形 11"/>
          <p:cNvSpPr/>
          <p:nvPr/>
        </p:nvSpPr>
        <p:spPr>
          <a:xfrm>
            <a:off x="5292081" y="5705872"/>
            <a:ext cx="3600400" cy="307777"/>
          </a:xfrm>
          <a:prstGeom prst="rect">
            <a:avLst/>
          </a:prstGeom>
        </p:spPr>
        <p:txBody>
          <a:bodyPr wrap="square">
            <a:spAutoFit/>
          </a:bodyPr>
          <a:lstStyle/>
          <a:p>
            <a:pPr algn="r"/>
            <a:r>
              <a:rPr lang="ja-JP" altLang="en-US" sz="1400" dirty="0" smtClean="0">
                <a:solidFill>
                  <a:schemeClr val="tx2">
                    <a:lumMod val="60000"/>
                    <a:lumOff val="40000"/>
                  </a:schemeClr>
                </a:solidFill>
              </a:rPr>
              <a:t>変更によってもたらされるベネフィットの評価</a:t>
            </a:r>
            <a:endParaRPr lang="en-US" altLang="ja-JP" sz="1400" dirty="0">
              <a:solidFill>
                <a:schemeClr val="tx2">
                  <a:lumMod val="60000"/>
                  <a:lumOff val="40000"/>
                </a:schemeClr>
              </a:solidFill>
            </a:endParaRPr>
          </a:p>
        </p:txBody>
      </p:sp>
      <p:sp>
        <p:nvSpPr>
          <p:cNvPr id="14" name="正方形/長方形 13"/>
          <p:cNvSpPr/>
          <p:nvPr/>
        </p:nvSpPr>
        <p:spPr>
          <a:xfrm>
            <a:off x="7524328" y="1241376"/>
            <a:ext cx="1296144" cy="307777"/>
          </a:xfrm>
          <a:prstGeom prst="rect">
            <a:avLst/>
          </a:prstGeom>
        </p:spPr>
        <p:txBody>
          <a:bodyPr wrap="square">
            <a:spAutoFit/>
          </a:bodyPr>
          <a:lstStyle/>
          <a:p>
            <a:pPr algn="r"/>
            <a:r>
              <a:rPr lang="ja-JP" altLang="en-US" sz="1400" b="1" dirty="0" smtClean="0">
                <a:solidFill>
                  <a:schemeClr val="tx2">
                    <a:lumMod val="60000"/>
                    <a:lumOff val="40000"/>
                  </a:schemeClr>
                </a:solidFill>
              </a:rPr>
              <a:t>スコア化</a:t>
            </a:r>
            <a:endParaRPr lang="ja-JP" altLang="en-US" sz="1400" b="1" dirty="0">
              <a:solidFill>
                <a:schemeClr val="tx2">
                  <a:lumMod val="60000"/>
                  <a:lumOff val="40000"/>
                </a:schemeClr>
              </a:solidFill>
            </a:endParaRPr>
          </a:p>
        </p:txBody>
      </p:sp>
      <p:sp>
        <p:nvSpPr>
          <p:cNvPr id="15" name="正方形/長方形 14"/>
          <p:cNvSpPr/>
          <p:nvPr/>
        </p:nvSpPr>
        <p:spPr>
          <a:xfrm>
            <a:off x="3131840" y="2980601"/>
            <a:ext cx="1713118" cy="276999"/>
          </a:xfrm>
          <a:prstGeom prst="rect">
            <a:avLst/>
          </a:prstGeom>
        </p:spPr>
        <p:txBody>
          <a:bodyPr wrap="square">
            <a:spAutoFit/>
          </a:bodyPr>
          <a:lstStyle/>
          <a:p>
            <a:pPr algn="r"/>
            <a:r>
              <a:rPr lang="ja-JP" altLang="en-US" sz="1200" dirty="0" smtClean="0">
                <a:solidFill>
                  <a:srgbClr val="FF0000"/>
                </a:solidFill>
              </a:rPr>
              <a:t>実行可能性の観点</a:t>
            </a:r>
            <a:endParaRPr lang="ja-JP" altLang="en-US" sz="1200" dirty="0">
              <a:solidFill>
                <a:srgbClr val="FF0000"/>
              </a:solidFill>
            </a:endParaRPr>
          </a:p>
        </p:txBody>
      </p:sp>
      <p:sp>
        <p:nvSpPr>
          <p:cNvPr id="16" name="正方形/長方形 15"/>
          <p:cNvSpPr/>
          <p:nvPr/>
        </p:nvSpPr>
        <p:spPr>
          <a:xfrm>
            <a:off x="2627784" y="5140841"/>
            <a:ext cx="1713118" cy="276999"/>
          </a:xfrm>
          <a:prstGeom prst="rect">
            <a:avLst/>
          </a:prstGeom>
        </p:spPr>
        <p:txBody>
          <a:bodyPr wrap="square">
            <a:spAutoFit/>
          </a:bodyPr>
          <a:lstStyle/>
          <a:p>
            <a:pPr algn="r"/>
            <a:r>
              <a:rPr lang="ja-JP" altLang="en-US" sz="1200" dirty="0" smtClean="0">
                <a:solidFill>
                  <a:srgbClr val="FF0000"/>
                </a:solidFill>
              </a:rPr>
              <a:t>インパクトの観点</a:t>
            </a:r>
            <a:endParaRPr lang="ja-JP" altLang="en-US" sz="1200" dirty="0">
              <a:solidFill>
                <a:srgbClr val="FF0000"/>
              </a:solidFill>
            </a:endParaRPr>
          </a:p>
        </p:txBody>
      </p:sp>
      <p:pic>
        <p:nvPicPr>
          <p:cNvPr id="1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2400" y="6065912"/>
            <a:ext cx="816432" cy="422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88832" y="0"/>
            <a:ext cx="1578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正方形/長方形 20"/>
          <p:cNvSpPr/>
          <p:nvPr/>
        </p:nvSpPr>
        <p:spPr>
          <a:xfrm>
            <a:off x="0" y="6597352"/>
            <a:ext cx="9171531" cy="130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4572588" y="6334199"/>
            <a:ext cx="4319892" cy="307777"/>
          </a:xfrm>
          <a:prstGeom prst="rect">
            <a:avLst/>
          </a:prstGeom>
        </p:spPr>
        <p:txBody>
          <a:bodyPr wrap="square">
            <a:spAutoFit/>
          </a:bodyPr>
          <a:lstStyle/>
          <a:p>
            <a:pPr algn="r"/>
            <a:r>
              <a:rPr lang="ja-JP" altLang="en-US" sz="1400" dirty="0" smtClean="0">
                <a:solidFill>
                  <a:schemeClr val="tx2">
                    <a:lumMod val="60000"/>
                    <a:lumOff val="40000"/>
                  </a:schemeClr>
                </a:solidFill>
              </a:rPr>
              <a:t>成果物の完成度（不十分，未完成，ほぼ完成，完成）</a:t>
            </a:r>
            <a:endParaRPr lang="en-US" altLang="ja-JP" sz="1400" dirty="0">
              <a:solidFill>
                <a:schemeClr val="tx2">
                  <a:lumMod val="60000"/>
                  <a:lumOff val="40000"/>
                </a:schemeClr>
              </a:solidFill>
            </a:endParaRPr>
          </a:p>
        </p:txBody>
      </p:sp>
      <p:sp>
        <p:nvSpPr>
          <p:cNvPr id="20"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105</a:t>
            </a:fld>
            <a:endParaRPr lang="ja-JP" altLang="en-US" dirty="0">
              <a:solidFill>
                <a:prstClr val="black">
                  <a:tint val="75000"/>
                </a:prstClr>
              </a:solidFill>
            </a:endParaRPr>
          </a:p>
        </p:txBody>
      </p:sp>
      <p:sp>
        <p:nvSpPr>
          <p:cNvPr id="22" name="正方形/長方形 21"/>
          <p:cNvSpPr/>
          <p:nvPr/>
        </p:nvSpPr>
        <p:spPr>
          <a:xfrm>
            <a:off x="-24899" y="130805"/>
            <a:ext cx="9171531" cy="130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正方形/長方形 23"/>
          <p:cNvSpPr/>
          <p:nvPr/>
        </p:nvSpPr>
        <p:spPr>
          <a:xfrm>
            <a:off x="0" y="903826"/>
            <a:ext cx="611560" cy="5890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2080960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26387"/>
            <a:ext cx="9289033" cy="651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正方形/長方形 5"/>
          <p:cNvSpPr/>
          <p:nvPr/>
        </p:nvSpPr>
        <p:spPr>
          <a:xfrm>
            <a:off x="1187624" y="2492896"/>
            <a:ext cx="755335" cy="276999"/>
          </a:xfrm>
          <a:prstGeom prst="rect">
            <a:avLst/>
          </a:prstGeom>
        </p:spPr>
        <p:txBody>
          <a:bodyPr wrap="none">
            <a:sp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インパクト</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5612110"/>
            <a:ext cx="1123950"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正方形/長方形 8"/>
          <p:cNvSpPr/>
          <p:nvPr/>
        </p:nvSpPr>
        <p:spPr>
          <a:xfrm>
            <a:off x="4860032" y="620688"/>
            <a:ext cx="4004270" cy="738664"/>
          </a:xfrm>
          <a:prstGeom prst="rect">
            <a:avLst/>
          </a:prstGeom>
          <a:solidFill>
            <a:srgbClr val="0070C0"/>
          </a:solidFill>
        </p:spPr>
        <p:txBody>
          <a:bodyPr wrap="square">
            <a:spAutoFit/>
          </a:bodyPr>
          <a:lstStyle/>
          <a:p>
            <a:r>
              <a:rPr lang="ja-JP" altLang="en-US" sz="1400" dirty="0" smtClean="0">
                <a:solidFill>
                  <a:schemeClr val="bg1"/>
                </a:solidFill>
              </a:rPr>
              <a:t>インパクト分析の結果は視覚的に表示することが可能であり、実行可能性が高く，インパクトの大きいものから優先順位で手を付けて行くことができる。</a:t>
            </a:r>
            <a:endParaRPr lang="en-US" altLang="ja-JP" sz="1400" dirty="0">
              <a:solidFill>
                <a:schemeClr val="bg1"/>
              </a:solidFill>
            </a:endParaRPr>
          </a:p>
        </p:txBody>
      </p:sp>
      <p:sp>
        <p:nvSpPr>
          <p:cNvPr id="11" name="正方形/長方形 10"/>
          <p:cNvSpPr/>
          <p:nvPr/>
        </p:nvSpPr>
        <p:spPr>
          <a:xfrm>
            <a:off x="22239" y="6525344"/>
            <a:ext cx="9171531" cy="130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4092788" y="6536377"/>
            <a:ext cx="954107" cy="276999"/>
          </a:xfrm>
          <a:prstGeom prst="rect">
            <a:avLst/>
          </a:prstGeom>
        </p:spPr>
        <p:txBody>
          <a:bodyPr wrap="none">
            <a:sp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実行可能性</a:t>
            </a:r>
          </a:p>
        </p:txBody>
      </p:sp>
      <p:sp>
        <p:nvSpPr>
          <p:cNvPr id="10"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106</a:t>
            </a:fld>
            <a:endParaRPr lang="ja-JP" altLang="en-US" dirty="0">
              <a:solidFill>
                <a:prstClr val="black">
                  <a:tint val="75000"/>
                </a:prstClr>
              </a:solidFill>
            </a:endParaRPr>
          </a:p>
        </p:txBody>
      </p:sp>
      <p:sp>
        <p:nvSpPr>
          <p:cNvPr id="13" name="正方形/長方形 12"/>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p:cNvSpPr/>
          <p:nvPr/>
        </p:nvSpPr>
        <p:spPr>
          <a:xfrm>
            <a:off x="-180528" y="1628800"/>
            <a:ext cx="1344714" cy="130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1835696" y="1563476"/>
            <a:ext cx="164109" cy="1307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7331742" y="1628799"/>
            <a:ext cx="1344714" cy="130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108520" y="990020"/>
            <a:ext cx="471484" cy="5895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7176993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163" y="-564389"/>
            <a:ext cx="9249028" cy="6525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スライド番号プレースホルダー 3"/>
          <p:cNvSpPr>
            <a:spLocks noGrp="1"/>
          </p:cNvSpPr>
          <p:nvPr>
            <p:ph type="sldNum" sz="quarter" idx="12"/>
          </p:nvPr>
        </p:nvSpPr>
        <p:spPr>
          <a:xfrm>
            <a:off x="6980731" y="6492875"/>
            <a:ext cx="2133600" cy="365125"/>
          </a:xfrm>
        </p:spPr>
        <p:txBody>
          <a:bodyPr/>
          <a:lstStyle/>
          <a:p>
            <a:fld id="{E7CEEA55-ED35-4668-9ACA-57B39DB1A3E8}" type="slidenum">
              <a:rPr lang="ja-JP" altLang="en-US" smtClean="0">
                <a:solidFill>
                  <a:prstClr val="black">
                    <a:tint val="75000"/>
                  </a:prstClr>
                </a:solidFill>
              </a:rPr>
              <a:t>107</a:t>
            </a:fld>
            <a:endParaRPr lang="ja-JP" altLang="en-US" dirty="0">
              <a:solidFill>
                <a:prstClr val="black">
                  <a:tint val="75000"/>
                </a:prstClr>
              </a:solidFill>
            </a:endParaRPr>
          </a:p>
        </p:txBody>
      </p:sp>
      <p:sp>
        <p:nvSpPr>
          <p:cNvPr id="15" name="正方形/長方形 14"/>
          <p:cNvSpPr/>
          <p:nvPr/>
        </p:nvSpPr>
        <p:spPr>
          <a:xfrm>
            <a:off x="5242502" y="384919"/>
            <a:ext cx="3799386" cy="307777"/>
          </a:xfrm>
          <a:prstGeom prst="rect">
            <a:avLst/>
          </a:prstGeom>
        </p:spPr>
        <p:txBody>
          <a:bodyPr wrap="square">
            <a:spAutoFit/>
          </a:bodyPr>
          <a:lstStyle/>
          <a:p>
            <a:pPr algn="r"/>
            <a:r>
              <a:rPr lang="en-US" altLang="ja-JP" sz="1400" b="1" dirty="0" smtClean="0">
                <a:solidFill>
                  <a:schemeClr val="tx2">
                    <a:lumMod val="60000"/>
                    <a:lumOff val="40000"/>
                  </a:schemeClr>
                </a:solidFill>
              </a:rPr>
              <a:t>ADR database</a:t>
            </a:r>
            <a:r>
              <a:rPr lang="ja-JP" altLang="en-US" sz="1400" b="1" dirty="0" smtClean="0">
                <a:solidFill>
                  <a:schemeClr val="tx2">
                    <a:lumMod val="60000"/>
                    <a:lumOff val="40000"/>
                  </a:schemeClr>
                </a:solidFill>
              </a:rPr>
              <a:t>を例にインパクト分析結果を提示</a:t>
            </a:r>
            <a:endParaRPr lang="ja-JP" altLang="en-US" sz="1400" b="1" dirty="0">
              <a:solidFill>
                <a:schemeClr val="tx2">
                  <a:lumMod val="60000"/>
                  <a:lumOff val="40000"/>
                </a:schemeClr>
              </a:solidFill>
            </a:endParaRPr>
          </a:p>
        </p:txBody>
      </p:sp>
      <p:sp>
        <p:nvSpPr>
          <p:cNvPr id="29" name="正方形/長方形 28"/>
          <p:cNvSpPr/>
          <p:nvPr/>
        </p:nvSpPr>
        <p:spPr>
          <a:xfrm>
            <a:off x="3491880" y="1393031"/>
            <a:ext cx="576064" cy="307777"/>
          </a:xfrm>
          <a:prstGeom prst="rect">
            <a:avLst/>
          </a:prstGeom>
          <a:noFill/>
        </p:spPr>
        <p:txBody>
          <a:bodyPr wrap="square">
            <a:spAutoFit/>
          </a:bodyPr>
          <a:lstStyle/>
          <a:p>
            <a:r>
              <a:rPr lang="ja-JP" altLang="en-US" sz="1400" dirty="0" smtClean="0">
                <a:solidFill>
                  <a:schemeClr val="tx2">
                    <a:lumMod val="60000"/>
                    <a:lumOff val="40000"/>
                  </a:schemeClr>
                </a:solidFill>
              </a:rPr>
              <a:t>指標</a:t>
            </a:r>
            <a:endParaRPr lang="ja-JP" altLang="en-US" sz="1400" dirty="0">
              <a:solidFill>
                <a:schemeClr val="tx2">
                  <a:lumMod val="60000"/>
                  <a:lumOff val="40000"/>
                </a:schemeClr>
              </a:solidFill>
            </a:endParaRPr>
          </a:p>
        </p:txBody>
      </p:sp>
      <p:sp>
        <p:nvSpPr>
          <p:cNvPr id="30" name="正方形/長方形 29"/>
          <p:cNvSpPr/>
          <p:nvPr/>
        </p:nvSpPr>
        <p:spPr>
          <a:xfrm>
            <a:off x="4838925" y="1713728"/>
            <a:ext cx="1656183" cy="261610"/>
          </a:xfrm>
          <a:prstGeom prst="rect">
            <a:avLst/>
          </a:prstGeom>
        </p:spPr>
        <p:txBody>
          <a:bodyPr wrap="square">
            <a:spAutoFit/>
          </a:bodyPr>
          <a:lstStyle/>
          <a:p>
            <a:r>
              <a:rPr lang="ja-JP" altLang="en-US" sz="1100" dirty="0">
                <a:solidFill>
                  <a:schemeClr val="tx2">
                    <a:lumMod val="60000"/>
                    <a:lumOff val="40000"/>
                  </a:schemeClr>
                </a:solidFill>
              </a:rPr>
              <a:t>意図するターゲット</a:t>
            </a:r>
          </a:p>
        </p:txBody>
      </p:sp>
      <p:sp>
        <p:nvSpPr>
          <p:cNvPr id="28" name="正方形/長方形 27"/>
          <p:cNvSpPr/>
          <p:nvPr/>
        </p:nvSpPr>
        <p:spPr>
          <a:xfrm>
            <a:off x="4960168" y="2001926"/>
            <a:ext cx="4220344" cy="261610"/>
          </a:xfrm>
          <a:prstGeom prst="rect">
            <a:avLst/>
          </a:prstGeom>
        </p:spPr>
        <p:txBody>
          <a:bodyPr wrap="square">
            <a:spAutoFit/>
          </a:bodyPr>
          <a:lstStyle/>
          <a:p>
            <a:r>
              <a:rPr lang="ja-JP" altLang="en-US" sz="1100" u="sng" dirty="0" smtClean="0">
                <a:solidFill>
                  <a:schemeClr val="tx2">
                    <a:lumMod val="60000"/>
                    <a:lumOff val="40000"/>
                  </a:schemeClr>
                </a:solidFill>
              </a:rPr>
              <a:t>プロセス</a:t>
            </a:r>
            <a:endParaRPr lang="ja-JP" altLang="en-US" sz="1100" dirty="0">
              <a:solidFill>
                <a:schemeClr val="tx2">
                  <a:lumMod val="60000"/>
                  <a:lumOff val="40000"/>
                </a:schemeClr>
              </a:solidFill>
            </a:endParaRPr>
          </a:p>
        </p:txBody>
      </p:sp>
      <p:sp>
        <p:nvSpPr>
          <p:cNvPr id="32" name="正方形/長方形 31"/>
          <p:cNvSpPr/>
          <p:nvPr/>
        </p:nvSpPr>
        <p:spPr>
          <a:xfrm>
            <a:off x="4958847" y="2317171"/>
            <a:ext cx="4220344" cy="261610"/>
          </a:xfrm>
          <a:prstGeom prst="rect">
            <a:avLst/>
          </a:prstGeom>
        </p:spPr>
        <p:txBody>
          <a:bodyPr wrap="square">
            <a:spAutoFit/>
          </a:bodyPr>
          <a:lstStyle/>
          <a:p>
            <a:r>
              <a:rPr lang="ja-JP" altLang="en-US" sz="1100" u="sng" dirty="0" smtClean="0">
                <a:solidFill>
                  <a:schemeClr val="tx2">
                    <a:lumMod val="60000"/>
                    <a:lumOff val="40000"/>
                  </a:schemeClr>
                </a:solidFill>
              </a:rPr>
              <a:t>行動</a:t>
            </a:r>
            <a:endParaRPr lang="ja-JP" altLang="en-US" sz="1100" dirty="0">
              <a:solidFill>
                <a:schemeClr val="tx2">
                  <a:lumMod val="60000"/>
                  <a:lumOff val="40000"/>
                </a:schemeClr>
              </a:solidFill>
            </a:endParaRPr>
          </a:p>
        </p:txBody>
      </p:sp>
      <p:sp>
        <p:nvSpPr>
          <p:cNvPr id="33" name="正方形/長方形 32"/>
          <p:cNvSpPr/>
          <p:nvPr/>
        </p:nvSpPr>
        <p:spPr>
          <a:xfrm>
            <a:off x="4958847" y="2636912"/>
            <a:ext cx="4220344" cy="261610"/>
          </a:xfrm>
          <a:prstGeom prst="rect">
            <a:avLst/>
          </a:prstGeom>
        </p:spPr>
        <p:txBody>
          <a:bodyPr wrap="square">
            <a:spAutoFit/>
          </a:bodyPr>
          <a:lstStyle/>
          <a:p>
            <a:r>
              <a:rPr lang="ja-JP" altLang="en-US" sz="1100" dirty="0" smtClean="0">
                <a:solidFill>
                  <a:schemeClr val="tx2">
                    <a:lumMod val="60000"/>
                    <a:lumOff val="40000"/>
                  </a:schemeClr>
                </a:solidFill>
              </a:rPr>
              <a:t>結果</a:t>
            </a:r>
            <a:endParaRPr lang="ja-JP" altLang="en-US" sz="1100" dirty="0">
              <a:solidFill>
                <a:schemeClr val="tx2">
                  <a:lumMod val="60000"/>
                  <a:lumOff val="40000"/>
                </a:schemeClr>
              </a:solidFill>
            </a:endParaRPr>
          </a:p>
        </p:txBody>
      </p:sp>
      <p:sp>
        <p:nvSpPr>
          <p:cNvPr id="34" name="正方形/長方形 33"/>
          <p:cNvSpPr/>
          <p:nvPr/>
        </p:nvSpPr>
        <p:spPr>
          <a:xfrm>
            <a:off x="4984269" y="3861048"/>
            <a:ext cx="3908211" cy="261610"/>
          </a:xfrm>
          <a:prstGeom prst="rect">
            <a:avLst/>
          </a:prstGeom>
        </p:spPr>
        <p:txBody>
          <a:bodyPr wrap="square">
            <a:spAutoFit/>
          </a:bodyPr>
          <a:lstStyle/>
          <a:p>
            <a:r>
              <a:rPr lang="ja-JP" altLang="en-US" sz="1100" dirty="0" smtClean="0">
                <a:solidFill>
                  <a:schemeClr val="tx2">
                    <a:lumMod val="60000"/>
                    <a:lumOff val="40000"/>
                  </a:schemeClr>
                </a:solidFill>
              </a:rPr>
              <a:t>リソースに対するインパクト</a:t>
            </a:r>
            <a:endParaRPr lang="ja-JP" altLang="en-US" sz="1100" dirty="0">
              <a:solidFill>
                <a:schemeClr val="tx2">
                  <a:lumMod val="60000"/>
                  <a:lumOff val="40000"/>
                </a:schemeClr>
              </a:solidFill>
            </a:endParaRPr>
          </a:p>
        </p:txBody>
      </p:sp>
      <p:sp>
        <p:nvSpPr>
          <p:cNvPr id="35" name="正方形/長方形 34"/>
          <p:cNvSpPr/>
          <p:nvPr/>
        </p:nvSpPr>
        <p:spPr>
          <a:xfrm>
            <a:off x="4967231" y="4143793"/>
            <a:ext cx="3908211" cy="261610"/>
          </a:xfrm>
          <a:prstGeom prst="rect">
            <a:avLst/>
          </a:prstGeom>
        </p:spPr>
        <p:txBody>
          <a:bodyPr wrap="square">
            <a:spAutoFit/>
          </a:bodyPr>
          <a:lstStyle/>
          <a:p>
            <a:r>
              <a:rPr lang="ja-JP" altLang="en-US" sz="1100" dirty="0">
                <a:solidFill>
                  <a:schemeClr val="tx2">
                    <a:lumMod val="60000"/>
                    <a:lumOff val="40000"/>
                  </a:schemeClr>
                </a:solidFill>
              </a:rPr>
              <a:t>許容可能性：各ステークホルダーによる許容可能性</a:t>
            </a:r>
          </a:p>
        </p:txBody>
      </p:sp>
      <p:sp>
        <p:nvSpPr>
          <p:cNvPr id="36" name="正方形/長方形 35"/>
          <p:cNvSpPr/>
          <p:nvPr/>
        </p:nvSpPr>
        <p:spPr>
          <a:xfrm>
            <a:off x="4967231" y="4463534"/>
            <a:ext cx="3908211" cy="261610"/>
          </a:xfrm>
          <a:prstGeom prst="rect">
            <a:avLst/>
          </a:prstGeom>
        </p:spPr>
        <p:txBody>
          <a:bodyPr wrap="square">
            <a:spAutoFit/>
          </a:bodyPr>
          <a:lstStyle/>
          <a:p>
            <a:r>
              <a:rPr lang="ja-JP" altLang="en-US" sz="1100" dirty="0" smtClean="0">
                <a:solidFill>
                  <a:schemeClr val="tx2">
                    <a:lumMod val="60000"/>
                    <a:lumOff val="40000"/>
                  </a:schemeClr>
                </a:solidFill>
              </a:rPr>
              <a:t>法規</a:t>
            </a:r>
            <a:r>
              <a:rPr lang="ja-JP" altLang="en-US" sz="1100" dirty="0">
                <a:solidFill>
                  <a:schemeClr val="tx2">
                    <a:lumMod val="60000"/>
                    <a:lumOff val="40000"/>
                  </a:schemeClr>
                </a:solidFill>
              </a:rPr>
              <a:t>に照らしたコンプライアンス</a:t>
            </a:r>
          </a:p>
        </p:txBody>
      </p:sp>
      <p:sp>
        <p:nvSpPr>
          <p:cNvPr id="37" name="正方形/長方形 36"/>
          <p:cNvSpPr/>
          <p:nvPr/>
        </p:nvSpPr>
        <p:spPr>
          <a:xfrm>
            <a:off x="4816152" y="2964452"/>
            <a:ext cx="4220344" cy="261610"/>
          </a:xfrm>
          <a:prstGeom prst="rect">
            <a:avLst/>
          </a:prstGeom>
        </p:spPr>
        <p:txBody>
          <a:bodyPr wrap="square">
            <a:spAutoFit/>
          </a:bodyPr>
          <a:lstStyle/>
          <a:p>
            <a:r>
              <a:rPr lang="ja-JP" altLang="en-US" sz="1100" dirty="0">
                <a:solidFill>
                  <a:schemeClr val="tx2">
                    <a:lumMod val="60000"/>
                    <a:lumOff val="40000"/>
                  </a:schemeClr>
                </a:solidFill>
              </a:rPr>
              <a:t>変更によるインパクト</a:t>
            </a:r>
          </a:p>
        </p:txBody>
      </p:sp>
      <p:sp>
        <p:nvSpPr>
          <p:cNvPr id="38" name="正方形/長方形 37"/>
          <p:cNvSpPr/>
          <p:nvPr/>
        </p:nvSpPr>
        <p:spPr>
          <a:xfrm>
            <a:off x="4814831" y="3247197"/>
            <a:ext cx="3908211" cy="261610"/>
          </a:xfrm>
          <a:prstGeom prst="rect">
            <a:avLst/>
          </a:prstGeom>
        </p:spPr>
        <p:txBody>
          <a:bodyPr wrap="square">
            <a:spAutoFit/>
          </a:bodyPr>
          <a:lstStyle/>
          <a:p>
            <a:r>
              <a:rPr lang="ja-JP" altLang="en-US" sz="1100" dirty="0">
                <a:solidFill>
                  <a:schemeClr val="tx2">
                    <a:lumMod val="60000"/>
                    <a:lumOff val="40000"/>
                  </a:schemeClr>
                </a:solidFill>
              </a:rPr>
              <a:t>成熟度</a:t>
            </a:r>
          </a:p>
        </p:txBody>
      </p:sp>
      <p:sp>
        <p:nvSpPr>
          <p:cNvPr id="39" name="正方形/長方形 38"/>
          <p:cNvSpPr/>
          <p:nvPr/>
        </p:nvSpPr>
        <p:spPr>
          <a:xfrm>
            <a:off x="4814831" y="3527430"/>
            <a:ext cx="3908211" cy="261610"/>
          </a:xfrm>
          <a:prstGeom prst="rect">
            <a:avLst/>
          </a:prstGeom>
        </p:spPr>
        <p:txBody>
          <a:bodyPr wrap="square">
            <a:spAutoFit/>
          </a:bodyPr>
          <a:lstStyle/>
          <a:p>
            <a:r>
              <a:rPr lang="ja-JP" altLang="en-US" sz="1100" dirty="0" smtClean="0">
                <a:solidFill>
                  <a:schemeClr val="tx2">
                    <a:lumMod val="60000"/>
                    <a:lumOff val="40000"/>
                  </a:schemeClr>
                </a:solidFill>
              </a:rPr>
              <a:t>実現</a:t>
            </a:r>
            <a:r>
              <a:rPr lang="ja-JP" altLang="en-US" sz="1100" dirty="0">
                <a:solidFill>
                  <a:schemeClr val="tx2">
                    <a:lumMod val="60000"/>
                    <a:lumOff val="40000"/>
                  </a:schemeClr>
                </a:solidFill>
              </a:rPr>
              <a:t>可能性</a:t>
            </a:r>
          </a:p>
        </p:txBody>
      </p:sp>
      <p:sp>
        <p:nvSpPr>
          <p:cNvPr id="40" name="正方形/長方形 39"/>
          <p:cNvSpPr/>
          <p:nvPr/>
        </p:nvSpPr>
        <p:spPr>
          <a:xfrm>
            <a:off x="4814831" y="4797152"/>
            <a:ext cx="4220344" cy="261610"/>
          </a:xfrm>
          <a:prstGeom prst="rect">
            <a:avLst/>
          </a:prstGeom>
        </p:spPr>
        <p:txBody>
          <a:bodyPr wrap="square">
            <a:spAutoFit/>
          </a:bodyPr>
          <a:lstStyle/>
          <a:p>
            <a:r>
              <a:rPr lang="ja-JP" altLang="en-US" sz="1100" dirty="0">
                <a:solidFill>
                  <a:schemeClr val="tx2">
                    <a:lumMod val="60000"/>
                    <a:lumOff val="40000"/>
                  </a:schemeClr>
                </a:solidFill>
              </a:rPr>
              <a:t>施行タイミング</a:t>
            </a:r>
          </a:p>
        </p:txBody>
      </p:sp>
      <p:sp>
        <p:nvSpPr>
          <p:cNvPr id="42" name="正方形/長方形 41"/>
          <p:cNvSpPr/>
          <p:nvPr/>
        </p:nvSpPr>
        <p:spPr>
          <a:xfrm>
            <a:off x="827584" y="5157192"/>
            <a:ext cx="2232248" cy="1169551"/>
          </a:xfrm>
          <a:prstGeom prst="rect">
            <a:avLst/>
          </a:prstGeom>
          <a:solidFill>
            <a:schemeClr val="bg1"/>
          </a:solidFill>
        </p:spPr>
        <p:txBody>
          <a:bodyPr wrap="square">
            <a:spAutoFit/>
          </a:bodyPr>
          <a:lstStyle/>
          <a:p>
            <a:r>
              <a:rPr lang="en-US" altLang="ja-JP" sz="1400" dirty="0" smtClean="0">
                <a:solidFill>
                  <a:schemeClr val="tx1">
                    <a:lumMod val="95000"/>
                    <a:lumOff val="5000"/>
                  </a:schemeClr>
                </a:solidFill>
              </a:rPr>
              <a:t>Semi-quantitative scoring</a:t>
            </a:r>
          </a:p>
          <a:p>
            <a:pPr indent="273050"/>
            <a:r>
              <a:rPr lang="en-US" altLang="ja-JP" sz="1400" dirty="0" smtClean="0">
                <a:solidFill>
                  <a:schemeClr val="tx1">
                    <a:lumMod val="95000"/>
                    <a:lumOff val="5000"/>
                  </a:schemeClr>
                </a:solidFill>
              </a:rPr>
              <a:t>     - : 0</a:t>
            </a:r>
          </a:p>
          <a:p>
            <a:pPr indent="273050"/>
            <a:r>
              <a:rPr lang="en-US" altLang="ja-JP" sz="1400" dirty="0" smtClean="0">
                <a:solidFill>
                  <a:schemeClr val="tx1">
                    <a:lumMod val="95000"/>
                    <a:lumOff val="5000"/>
                  </a:schemeClr>
                </a:solidFill>
              </a:rPr>
              <a:t>    + : low</a:t>
            </a:r>
          </a:p>
          <a:p>
            <a:pPr indent="273050"/>
            <a:r>
              <a:rPr lang="en-US" altLang="ja-JP" sz="1400" dirty="0" smtClean="0">
                <a:solidFill>
                  <a:schemeClr val="tx1">
                    <a:lumMod val="95000"/>
                    <a:lumOff val="5000"/>
                  </a:schemeClr>
                </a:solidFill>
              </a:rPr>
              <a:t>   ++: medium</a:t>
            </a:r>
          </a:p>
          <a:p>
            <a:pPr indent="273050"/>
            <a:r>
              <a:rPr lang="en-US" altLang="ja-JP" sz="1400" dirty="0" smtClean="0">
                <a:solidFill>
                  <a:schemeClr val="tx1">
                    <a:lumMod val="95000"/>
                    <a:lumOff val="5000"/>
                  </a:schemeClr>
                </a:solidFill>
              </a:rPr>
              <a:t> +++: high </a:t>
            </a:r>
            <a:r>
              <a:rPr lang="ja-JP" altLang="en-US" sz="1400" dirty="0" smtClean="0">
                <a:solidFill>
                  <a:schemeClr val="tx1">
                    <a:lumMod val="95000"/>
                    <a:lumOff val="5000"/>
                  </a:schemeClr>
                </a:solidFill>
              </a:rPr>
              <a:t>　</a:t>
            </a:r>
            <a:endParaRPr lang="ja-JP" altLang="en-US" sz="1400" dirty="0">
              <a:solidFill>
                <a:schemeClr val="tx1">
                  <a:lumMod val="95000"/>
                  <a:lumOff val="5000"/>
                </a:schemeClr>
              </a:solidFill>
            </a:endParaRPr>
          </a:p>
        </p:txBody>
      </p:sp>
      <p:sp>
        <p:nvSpPr>
          <p:cNvPr id="18" name="正方形/長方形 17"/>
          <p:cNvSpPr/>
          <p:nvPr/>
        </p:nvSpPr>
        <p:spPr>
          <a:xfrm>
            <a:off x="2915816" y="5150558"/>
            <a:ext cx="5112568" cy="1600438"/>
          </a:xfrm>
          <a:prstGeom prst="rect">
            <a:avLst/>
          </a:prstGeom>
          <a:solidFill>
            <a:srgbClr val="0070C0"/>
          </a:solidFill>
        </p:spPr>
        <p:txBody>
          <a:bodyPr wrap="square">
            <a:spAutoFit/>
          </a:bodyPr>
          <a:lstStyle/>
          <a:p>
            <a:pPr algn="ctr"/>
            <a:r>
              <a:rPr lang="en-US" altLang="ja-JP" sz="1400" dirty="0">
                <a:solidFill>
                  <a:schemeClr val="bg1"/>
                </a:solidFill>
              </a:rPr>
              <a:t>SmPC-ADR </a:t>
            </a:r>
            <a:r>
              <a:rPr lang="en-US" altLang="ja-JP" sz="1400" dirty="0" smtClean="0">
                <a:solidFill>
                  <a:schemeClr val="bg1"/>
                </a:solidFill>
              </a:rPr>
              <a:t>database</a:t>
            </a:r>
            <a:r>
              <a:rPr lang="ja-JP" altLang="en-US" sz="1400" dirty="0" smtClean="0">
                <a:solidFill>
                  <a:schemeClr val="bg1"/>
                </a:solidFill>
              </a:rPr>
              <a:t>に関する評価のまとめ</a:t>
            </a:r>
            <a:endParaRPr lang="en-US" altLang="ja-JP" sz="1400" dirty="0" smtClean="0">
              <a:solidFill>
                <a:schemeClr val="bg1"/>
              </a:solidFill>
            </a:endParaRPr>
          </a:p>
          <a:p>
            <a:pPr marL="177800" indent="-177800">
              <a:buFont typeface="Arial" panose="020B0604020202020204" pitchFamily="34" charset="0"/>
              <a:buChar char="•"/>
            </a:pPr>
            <a:r>
              <a:rPr lang="ja-JP" altLang="en-US" sz="1400" dirty="0" smtClean="0">
                <a:solidFill>
                  <a:schemeClr val="bg1"/>
                </a:solidFill>
              </a:rPr>
              <a:t>シグナル検出における有用性が示された。</a:t>
            </a:r>
            <a:endParaRPr lang="en-US" altLang="ja-JP" sz="1400" dirty="0" smtClean="0">
              <a:solidFill>
                <a:schemeClr val="bg1"/>
              </a:solidFill>
            </a:endParaRPr>
          </a:p>
          <a:p>
            <a:pPr marL="177800" indent="-177800">
              <a:buFont typeface="Arial" panose="020B0604020202020204" pitchFamily="34" charset="0"/>
              <a:buChar char="•"/>
            </a:pPr>
            <a:r>
              <a:rPr lang="ja-JP" altLang="en-US" sz="1400" dirty="0" smtClean="0">
                <a:solidFill>
                  <a:schemeClr val="bg1"/>
                </a:solidFill>
              </a:rPr>
              <a:t>しかし，インパクトの観点では改善すべき点もある。リソースの観点もあるが，</a:t>
            </a:r>
            <a:r>
              <a:rPr lang="ja-JP" altLang="en-US" sz="1400" u="sng" dirty="0" smtClean="0">
                <a:solidFill>
                  <a:schemeClr val="bg1"/>
                </a:solidFill>
              </a:rPr>
              <a:t>よりタイムリーに公開できれば更に有用</a:t>
            </a:r>
            <a:r>
              <a:rPr lang="ja-JP" altLang="en-US" sz="1400" dirty="0" smtClean="0">
                <a:solidFill>
                  <a:schemeClr val="bg1"/>
                </a:solidFill>
              </a:rPr>
              <a:t>で，インパクトを拡大できるだろう。</a:t>
            </a:r>
            <a:endParaRPr lang="en-US" altLang="ja-JP" sz="1400" dirty="0" smtClean="0">
              <a:solidFill>
                <a:schemeClr val="bg1"/>
              </a:solidFill>
            </a:endParaRPr>
          </a:p>
          <a:p>
            <a:pPr marL="177800" indent="-177800">
              <a:buFont typeface="Arial" panose="020B0604020202020204" pitchFamily="34" charset="0"/>
              <a:buChar char="•"/>
            </a:pPr>
            <a:r>
              <a:rPr lang="ja-JP" altLang="en-US" sz="1400" dirty="0" smtClean="0">
                <a:solidFill>
                  <a:schemeClr val="bg1"/>
                </a:solidFill>
              </a:rPr>
              <a:t>アウトプットの観点では，</a:t>
            </a:r>
            <a:r>
              <a:rPr lang="ja-JP" altLang="en-US" sz="1400" u="sng" dirty="0" smtClean="0">
                <a:solidFill>
                  <a:schemeClr val="bg1"/>
                </a:solidFill>
              </a:rPr>
              <a:t>マニュアルの作業</a:t>
            </a:r>
            <a:r>
              <a:rPr lang="ja-JP" altLang="en-US" sz="1400" dirty="0" smtClean="0">
                <a:solidFill>
                  <a:schemeClr val="bg1"/>
                </a:solidFill>
              </a:rPr>
              <a:t>も残っている。</a:t>
            </a:r>
            <a:endParaRPr lang="en-US" altLang="ja-JP" sz="1400" dirty="0" smtClean="0">
              <a:solidFill>
                <a:schemeClr val="bg1"/>
              </a:solidFill>
            </a:endParaRPr>
          </a:p>
          <a:p>
            <a:r>
              <a:rPr lang="ja-JP" altLang="en-US" sz="1400" dirty="0" smtClean="0">
                <a:solidFill>
                  <a:schemeClr val="bg1"/>
                </a:solidFill>
              </a:rPr>
              <a:t>（→　次頁スライドに視覚的に表示し，課題を説明）</a:t>
            </a:r>
            <a:endParaRPr lang="en-US" altLang="ja-JP" sz="1400" dirty="0">
              <a:solidFill>
                <a:schemeClr val="bg1"/>
              </a:solidFill>
            </a:endParaRPr>
          </a:p>
        </p:txBody>
      </p:sp>
      <p:sp>
        <p:nvSpPr>
          <p:cNvPr id="41" name="フリーフォーム 40"/>
          <p:cNvSpPr/>
          <p:nvPr/>
        </p:nvSpPr>
        <p:spPr>
          <a:xfrm>
            <a:off x="5474525" y="3403326"/>
            <a:ext cx="3451730" cy="2415584"/>
          </a:xfrm>
          <a:custGeom>
            <a:avLst/>
            <a:gdLst>
              <a:gd name="connsiteX0" fmla="*/ 1721922 w 2732915"/>
              <a:gd name="connsiteY0" fmla="*/ 2434441 h 2434441"/>
              <a:gd name="connsiteX1" fmla="*/ 2660073 w 2732915"/>
              <a:gd name="connsiteY1" fmla="*/ 475013 h 2434441"/>
              <a:gd name="connsiteX2" fmla="*/ 0 w 2732915"/>
              <a:gd name="connsiteY2" fmla="*/ 0 h 2434441"/>
              <a:gd name="connsiteX0" fmla="*/ 2398816 w 3451730"/>
              <a:gd name="connsiteY0" fmla="*/ 2410690 h 2410690"/>
              <a:gd name="connsiteX1" fmla="*/ 3336967 w 3451730"/>
              <a:gd name="connsiteY1" fmla="*/ 451262 h 2410690"/>
              <a:gd name="connsiteX2" fmla="*/ 0 w 3451730"/>
              <a:gd name="connsiteY2" fmla="*/ 0 h 2410690"/>
              <a:gd name="connsiteX0" fmla="*/ 2398816 w 3451730"/>
              <a:gd name="connsiteY0" fmla="*/ 2410690 h 2410690"/>
              <a:gd name="connsiteX1" fmla="*/ 3336967 w 3451730"/>
              <a:gd name="connsiteY1" fmla="*/ 403761 h 2410690"/>
              <a:gd name="connsiteX2" fmla="*/ 0 w 3451730"/>
              <a:gd name="connsiteY2" fmla="*/ 0 h 2410690"/>
              <a:gd name="connsiteX0" fmla="*/ 2398816 w 3451730"/>
              <a:gd name="connsiteY0" fmla="*/ 2415584 h 2415584"/>
              <a:gd name="connsiteX1" fmla="*/ 3336967 w 3451730"/>
              <a:gd name="connsiteY1" fmla="*/ 230525 h 2415584"/>
              <a:gd name="connsiteX2" fmla="*/ 0 w 3451730"/>
              <a:gd name="connsiteY2" fmla="*/ 4894 h 2415584"/>
            </a:gdLst>
            <a:ahLst/>
            <a:cxnLst>
              <a:cxn ang="0">
                <a:pos x="connsiteX0" y="connsiteY0"/>
              </a:cxn>
              <a:cxn ang="0">
                <a:pos x="connsiteX1" y="connsiteY1"/>
              </a:cxn>
              <a:cxn ang="0">
                <a:pos x="connsiteX2" y="connsiteY2"/>
              </a:cxn>
            </a:cxnLst>
            <a:rect l="l" t="t" r="r" b="b"/>
            <a:pathLst>
              <a:path w="3451730" h="2415584">
                <a:moveTo>
                  <a:pt x="2398816" y="2415584"/>
                </a:moveTo>
                <a:cubicBezTo>
                  <a:pt x="3011385" y="1638740"/>
                  <a:pt x="3736770" y="632307"/>
                  <a:pt x="3336967" y="230525"/>
                </a:cubicBezTo>
                <a:cubicBezTo>
                  <a:pt x="2937164" y="-171257"/>
                  <a:pt x="419595" y="93959"/>
                  <a:pt x="0" y="4894"/>
                </a:cubicBezTo>
              </a:path>
            </a:pathLst>
          </a:custGeom>
          <a:noFill/>
          <a:ln w="12700">
            <a:solidFill>
              <a:srgbClr val="FF0000"/>
            </a:solidFill>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フリーフォーム 42"/>
          <p:cNvSpPr/>
          <p:nvPr/>
        </p:nvSpPr>
        <p:spPr>
          <a:xfrm>
            <a:off x="4916384" y="4050650"/>
            <a:ext cx="4040986" cy="2326399"/>
          </a:xfrm>
          <a:custGeom>
            <a:avLst/>
            <a:gdLst>
              <a:gd name="connsiteX0" fmla="*/ 2660073 w 4040986"/>
              <a:gd name="connsiteY0" fmla="*/ 2375065 h 2375065"/>
              <a:gd name="connsiteX1" fmla="*/ 4025735 w 4040986"/>
              <a:gd name="connsiteY1" fmla="*/ 676894 h 2375065"/>
              <a:gd name="connsiteX2" fmla="*/ 3170712 w 4040986"/>
              <a:gd name="connsiteY2" fmla="*/ 71252 h 2375065"/>
              <a:gd name="connsiteX3" fmla="*/ 0 w 4040986"/>
              <a:gd name="connsiteY3" fmla="*/ 0 h 2375065"/>
            </a:gdLst>
            <a:ahLst/>
            <a:cxnLst>
              <a:cxn ang="0">
                <a:pos x="connsiteX0" y="connsiteY0"/>
              </a:cxn>
              <a:cxn ang="0">
                <a:pos x="connsiteX1" y="connsiteY1"/>
              </a:cxn>
              <a:cxn ang="0">
                <a:pos x="connsiteX2" y="connsiteY2"/>
              </a:cxn>
              <a:cxn ang="0">
                <a:pos x="connsiteX3" y="connsiteY3"/>
              </a:cxn>
            </a:cxnLst>
            <a:rect l="l" t="t" r="r" b="b"/>
            <a:pathLst>
              <a:path w="4040986" h="2375065">
                <a:moveTo>
                  <a:pt x="2660073" y="2375065"/>
                </a:moveTo>
                <a:cubicBezTo>
                  <a:pt x="3300351" y="1717964"/>
                  <a:pt x="3940629" y="1060863"/>
                  <a:pt x="4025735" y="676894"/>
                </a:cubicBezTo>
                <a:cubicBezTo>
                  <a:pt x="4110841" y="292925"/>
                  <a:pt x="3841668" y="184068"/>
                  <a:pt x="3170712" y="71252"/>
                </a:cubicBezTo>
                <a:cubicBezTo>
                  <a:pt x="2499756" y="-41564"/>
                  <a:pt x="453241" y="39584"/>
                  <a:pt x="0" y="0"/>
                </a:cubicBezTo>
              </a:path>
            </a:pathLst>
          </a:custGeom>
          <a:noFill/>
          <a:ln w="12700">
            <a:solidFill>
              <a:srgbClr val="FF0000"/>
            </a:solidFill>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5" name="正方形/長方形 24"/>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02031376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3192"/>
            <a:ext cx="9036496" cy="638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a:xfrm>
            <a:off x="4092788" y="6466361"/>
            <a:ext cx="954107" cy="276999"/>
          </a:xfrm>
          <a:prstGeom prst="rect">
            <a:avLst/>
          </a:prstGeom>
        </p:spPr>
        <p:txBody>
          <a:bodyPr wrap="none">
            <a:sp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実行可能性</a:t>
            </a:r>
          </a:p>
        </p:txBody>
      </p:sp>
      <p:sp>
        <p:nvSpPr>
          <p:cNvPr id="6" name="正方形/長方形 5"/>
          <p:cNvSpPr/>
          <p:nvPr/>
        </p:nvSpPr>
        <p:spPr>
          <a:xfrm>
            <a:off x="1187624" y="2492896"/>
            <a:ext cx="755335" cy="276999"/>
          </a:xfrm>
          <a:prstGeom prst="rect">
            <a:avLst/>
          </a:prstGeom>
        </p:spPr>
        <p:txBody>
          <a:bodyPr wrap="none">
            <a:sp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インパクト</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0" y="5612110"/>
            <a:ext cx="1123950"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正方形/長方形 8"/>
          <p:cNvSpPr/>
          <p:nvPr/>
        </p:nvSpPr>
        <p:spPr>
          <a:xfrm>
            <a:off x="4752100" y="374610"/>
            <a:ext cx="4319892" cy="1384995"/>
          </a:xfrm>
          <a:prstGeom prst="rect">
            <a:avLst/>
          </a:prstGeom>
          <a:solidFill>
            <a:srgbClr val="0070C0"/>
          </a:solidFill>
        </p:spPr>
        <p:txBody>
          <a:bodyPr wrap="square">
            <a:spAutoFit/>
          </a:bodyPr>
          <a:lstStyle/>
          <a:p>
            <a:r>
              <a:rPr lang="en-US" altLang="ja-JP" sz="1400" dirty="0">
                <a:solidFill>
                  <a:schemeClr val="bg1"/>
                </a:solidFill>
              </a:rPr>
              <a:t>SmPC-ADR database</a:t>
            </a:r>
            <a:r>
              <a:rPr lang="ja-JP" altLang="en-US" sz="1400" dirty="0">
                <a:solidFill>
                  <a:schemeClr val="bg1"/>
                </a:solidFill>
              </a:rPr>
              <a:t>は有用なアウトプットである。</a:t>
            </a:r>
          </a:p>
          <a:p>
            <a:r>
              <a:rPr lang="ja-JP" altLang="en-US" sz="1400" dirty="0">
                <a:solidFill>
                  <a:schemeClr val="bg1"/>
                </a:solidFill>
              </a:rPr>
              <a:t>しかし，もう少しインパクトと実現可能性の点で改善が必要である。規制当局サイドが</a:t>
            </a:r>
            <a:r>
              <a:rPr lang="ja-JP" altLang="en-US" sz="1400" u="sng" dirty="0">
                <a:solidFill>
                  <a:schemeClr val="bg1"/>
                </a:solidFill>
              </a:rPr>
              <a:t>追加の投資をせずにインパクトや有用性を向上</a:t>
            </a:r>
            <a:r>
              <a:rPr lang="ja-JP" altLang="en-US" sz="1400" dirty="0">
                <a:solidFill>
                  <a:schemeClr val="bg1"/>
                </a:solidFill>
              </a:rPr>
              <a:t>し，この</a:t>
            </a:r>
            <a:r>
              <a:rPr lang="en-US" altLang="ja-JP" sz="1400" dirty="0">
                <a:solidFill>
                  <a:schemeClr val="bg1"/>
                </a:solidFill>
              </a:rPr>
              <a:t>ADR database</a:t>
            </a:r>
            <a:r>
              <a:rPr lang="ja-JP" altLang="en-US" sz="1400" dirty="0">
                <a:solidFill>
                  <a:schemeClr val="bg1"/>
                </a:solidFill>
              </a:rPr>
              <a:t>の使用を施行してゆくことができるかが課題で</a:t>
            </a:r>
            <a:r>
              <a:rPr lang="ja-JP" altLang="en-US" sz="1400" dirty="0" smtClean="0">
                <a:solidFill>
                  <a:schemeClr val="bg1"/>
                </a:solidFill>
              </a:rPr>
              <a:t>ある（インパクトは大きいが，実行可能性は低め）。</a:t>
            </a:r>
            <a:endParaRPr lang="ja-JP" altLang="en-US" sz="1400" dirty="0">
              <a:solidFill>
                <a:schemeClr val="bg1"/>
              </a:solidFill>
            </a:endParaRPr>
          </a:p>
        </p:txBody>
      </p:sp>
      <p:sp>
        <p:nvSpPr>
          <p:cNvPr id="10"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108</a:t>
            </a:fld>
            <a:endParaRPr lang="ja-JP" altLang="en-US" dirty="0">
              <a:solidFill>
                <a:prstClr val="black">
                  <a:tint val="75000"/>
                </a:prstClr>
              </a:solidFill>
            </a:endParaRPr>
          </a:p>
        </p:txBody>
      </p:sp>
      <p:sp>
        <p:nvSpPr>
          <p:cNvPr id="11" name="正方形/長方形 10"/>
          <p:cNvSpPr/>
          <p:nvPr/>
        </p:nvSpPr>
        <p:spPr>
          <a:xfrm>
            <a:off x="-13074" y="1628800"/>
            <a:ext cx="1344714" cy="130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1907704" y="1563476"/>
            <a:ext cx="164109" cy="1307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24899" y="-86181"/>
            <a:ext cx="9171531" cy="130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179512" y="692696"/>
            <a:ext cx="288032" cy="61653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8043689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395536" y="1124744"/>
            <a:ext cx="8496944" cy="4968552"/>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2" name="タイトル 1"/>
          <p:cNvSpPr>
            <a:spLocks noGrp="1"/>
          </p:cNvSpPr>
          <p:nvPr>
            <p:ph type="title"/>
          </p:nvPr>
        </p:nvSpPr>
        <p:spPr>
          <a:xfrm>
            <a:off x="457200" y="53752"/>
            <a:ext cx="8229600" cy="1215008"/>
          </a:xfrm>
        </p:spPr>
        <p:txBody>
          <a:bodyPr>
            <a:normAutofit/>
          </a:bodyPr>
          <a:lstStyle/>
          <a:p>
            <a:r>
              <a:rPr lang="en-US" altLang="ja-JP"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Lessons Learned</a:t>
            </a:r>
            <a:endParaRPr kumimoji="1" lang="ja-JP" altLang="en-US"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503548" y="1506960"/>
            <a:ext cx="8280920" cy="4802360"/>
          </a:xfrm>
        </p:spPr>
        <p:txBody>
          <a:bodyPr>
            <a:noAutofit/>
          </a:bodyPr>
          <a:lstStyle/>
          <a:p>
            <a:pPr>
              <a:buFont typeface="Wingdings" panose="05000000000000000000" pitchFamily="2" charset="2"/>
              <a:buChar char="p"/>
            </a:pPr>
            <a:r>
              <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成果の行政への反映</a:t>
            </a:r>
            <a:endParaRPr lang="en-US" altLang="ja-JP"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のアウトプット</a:t>
            </a: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の実行可能性やインパクト</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を評価する概念的なフレームワークを作成，実施の優先順位づけを検討</a:t>
            </a:r>
            <a:endPar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の結果に基づく適切な行動を</a:t>
            </a:r>
            <a:r>
              <a:rPr lang="en-US" altLang="ja-JP"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EMA</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および関連委員会に</a:t>
            </a: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対して勧告してゆく</a:t>
            </a:r>
            <a:endParaRPr lang="en-US" altLang="ja-JP" sz="2800" dirty="0">
              <a:solidFill>
                <a:srgbClr val="3333FF"/>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en-US" altLang="ja-JP"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の成功の最終的な判断は</a:t>
            </a: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，将来，ここで得られた成果</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がイノベーションや公衆衛生に反映されるか否</a:t>
            </a: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かで判断される</a:t>
            </a:r>
            <a:endParaRPr lang="en-US" altLang="ja-JP"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2483768" y="6237312"/>
            <a:ext cx="184731" cy="369332"/>
          </a:xfrm>
          <a:prstGeom prst="rect">
            <a:avLst/>
          </a:prstGeom>
        </p:spPr>
        <p:txBody>
          <a:bodyPr wrap="none">
            <a:spAutoFit/>
          </a:bodyPr>
          <a:lstStyle/>
          <a:p>
            <a:endParaRPr lang="ja-JP" altLang="en-US" dirty="0"/>
          </a:p>
        </p:txBody>
      </p:sp>
      <p:sp>
        <p:nvSpPr>
          <p:cNvPr id="5"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109</a:t>
            </a:fld>
            <a:endParaRPr kumimoji="1" lang="ja-JP" altLang="en-US"/>
          </a:p>
        </p:txBody>
      </p:sp>
      <p:sp>
        <p:nvSpPr>
          <p:cNvPr id="7" name="正方形/長方形 6"/>
          <p:cNvSpPr/>
          <p:nvPr/>
        </p:nvSpPr>
        <p:spPr>
          <a:xfrm>
            <a:off x="3347864" y="0"/>
            <a:ext cx="57961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PROTECT Symposium (2015/02/20): PROTECT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の成果を今後，行政にどう</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活かすか</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2025185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360744"/>
            <a:ext cx="9144000" cy="6310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正方形/長方形 6"/>
          <p:cNvSpPr/>
          <p:nvPr/>
        </p:nvSpPr>
        <p:spPr>
          <a:xfrm>
            <a:off x="323528" y="1104999"/>
            <a:ext cx="8136904"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記述的研究の例：年齢毎のベンゾジアゼピン処方の分布（データベース毎の特色）</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2168769"/>
            <a:ext cx="1196336" cy="18885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正方形/長方形 1"/>
          <p:cNvSpPr/>
          <p:nvPr/>
        </p:nvSpPr>
        <p:spPr>
          <a:xfrm>
            <a:off x="6228184" y="2132856"/>
            <a:ext cx="1488934" cy="307777"/>
          </a:xfrm>
          <a:prstGeom prst="rect">
            <a:avLst/>
          </a:prstGeom>
        </p:spPr>
        <p:txBody>
          <a:bodyPr wrap="none">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BIFAP</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スペイン</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6228184" y="2420888"/>
            <a:ext cx="1165704" cy="307777"/>
          </a:xfrm>
          <a:prstGeom prst="rect">
            <a:avLst/>
          </a:prstGeom>
        </p:spPr>
        <p:txBody>
          <a:bodyPr wrap="none">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CPRD: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英国</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p:cNvSpPr/>
          <p:nvPr/>
        </p:nvSpPr>
        <p:spPr>
          <a:xfrm>
            <a:off x="6228184" y="2689175"/>
            <a:ext cx="1133644" cy="307777"/>
          </a:xfrm>
          <a:prstGeom prst="rect">
            <a:avLst/>
          </a:prstGeom>
        </p:spPr>
        <p:txBody>
          <a:bodyPr wrap="none">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THIN: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英国</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6228184" y="2977207"/>
            <a:ext cx="1972015" cy="307777"/>
          </a:xfrm>
          <a:prstGeom prst="rect">
            <a:avLst/>
          </a:prstGeom>
        </p:spPr>
        <p:txBody>
          <a:bodyPr wrap="none">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MONDRIAAN: </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オランダ</a:t>
            </a:r>
          </a:p>
        </p:txBody>
      </p:sp>
      <p:sp>
        <p:nvSpPr>
          <p:cNvPr id="9" name="正方形/長方形 8"/>
          <p:cNvSpPr/>
          <p:nvPr/>
        </p:nvSpPr>
        <p:spPr>
          <a:xfrm>
            <a:off x="6228184" y="3501008"/>
            <a:ext cx="1636217" cy="307777"/>
          </a:xfrm>
          <a:prstGeom prst="rect">
            <a:avLst/>
          </a:prstGeom>
        </p:spPr>
        <p:txBody>
          <a:bodyPr wrap="none">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BAVARIAN:</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ドイツ</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6228184" y="3789040"/>
            <a:ext cx="1529586" cy="307777"/>
          </a:xfrm>
          <a:prstGeom prst="rect">
            <a:avLst/>
          </a:prstGeom>
        </p:spPr>
        <p:txBody>
          <a:bodyPr wrap="none">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DMKA: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デンマーク</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2051720" y="6608384"/>
            <a:ext cx="6840760" cy="230832"/>
          </a:xfrm>
          <a:prstGeom prst="rect">
            <a:avLst/>
          </a:prstGeom>
        </p:spPr>
        <p:txBody>
          <a:bodyPr wrap="square">
            <a:spAutoFit/>
          </a:bodyPr>
          <a:lstStyle/>
          <a:p>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出典：</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9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www.imi-protect.eu/documents/RaymondSchlienger_MarkdeGroot_ISPE2013Munich_130412_000.pdf</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203899" y="5910371"/>
            <a:ext cx="8712968" cy="830997"/>
          </a:xfrm>
          <a:prstGeom prst="rect">
            <a:avLst/>
          </a:prstGeom>
        </p:spPr>
        <p:txBody>
          <a:bodyPr wrap="square">
            <a:spAutoFit/>
          </a:bodyPr>
          <a:lstStyle/>
          <a:p>
            <a:r>
              <a:rPr lang="en-US" altLang="ja-JP" sz="1600" dirty="0" smtClean="0"/>
              <a:t>Marked </a:t>
            </a:r>
            <a:r>
              <a:rPr lang="en-US" altLang="ja-JP" sz="1600" dirty="0"/>
              <a:t>differences of BZD exposure prevalence across </a:t>
            </a:r>
            <a:r>
              <a:rPr lang="en-US" altLang="ja-JP" sz="1600" dirty="0" smtClean="0"/>
              <a:t>countries/DBs</a:t>
            </a:r>
          </a:p>
          <a:p>
            <a:r>
              <a:rPr lang="en-US" altLang="ja-JP" sz="1600" dirty="0" smtClean="0"/>
              <a:t>Rather </a:t>
            </a:r>
            <a:r>
              <a:rPr lang="en-US" altLang="ja-JP" sz="1600" dirty="0"/>
              <a:t>explained by different prescribing habits, e.g. driven by country guidelines/policies, marketing, reimbursement, ...</a:t>
            </a:r>
            <a:endParaRPr lang="ja-JP" altLang="en-US" sz="1600" dirty="0"/>
          </a:p>
        </p:txBody>
      </p:sp>
      <p:sp>
        <p:nvSpPr>
          <p:cNvPr id="14" name="正方形/長方形 13"/>
          <p:cNvSpPr/>
          <p:nvPr/>
        </p:nvSpPr>
        <p:spPr>
          <a:xfrm>
            <a:off x="2051720" y="6429528"/>
            <a:ext cx="6768752" cy="230832"/>
          </a:xfrm>
          <a:prstGeom prst="rect">
            <a:avLst/>
          </a:prstGeom>
        </p:spPr>
        <p:txBody>
          <a:bodyPr wrap="square">
            <a:spAutoFit/>
          </a:bodyPr>
          <a:lstStyle/>
          <a:p>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出典：</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hlinkClick r:id="rId5"/>
              </a:rPr>
              <a:t>http://www.imi-protect.eu/documents/PROTECTgeneralstatusupdateApril2013_001.pdf</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p:cNvSpPr/>
          <p:nvPr/>
        </p:nvSpPr>
        <p:spPr>
          <a:xfrm>
            <a:off x="683568" y="1465039"/>
            <a:ext cx="8280920"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各国</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おける</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BZD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使用の差：データベースのコーディング方法などの特性によらず，各国の処方習慣によると考察</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スライド番号プレースホルダー 4"/>
          <p:cNvSpPr>
            <a:spLocks noGrp="1"/>
          </p:cNvSpPr>
          <p:nvPr>
            <p:ph type="sldNum" sz="quarter" idx="12"/>
          </p:nvPr>
        </p:nvSpPr>
        <p:spPr>
          <a:xfrm>
            <a:off x="6974904" y="6381328"/>
            <a:ext cx="2133600" cy="365125"/>
          </a:xfrm>
        </p:spPr>
        <p:txBody>
          <a:bodyPr/>
          <a:lstStyle/>
          <a:p>
            <a:fld id="{BAD6BB5B-85E2-4CB4-91D4-BE70A1980127}" type="slidenum">
              <a:rPr kumimoji="1" lang="ja-JP" altLang="en-US" smtClean="0"/>
              <a:t>11</a:t>
            </a:fld>
            <a:endParaRPr kumimoji="1" lang="ja-JP" altLang="en-US" dirty="0"/>
          </a:p>
        </p:txBody>
      </p:sp>
      <p:sp>
        <p:nvSpPr>
          <p:cNvPr id="4" name="正方形/長方形 3"/>
          <p:cNvSpPr/>
          <p:nvPr/>
        </p:nvSpPr>
        <p:spPr>
          <a:xfrm>
            <a:off x="-108520" y="-315416"/>
            <a:ext cx="9216008" cy="621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5508104" y="0"/>
            <a:ext cx="3635896" cy="261610"/>
          </a:xfrm>
          <a:prstGeom prst="rect">
            <a:avLst/>
          </a:prstGeom>
          <a:solidFill>
            <a:srgbClr val="FFC000"/>
          </a:solidFill>
        </p:spPr>
        <p:txBody>
          <a:bodyPr wrap="square">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WG1: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13783064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395536" y="1124744"/>
            <a:ext cx="8496944" cy="5472608"/>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3" name="コンテンツ プレースホルダー 2"/>
          <p:cNvSpPr>
            <a:spLocks noGrp="1"/>
          </p:cNvSpPr>
          <p:nvPr>
            <p:ph idx="1"/>
          </p:nvPr>
        </p:nvSpPr>
        <p:spPr>
          <a:xfrm>
            <a:off x="457200" y="1484784"/>
            <a:ext cx="8229600" cy="4752528"/>
          </a:xfrm>
        </p:spPr>
        <p:txBody>
          <a:bodyPr>
            <a:noAutofit/>
          </a:bodyPr>
          <a:lstStyle/>
          <a:p>
            <a:pPr>
              <a:buFont typeface="Wingdings" panose="05000000000000000000" pitchFamily="2" charset="2"/>
              <a:buChar char="p"/>
            </a:pPr>
            <a:r>
              <a:rPr lang="en-US" altLang="ja-JP" sz="2800" dirty="0" smtClean="0">
                <a:latin typeface="Meiryo UI" panose="020B0604030504040204" pitchFamily="50" charset="-128"/>
                <a:ea typeface="Meiryo UI" panose="020B0604030504040204" pitchFamily="50" charset="-128"/>
                <a:cs typeface="Meiryo UI" panose="020B0604030504040204" pitchFamily="50" charset="-128"/>
              </a:rPr>
              <a:t>IMI PROTECT</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においては，多く</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の研究者</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が広く協力し合い，幅広い</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医薬品の安全管理に関する問題</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提起を行い，科学的</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な評価に挑戦</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し続けていました。</a:t>
            </a:r>
            <a:endParaRPr lang="en-US" altLang="ja-JP" sz="2800" dirty="0" smtClean="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私達も，日本</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の市販後安全管理の質を高めて行く</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ため，より科学的</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な</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評価を重要</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な課題と</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して捉え，実践してゆく必要性があると感じました。</a:t>
            </a:r>
            <a:endParaRPr lang="en-US" altLang="ja-JP" sz="2800" dirty="0" smtClean="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特</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に，今後注力されてゆく疫学研究</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データベース</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研究</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に関する</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知識を強化</a:t>
            </a:r>
            <a:r>
              <a:rPr lang="ja-JP" altLang="en-US" sz="2800" dirty="0">
                <a:latin typeface="Meiryo UI" panose="020B0604030504040204" pitchFamily="50" charset="-128"/>
                <a:ea typeface="Meiryo UI" panose="020B0604030504040204" pitchFamily="50" charset="-128"/>
                <a:cs typeface="Meiryo UI" panose="020B0604030504040204" pitchFamily="50" charset="-128"/>
              </a:rPr>
              <a:t>してゆく</a:t>
            </a:r>
            <a:r>
              <a:rPr lang="ja-JP" altLang="en-US" sz="2800" dirty="0" smtClean="0">
                <a:latin typeface="Meiryo UI" panose="020B0604030504040204" pitchFamily="50" charset="-128"/>
                <a:ea typeface="Meiryo UI" panose="020B0604030504040204" pitchFamily="50" charset="-128"/>
                <a:cs typeface="Meiryo UI" panose="020B0604030504040204" pitchFamily="50" charset="-128"/>
              </a:rPr>
              <a:t>必要性があると感じました。</a:t>
            </a:r>
            <a:endParaRPr kumimoji="1" lang="ja-JP" altLang="en-US" sz="2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2"/>
          </p:nvPr>
        </p:nvSpPr>
        <p:spPr>
          <a:xfrm>
            <a:off x="6948264" y="6520259"/>
            <a:ext cx="2133600" cy="365125"/>
          </a:xfrm>
        </p:spPr>
        <p:txBody>
          <a:bodyPr/>
          <a:lstStyle/>
          <a:p>
            <a:fld id="{B778A560-2A01-4D28-A603-EE66FC17B731}" type="slidenum">
              <a:rPr lang="ja-JP" altLang="en-US" smtClean="0">
                <a:solidFill>
                  <a:prstClr val="black">
                    <a:tint val="75000"/>
                  </a:prstClr>
                </a:solidFill>
              </a:rPr>
              <a:t>110</a:t>
            </a:fld>
            <a:endParaRPr lang="ja-JP" altLang="en-US" dirty="0">
              <a:solidFill>
                <a:prstClr val="black">
                  <a:tint val="75000"/>
                </a:prstClr>
              </a:solidFill>
            </a:endParaRPr>
          </a:p>
        </p:txBody>
      </p:sp>
      <p:sp>
        <p:nvSpPr>
          <p:cNvPr id="5" name="タイトル 1"/>
          <p:cNvSpPr txBox="1">
            <a:spLocks/>
          </p:cNvSpPr>
          <p:nvPr/>
        </p:nvSpPr>
        <p:spPr>
          <a:xfrm>
            <a:off x="457200" y="-18256"/>
            <a:ext cx="8229600" cy="12150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最後に</a:t>
            </a:r>
          </a:p>
        </p:txBody>
      </p:sp>
    </p:spTree>
    <p:extLst>
      <p:ext uri="{BB962C8B-B14F-4D97-AF65-F5344CB8AC3E}">
        <p14:creationId xmlns:p14="http://schemas.microsoft.com/office/powerpoint/2010/main" val="89841044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44624"/>
            <a:ext cx="8229600" cy="720080"/>
          </a:xfrm>
        </p:spPr>
        <p:txBody>
          <a:bodyPr>
            <a:noAutofit/>
          </a:bodyPr>
          <a:lstStyle/>
          <a:p>
            <a:r>
              <a:rPr lang="en-US" altLang="ja-JP" sz="3600" b="1" dirty="0" err="1"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TF</a:t>
            </a:r>
            <a:r>
              <a:rPr lang="en-US" altLang="ja-JP" sz="3600" b="1" dirty="0"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-1</a:t>
            </a:r>
            <a:r>
              <a:rPr lang="ja-JP" altLang="en-US" sz="3600" b="1" dirty="0"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運営体制</a:t>
            </a:r>
          </a:p>
        </p:txBody>
      </p:sp>
      <p:graphicFrame>
        <p:nvGraphicFramePr>
          <p:cNvPr id="6" name="Group 189"/>
          <p:cNvGraphicFramePr>
            <a:graphicFrameLocks noGrp="1"/>
          </p:cNvGraphicFramePr>
          <p:nvPr>
            <p:ph idx="1"/>
            <p:extLst>
              <p:ext uri="{D42A27DB-BD31-4B8C-83A1-F6EECF244321}">
                <p14:modId xmlns:p14="http://schemas.microsoft.com/office/powerpoint/2010/main" val="969942595"/>
              </p:ext>
            </p:extLst>
          </p:nvPr>
        </p:nvGraphicFramePr>
        <p:xfrm>
          <a:off x="72008" y="836712"/>
          <a:ext cx="9071992" cy="5726942"/>
        </p:xfrm>
        <a:graphic>
          <a:graphicData uri="http://schemas.openxmlformats.org/drawingml/2006/table">
            <a:tbl>
              <a:tblPr/>
              <a:tblGrid>
                <a:gridCol w="4660269"/>
                <a:gridCol w="4411723"/>
              </a:tblGrid>
              <a:tr h="3343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1" i="0" u="sng"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リーダー，担当副部会長：</a:t>
                      </a:r>
                      <a:r>
                        <a:rPr kumimoji="1" lang="ja-JP" altLang="en-US" sz="1600" b="1" i="0" u="none"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  慶徳一浩（ファイザー）</a:t>
                      </a:r>
                    </a:p>
                  </a:txBody>
                  <a:tcPr marL="99233" marR="99233" anchor="ctr" horzOverflow="overflow">
                    <a:lnL cap="flat">
                      <a:noFill/>
                    </a:lnL>
                    <a:lnR>
                      <a:noFill/>
                    </a:lnR>
                    <a:lnT cap="fla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en-US" altLang="ja-JP" sz="1600" b="1" i="0" u="none"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a:noFill/>
                    </a:lnL>
                    <a:lnR cap="flat">
                      <a:noFill/>
                    </a:lnR>
                    <a:lnT cap="flat">
                      <a:noFill/>
                    </a:lnT>
                    <a:lnB>
                      <a:noFill/>
                    </a:lnB>
                    <a:lnTlToBr>
                      <a:noFill/>
                    </a:lnTlToBr>
                    <a:lnBlToTr>
                      <a:noFill/>
                    </a:lnBlToTr>
                    <a:solidFill>
                      <a:schemeClr val="bg1"/>
                    </a:solidFill>
                  </a:tcPr>
                </a:tc>
              </a:tr>
              <a:tr h="334335">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sng"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拡大幹事：</a:t>
                      </a:r>
                      <a:r>
                        <a:rPr kumimoji="1" lang="ja-JP" altLang="en-US" sz="1600" b="1" i="0" u="none"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竹本信也（中外製薬）</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宮川　功（</a:t>
                      </a:r>
                      <a:r>
                        <a:rPr kumimoji="1" lang="zh-TW"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武田薬品工業</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山田知子（</a:t>
                      </a:r>
                      <a:r>
                        <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MSD</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白石修一（第一三共）</a:t>
                      </a:r>
                      <a:endPar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原　直子（</a:t>
                      </a:r>
                      <a:r>
                        <a:rPr kumimoji="1" lang="zh-TW"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大鵬薬品工業</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endPar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sng"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メンバー：</a:t>
                      </a:r>
                      <a:r>
                        <a:rPr kumimoji="1" lang="en-US" altLang="ja-JP" sz="1600" b="1" i="0" u="none"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600" b="1" i="0" u="none"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  石田和彦（アステラス製薬）</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zh-TW"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木野孝一</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r>
                        <a:rPr kumimoji="1" lang="zh-TW"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大日本住友製薬</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市川　清（アストラゼネカ）</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為近一郎（</a:t>
                      </a:r>
                      <a:r>
                        <a:rPr kumimoji="1" lang="zh-TW"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田辺三菱製薬</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奥平可奈子（エーザイ）</a:t>
                      </a:r>
                      <a:endPar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鈴木寛幸（トーアエイヨー）</a:t>
                      </a: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増田愛子（大塚製薬）</a:t>
                      </a:r>
                      <a:endPar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及川寿浩（鳥居薬品）</a:t>
                      </a: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栗山和也（キッセイ薬品工業）</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柏木有紀（日本化薬）</a:t>
                      </a: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齋藤達洋（杏林製薬）</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金子暢巌（日本ベーリンガーインゲルハイム）</a:t>
                      </a: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en-US" altLang="zh-CN"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r>
                        <a:rPr kumimoji="1" lang="zh-CN"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小泉一馬</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MSD</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小松文美（日本たばこ産業）</a:t>
                      </a: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小川公平（グラクソ・スミスクライン）</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籏江憲司（ブリストル・マイヤーズ）</a:t>
                      </a: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松山憲司（参天製薬）</a:t>
                      </a: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西谷敏彦（丸石製薬）</a:t>
                      </a:r>
                    </a:p>
                  </a:txBody>
                  <a:tcPr marL="99233" marR="99233" anchor="ctr" horzOverflow="overflow">
                    <a:lnL>
                      <a:noFill/>
                    </a:lnL>
                    <a:lnR cap="flat">
                      <a:noFill/>
                    </a:lnR>
                    <a:lnT>
                      <a:noFill/>
                    </a:lnT>
                    <a:lnB>
                      <a:noFill/>
                    </a:lnB>
                    <a:lnTlToBr>
                      <a:noFill/>
                    </a:lnTlToBr>
                    <a:lnBlToTr>
                      <a:noFill/>
                    </a:lnBlToTr>
                    <a:solidFill>
                      <a:schemeClr val="bg1"/>
                    </a:solidFill>
                  </a:tcPr>
                </a:tc>
              </a:tr>
              <a:tr h="334335">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馬場正樹（千寿製薬）</a:t>
                      </a:r>
                      <a:endPar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富永泰史（</a:t>
                      </a:r>
                      <a:r>
                        <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Meiji Seika </a:t>
                      </a: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ファルマ）</a:t>
                      </a:r>
                    </a:p>
                  </a:txBody>
                  <a:tcPr marL="99233" marR="99233" anchor="ctr" horzOverflow="overflow">
                    <a:lnL>
                      <a:noFill/>
                    </a:lnL>
                    <a:lnR cap="flat">
                      <a:noFill/>
                    </a:lnR>
                    <a:lnT>
                      <a:noFill/>
                    </a:lnT>
                    <a:lnB>
                      <a:noFill/>
                    </a:lnB>
                    <a:lnTlToBr>
                      <a:noFill/>
                    </a:lnTlToBr>
                    <a:lnBlToTr>
                      <a:noFill/>
                    </a:lnBlToTr>
                    <a:solidFill>
                      <a:schemeClr val="bg1"/>
                    </a:solidFill>
                  </a:tcPr>
                </a:tc>
              </a:tr>
              <a:tr h="348871">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小畑清隆（大正製薬）</a:t>
                      </a:r>
                      <a:endPar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末永佳代（ヤクルト本社）</a:t>
                      </a:r>
                    </a:p>
                  </a:txBody>
                  <a:tcPr marL="99233" marR="99233" anchor="ctr" horzOverflow="overflow">
                    <a:lnL cap="flat">
                      <a:noFill/>
                    </a:lnL>
                    <a:lnR>
                      <a:noFill/>
                    </a:lnR>
                    <a:lnT>
                      <a:noFill/>
                    </a:lnT>
                    <a:lnB>
                      <a:noFill/>
                    </a:lnB>
                    <a:lnTlToBr>
                      <a:noFill/>
                    </a:lnTlToBr>
                    <a:lnBlToTr>
                      <a:noFill/>
                    </a:lnBlToTr>
                    <a:solidFill>
                      <a:schemeClr val="bg1"/>
                    </a:solidFill>
                  </a:tcPr>
                </a:tc>
              </a:tr>
              <a:tr h="348871">
                <a:tc>
                  <a:txBody>
                    <a:bodyPr/>
                    <a:lstStyle/>
                    <a:p>
                      <a:pPr marL="1073150" marR="0" lvl="2" indent="0" algn="l" defTabSz="914400" rtl="0" eaLnBrk="1" fontAlgn="base" latinLnBrk="0" hangingPunct="1">
                        <a:lnSpc>
                          <a:spcPct val="100000"/>
                        </a:lnSpc>
                        <a:spcBef>
                          <a:spcPct val="20000"/>
                        </a:spcBef>
                        <a:spcAft>
                          <a:spcPct val="0"/>
                        </a:spcAft>
                        <a:buClrTx/>
                        <a:buSzTx/>
                        <a:buFontTx/>
                        <a:buNone/>
                        <a:tabLst/>
                        <a:defRPr/>
                      </a:pPr>
                      <a:endParaRPr kumimoji="1" lang="en-US" altLang="ja-JP"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cap="flat">
                      <a:noFill/>
                    </a:lnL>
                    <a:lnR>
                      <a:noFill/>
                    </a:lnR>
                    <a:lnT>
                      <a:noFill/>
                    </a:lnT>
                    <a:lnB>
                      <a:noFill/>
                    </a:lnB>
                    <a:lnTlToBr>
                      <a:noFill/>
                    </a:lnTlToBr>
                    <a:lnBlToTr>
                      <a:noFill/>
                    </a:lnBlToTr>
                    <a:solidFill>
                      <a:schemeClr val="bg1"/>
                    </a:solidFill>
                  </a:tcPr>
                </a:tc>
                <a:tc>
                  <a:txBody>
                    <a:bodyPr/>
                    <a:lstStyle/>
                    <a:p>
                      <a:pPr marL="276225" marR="0" lvl="1"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none" strike="noStrike" kern="1200"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小林　恵（ヤンセン ファーマ）</a:t>
                      </a:r>
                    </a:p>
                  </a:txBody>
                  <a:tcPr marL="99233" marR="99233" anchor="ctr" horzOverflow="overflow">
                    <a:lnL cap="flat">
                      <a:noFill/>
                    </a:lnL>
                    <a:lnR>
                      <a:noFill/>
                    </a:lnR>
                    <a:lnT>
                      <a:noFill/>
                    </a:lnT>
                    <a:lnB>
                      <a:noFill/>
                    </a:lnB>
                    <a:lnTlToBr>
                      <a:noFill/>
                    </a:lnTlToBr>
                    <a:lnBlToTr>
                      <a:noFill/>
                    </a:lnBlToTr>
                    <a:solidFill>
                      <a:schemeClr val="bg1"/>
                    </a:solidFill>
                  </a:tcPr>
                </a:tc>
              </a:tr>
              <a:tr h="334335">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1" lang="ja-JP" altLang="en-US" sz="1600" b="1" i="0" u="sng"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担当副部会長：</a:t>
                      </a:r>
                      <a:r>
                        <a:rPr kumimoji="1" lang="ja-JP" altLang="en-US" sz="1600" b="1" i="0" u="none"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600" b="1" u="none"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熊野伸策（旭化成ファーマ）　　</a:t>
                      </a:r>
                      <a:r>
                        <a:rPr lang="en-US" altLang="ja-JP" sz="1600" b="1" u="none"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600" b="1" u="none"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：副部会長，他のタスク，チームからの専門家</a:t>
                      </a:r>
                      <a:endParaRPr kumimoji="1" lang="ja-JP" altLang="en-US" sz="1600" b="1" i="0" u="none" strike="noStrike" cap="none" normalizeH="0" baseline="0" dirty="0" smtClean="0">
                        <a:ln>
                          <a:noFill/>
                        </a:ln>
                        <a:solidFill>
                          <a:srgbClr val="0070C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9233" marR="99233" anchor="ctr" horzOverflow="overflow">
                    <a:lnL cap="flat">
                      <a:noFill/>
                    </a:lnL>
                    <a:lnR>
                      <a:noFill/>
                    </a:lnR>
                    <a:lnT>
                      <a:noFill/>
                    </a:lnT>
                    <a:lnB>
                      <a:noFill/>
                    </a:lnB>
                    <a:lnTlToBr>
                      <a:noFill/>
                    </a:lnTlToBr>
                    <a:lnBlToTr>
                      <a:noFill/>
                    </a:lnBlToTr>
                    <a:solidFill>
                      <a:schemeClr val="bg1"/>
                    </a:solid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txBody>
                  <a:tcPr marL="102870" marR="102870" anchor="ctr" horzOverflow="overflow">
                    <a:lnL>
                      <a:noFill/>
                    </a:lnL>
                    <a:lnR cap="flat">
                      <a:noFill/>
                    </a:lnR>
                    <a:lnT>
                      <a:noFill/>
                    </a:lnT>
                    <a:lnB>
                      <a:noFill/>
                    </a:lnB>
                    <a:lnTlToBr>
                      <a:noFill/>
                    </a:lnTlToBr>
                    <a:lnBlToTr>
                      <a:noFill/>
                    </a:lnBlToTr>
                    <a:solidFill>
                      <a:schemeClr val="bg1">
                        <a:alpha val="50000"/>
                      </a:schemeClr>
                    </a:solidFill>
                  </a:tcPr>
                </a:tc>
              </a:tr>
            </a:tbl>
          </a:graphicData>
        </a:graphic>
      </p:graphicFrame>
      <p:sp>
        <p:nvSpPr>
          <p:cNvPr id="5"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111</a:t>
            </a:fld>
            <a:endParaRPr lang="ja-JP" altLang="en-US" dirty="0">
              <a:solidFill>
                <a:prstClr val="black">
                  <a:tint val="75000"/>
                </a:prstClr>
              </a:solidFill>
            </a:endParaRPr>
          </a:p>
        </p:txBody>
      </p:sp>
    </p:spTree>
    <p:extLst>
      <p:ext uri="{BB962C8B-B14F-4D97-AF65-F5344CB8AC3E}">
        <p14:creationId xmlns:p14="http://schemas.microsoft.com/office/powerpoint/2010/main" val="34624320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793"/>
            <a:ext cx="9144000" cy="6347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正方形/長方形 5"/>
          <p:cNvSpPr/>
          <p:nvPr/>
        </p:nvSpPr>
        <p:spPr>
          <a:xfrm>
            <a:off x="180077" y="6309320"/>
            <a:ext cx="6120680" cy="246221"/>
          </a:xfrm>
          <a:prstGeom prst="rect">
            <a:avLst/>
          </a:prstGeom>
        </p:spPr>
        <p:txBody>
          <a:bodyPr wrap="square">
            <a:spAutoFit/>
          </a:bodyPr>
          <a:lstStyle/>
          <a:p>
            <a:r>
              <a:rPr lang="ja-JP" altLang="en-US" sz="9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www.imi-protect.eu/documents/PROTECTgeneralstatusupdateApril2013_001.pdf</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180077" y="1566084"/>
            <a:ext cx="6624171" cy="523220"/>
          </a:xfrm>
          <a:prstGeom prst="rect">
            <a:avLst/>
          </a:prstGeom>
        </p:spPr>
        <p:txBody>
          <a:bodyPr wrap="square">
            <a:spAutoFit/>
          </a:bodyPr>
          <a:lstStyle/>
          <a:p>
            <a:pPr marL="903288" indent="-903288"/>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問題提起：スタチン</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使用と骨折に関する疫学</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試験，同時期の発表，</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同じデータベース（</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GPRD</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英ヘルスケアデータベース</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）を使用した試験での結果</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a:t>
            </a:r>
            <a:r>
              <a:rPr lang="ja-JP" altLang="en-US" sz="1400" b="1" u="sng" dirty="0" smtClean="0">
                <a:latin typeface="Meiryo UI" panose="020B0604030504040204" pitchFamily="50" charset="-128"/>
                <a:ea typeface="Meiryo UI" panose="020B0604030504040204" pitchFamily="50" charset="-128"/>
                <a:cs typeface="Meiryo UI" panose="020B0604030504040204" pitchFamily="50" charset="-128"/>
              </a:rPr>
              <a:t>相違</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180077" y="6564868"/>
            <a:ext cx="6120680" cy="246221"/>
          </a:xfrm>
          <a:prstGeom prst="rect">
            <a:avLst/>
          </a:prstGeom>
        </p:spPr>
        <p:txBody>
          <a:bodyPr wrap="square">
            <a:spAutoFit/>
          </a:bodyPr>
          <a:lstStyle/>
          <a:p>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ije.oxfordjournals.org/content/35/5/1301.full.pdf+html</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円/楕円 9"/>
          <p:cNvSpPr/>
          <p:nvPr/>
        </p:nvSpPr>
        <p:spPr>
          <a:xfrm>
            <a:off x="7524328" y="2001269"/>
            <a:ext cx="864096" cy="419619"/>
          </a:xfrm>
          <a:prstGeom prst="ellipse">
            <a:avLst/>
          </a:prstGeom>
          <a:no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7456004" y="1702776"/>
            <a:ext cx="1687996" cy="307777"/>
          </a:xfrm>
          <a:prstGeom prst="rect">
            <a:avLst/>
          </a:prstGeom>
        </p:spPr>
        <p:txBody>
          <a:bodyPr wrap="square">
            <a:spAutoFit/>
          </a:bodyPr>
          <a:lstStyle/>
          <a:p>
            <a:r>
              <a:rPr lang="ja-JP" altLang="en-US" sz="1400" dirty="0" smtClean="0">
                <a:solidFill>
                  <a:srgbClr val="FF7C80"/>
                </a:solidFill>
                <a:latin typeface="Meiryo UI" panose="020B0604030504040204" pitchFamily="50" charset="-128"/>
                <a:ea typeface="Meiryo UI" panose="020B0604030504040204" pitchFamily="50" charset="-128"/>
                <a:cs typeface="Meiryo UI" panose="020B0604030504040204" pitchFamily="50" charset="-128"/>
              </a:rPr>
              <a:t>文献では</a:t>
            </a:r>
            <a:r>
              <a:rPr lang="en-US" altLang="ja-JP" sz="1400" dirty="0" smtClean="0">
                <a:solidFill>
                  <a:srgbClr val="FF7C80"/>
                </a:solidFill>
                <a:latin typeface="Meiryo UI" panose="020B0604030504040204" pitchFamily="50" charset="-128"/>
                <a:ea typeface="Meiryo UI" panose="020B0604030504040204" pitchFamily="50" charset="-128"/>
                <a:cs typeface="Meiryo UI" panose="020B0604030504040204" pitchFamily="50" charset="-128"/>
              </a:rPr>
              <a:t>2001</a:t>
            </a:r>
            <a:endParaRPr lang="ja-JP" altLang="en-US" sz="1400" dirty="0">
              <a:solidFill>
                <a:srgbClr val="FF7C8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5508104" y="0"/>
            <a:ext cx="3635896" cy="261610"/>
          </a:xfrm>
          <a:prstGeom prst="rect">
            <a:avLst/>
          </a:prstGeom>
          <a:solidFill>
            <a:srgbClr val="FFC000"/>
          </a:solidFill>
        </p:spPr>
        <p:txBody>
          <a:bodyPr wrap="square">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WG1: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12</a:t>
            </a:fld>
            <a:endParaRPr kumimoji="1" lang="ja-JP" altLang="en-US" dirty="0"/>
          </a:p>
        </p:txBody>
      </p:sp>
    </p:spTree>
    <p:extLst>
      <p:ext uri="{BB962C8B-B14F-4D97-AF65-F5344CB8AC3E}">
        <p14:creationId xmlns:p14="http://schemas.microsoft.com/office/powerpoint/2010/main" val="20686965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18" y="-86907"/>
            <a:ext cx="9177618" cy="6832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正方形/長方形 6"/>
          <p:cNvSpPr/>
          <p:nvPr/>
        </p:nvSpPr>
        <p:spPr>
          <a:xfrm>
            <a:off x="179512" y="1484784"/>
            <a:ext cx="8640395"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スタチン</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使用と骨折に関する疫学試験</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結果が相違した原因（</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GPRD</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英ヘルスケアデータベース）</a:t>
            </a:r>
          </a:p>
        </p:txBody>
      </p:sp>
      <p:sp>
        <p:nvSpPr>
          <p:cNvPr id="4" name="スライド番号プレースホルダー 3"/>
          <p:cNvSpPr>
            <a:spLocks noGrp="1"/>
          </p:cNvSpPr>
          <p:nvPr>
            <p:ph type="sldNum" sz="quarter" idx="12"/>
          </p:nvPr>
        </p:nvSpPr>
        <p:spPr>
          <a:xfrm>
            <a:off x="6948264" y="6514287"/>
            <a:ext cx="2133600" cy="365125"/>
          </a:xfrm>
        </p:spPr>
        <p:txBody>
          <a:bodyPr/>
          <a:lstStyle/>
          <a:p>
            <a:fld id="{E7CEEA55-ED35-4668-9ACA-57B39DB1A3E8}" type="slidenum">
              <a:rPr lang="ja-JP" altLang="en-US" smtClean="0">
                <a:solidFill>
                  <a:prstClr val="black">
                    <a:tint val="75000"/>
                  </a:prstClr>
                </a:solidFill>
              </a:rPr>
              <a:t>13</a:t>
            </a:fld>
            <a:endParaRPr lang="ja-JP" altLang="en-US" dirty="0">
              <a:solidFill>
                <a:prstClr val="black">
                  <a:tint val="75000"/>
                </a:prstClr>
              </a:solidFill>
            </a:endParaRPr>
          </a:p>
        </p:txBody>
      </p:sp>
      <p:sp>
        <p:nvSpPr>
          <p:cNvPr id="6" name="正方形/長方形 5"/>
          <p:cNvSpPr/>
          <p:nvPr/>
        </p:nvSpPr>
        <p:spPr>
          <a:xfrm>
            <a:off x="8568091" y="6265965"/>
            <a:ext cx="28746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7524328" y="1792560"/>
            <a:ext cx="864096" cy="419619"/>
          </a:xfrm>
          <a:prstGeom prst="ellipse">
            <a:avLst/>
          </a:prstGeom>
          <a:no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7456004" y="1494067"/>
            <a:ext cx="1687996" cy="307777"/>
          </a:xfrm>
          <a:prstGeom prst="rect">
            <a:avLst/>
          </a:prstGeom>
        </p:spPr>
        <p:txBody>
          <a:bodyPr wrap="square">
            <a:spAutoFit/>
          </a:bodyPr>
          <a:lstStyle/>
          <a:p>
            <a:r>
              <a:rPr lang="ja-JP" altLang="en-US" sz="1400" dirty="0" smtClean="0">
                <a:solidFill>
                  <a:srgbClr val="FF7C80"/>
                </a:solidFill>
                <a:latin typeface="Meiryo UI" panose="020B0604030504040204" pitchFamily="50" charset="-128"/>
                <a:ea typeface="Meiryo UI" panose="020B0604030504040204" pitchFamily="50" charset="-128"/>
                <a:cs typeface="Meiryo UI" panose="020B0604030504040204" pitchFamily="50" charset="-128"/>
              </a:rPr>
              <a:t>文献では</a:t>
            </a:r>
            <a:r>
              <a:rPr lang="en-US" altLang="ja-JP" sz="1400" dirty="0" smtClean="0">
                <a:solidFill>
                  <a:srgbClr val="FF7C80"/>
                </a:solidFill>
                <a:latin typeface="Meiryo UI" panose="020B0604030504040204" pitchFamily="50" charset="-128"/>
                <a:ea typeface="Meiryo UI" panose="020B0604030504040204" pitchFamily="50" charset="-128"/>
                <a:cs typeface="Meiryo UI" panose="020B0604030504040204" pitchFamily="50" charset="-128"/>
              </a:rPr>
              <a:t>2001</a:t>
            </a:r>
            <a:endParaRPr lang="ja-JP" altLang="en-US" sz="1400" dirty="0">
              <a:solidFill>
                <a:srgbClr val="FF7C8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5508104" y="0"/>
            <a:ext cx="3635896" cy="261610"/>
          </a:xfrm>
          <a:prstGeom prst="rect">
            <a:avLst/>
          </a:prstGeom>
          <a:solidFill>
            <a:srgbClr val="FFC000"/>
          </a:solidFill>
        </p:spPr>
        <p:txBody>
          <a:bodyPr wrap="square">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WG1: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180077" y="6567155"/>
            <a:ext cx="6120680" cy="246221"/>
          </a:xfrm>
          <a:prstGeom prst="rect">
            <a:avLst/>
          </a:prstGeom>
        </p:spPr>
        <p:txBody>
          <a:bodyPr wrap="square">
            <a:spAutoFit/>
          </a:bodyPr>
          <a:lstStyle/>
          <a:p>
            <a:r>
              <a:rPr lang="ja-JP" altLang="en-US" sz="9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www.imi-protect.eu/documents/PROTECTgeneralstatusupdateApril2013_001.pdf</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5166804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523761"/>
            <a:ext cx="8229600" cy="1143000"/>
          </a:xfrm>
        </p:spPr>
        <p:txBody>
          <a:bodyPr/>
          <a:lstStyle/>
          <a:p>
            <a:endParaRPr kumimoji="1" lang="ja-JP" altLang="en-US"/>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16" y="-603448"/>
            <a:ext cx="9036496" cy="6128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正方形/長方形 4"/>
          <p:cNvSpPr/>
          <p:nvPr/>
        </p:nvSpPr>
        <p:spPr>
          <a:xfrm>
            <a:off x="683568" y="6147301"/>
            <a:ext cx="8424936" cy="738664"/>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同じデータベースにおいて，異なる手法（</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Cohort, NCC, CCO, SCCS </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）を比較</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・同じ試験手法を，異なるデータベース（西 </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BIFAP, </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英</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CPRD, </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英 </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THIN, </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蘭</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err="1">
                <a:latin typeface="Meiryo UI" panose="020B0604030504040204" pitchFamily="50" charset="-128"/>
                <a:ea typeface="Meiryo UI" panose="020B0604030504040204" pitchFamily="50" charset="-128"/>
                <a:cs typeface="Meiryo UI" panose="020B0604030504040204" pitchFamily="50" charset="-128"/>
              </a:rPr>
              <a:t>Mondriaan</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等）間で</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比較</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・全ての薬物－有害事象ペアに共通のコアプロトコールを使用（</a:t>
            </a:r>
            <a:r>
              <a:rPr lang="en-US" altLang="ja-JP" sz="1400" dirty="0" err="1">
                <a:latin typeface="Meiryo UI" panose="020B0604030504040204" pitchFamily="50" charset="-128"/>
                <a:ea typeface="Meiryo UI" panose="020B0604030504040204" pitchFamily="50" charset="-128"/>
                <a:cs typeface="Meiryo UI" panose="020B0604030504040204" pitchFamily="50" charset="-128"/>
              </a:rPr>
              <a:t>Encepp</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登録／公開</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5655044" y="437763"/>
            <a:ext cx="3416948"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薬物</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－有害事象</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の組み合わせと試験デザイン</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2286000" y="745540"/>
            <a:ext cx="6717924" cy="307777"/>
          </a:xfrm>
          <a:prstGeom prst="rect">
            <a:avLst/>
          </a:prstGeom>
        </p:spPr>
        <p:txBody>
          <a:bodyPr wrap="square">
            <a:spAutoFit/>
          </a:bodyPr>
          <a:lstStyle/>
          <a:p>
            <a:pPr algn="r"/>
            <a:r>
              <a:rPr lang="ja-JP" altLang="en-US" sz="1400" dirty="0">
                <a:latin typeface="Meiryo UI" panose="020B0604030504040204" pitchFamily="50" charset="-128"/>
                <a:ea typeface="Meiryo UI" panose="020B0604030504040204" pitchFamily="50" charset="-128"/>
                <a:cs typeface="Meiryo UI" panose="020B0604030504040204" pitchFamily="50" charset="-128"/>
              </a:rPr>
              <a:t>方法論およびデータベースの違いによる薬物－有害事象の関連性の差を説明する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341276" y="5334307"/>
            <a:ext cx="8551204" cy="830997"/>
          </a:xfrm>
          <a:prstGeom prst="rect">
            <a:avLst/>
          </a:prstGeom>
        </p:spPr>
        <p:txBody>
          <a:bodyPr wrap="square">
            <a:spAutoFit/>
          </a:bodyPr>
          <a:lstStyle/>
          <a:p>
            <a:r>
              <a:rPr lang="en-US" altLang="ja-JP" sz="1600" dirty="0" smtClean="0"/>
              <a:t>AB-ALI</a:t>
            </a:r>
            <a:r>
              <a:rPr lang="en-US" altLang="ja-JP" sz="1600" dirty="0"/>
              <a:t>: </a:t>
            </a:r>
            <a:r>
              <a:rPr lang="en-US" altLang="ja-JP" sz="1600" dirty="0" smtClean="0"/>
              <a:t>Antibiotics </a:t>
            </a:r>
            <a:r>
              <a:rPr lang="en-US" altLang="ja-JP" sz="1600" dirty="0"/>
              <a:t>and </a:t>
            </a:r>
            <a:r>
              <a:rPr lang="en-US" altLang="ja-JP" sz="1600" dirty="0" smtClean="0"/>
              <a:t>acute liver injury, </a:t>
            </a:r>
            <a:r>
              <a:rPr lang="en-US" altLang="ja-JP" sz="1600" u="sng" dirty="0"/>
              <a:t>AED-Suicidality: Anti-epileptics and </a:t>
            </a:r>
            <a:r>
              <a:rPr lang="en-US" altLang="ja-JP" sz="1600" u="sng" dirty="0" smtClean="0"/>
              <a:t>suicide</a:t>
            </a:r>
            <a:r>
              <a:rPr lang="en-US" altLang="ja-JP" sz="1600" dirty="0" smtClean="0"/>
              <a:t>,</a:t>
            </a:r>
            <a:endParaRPr lang="ja-JP" altLang="en-US" sz="1600" dirty="0"/>
          </a:p>
          <a:p>
            <a:r>
              <a:rPr lang="en-US" altLang="ja-JP" sz="1600" u="sng" dirty="0" smtClean="0"/>
              <a:t>AD-Hip</a:t>
            </a:r>
            <a:r>
              <a:rPr lang="en-US" altLang="ja-JP" sz="1600" dirty="0" smtClean="0"/>
              <a:t>/BZP-Hip: </a:t>
            </a:r>
            <a:r>
              <a:rPr lang="en-US" altLang="ja-JP" sz="1600" u="sng" dirty="0" smtClean="0"/>
              <a:t>Antidepressants</a:t>
            </a:r>
            <a:r>
              <a:rPr lang="en-US" altLang="ja-JP" sz="1600" dirty="0" smtClean="0"/>
              <a:t>/benzodiazepines </a:t>
            </a:r>
            <a:r>
              <a:rPr lang="en-US" altLang="ja-JP" sz="1600" dirty="0"/>
              <a:t>and </a:t>
            </a:r>
            <a:r>
              <a:rPr lang="en-US" altLang="ja-JP" sz="1600" u="sng" dirty="0"/>
              <a:t>hip fracture</a:t>
            </a:r>
            <a:r>
              <a:rPr lang="en-US" altLang="ja-JP" sz="1600" dirty="0"/>
              <a:t>, </a:t>
            </a:r>
            <a:r>
              <a:rPr lang="en-US" altLang="ja-JP" sz="1600" dirty="0" smtClean="0"/>
              <a:t>B2A-AMI: Inhaled </a:t>
            </a:r>
            <a:r>
              <a:rPr lang="en-US" altLang="ja-JP" sz="1600" dirty="0"/>
              <a:t>long-acting β2-agonists and acute myocardial infarction, </a:t>
            </a:r>
            <a:r>
              <a:rPr lang="en-US" altLang="ja-JP" sz="1600" dirty="0" smtClean="0"/>
              <a:t>CCB-Cancer: Calcium </a:t>
            </a:r>
            <a:r>
              <a:rPr lang="en-US" altLang="ja-JP" sz="1600" dirty="0"/>
              <a:t>channel blockers and cancer</a:t>
            </a:r>
            <a:endParaRPr lang="en-US" altLang="ja-JP" sz="1600" dirty="0" smtClean="0"/>
          </a:p>
        </p:txBody>
      </p:sp>
      <p:sp>
        <p:nvSpPr>
          <p:cNvPr id="3" name="スライド番号プレースホルダー 2"/>
          <p:cNvSpPr>
            <a:spLocks noGrp="1"/>
          </p:cNvSpPr>
          <p:nvPr>
            <p:ph type="sldNum" sz="quarter" idx="12"/>
          </p:nvPr>
        </p:nvSpPr>
        <p:spPr>
          <a:xfrm>
            <a:off x="6974904" y="6520840"/>
            <a:ext cx="2133600" cy="365125"/>
          </a:xfrm>
        </p:spPr>
        <p:txBody>
          <a:bodyPr/>
          <a:lstStyle/>
          <a:p>
            <a:fld id="{E7CEEA55-ED35-4668-9ACA-57B39DB1A3E8}" type="slidenum">
              <a:rPr lang="ja-JP" altLang="en-US" smtClean="0">
                <a:solidFill>
                  <a:prstClr val="black">
                    <a:tint val="75000"/>
                  </a:prstClr>
                </a:solidFill>
              </a:rPr>
              <a:t>14</a:t>
            </a:fld>
            <a:endParaRPr lang="ja-JP" altLang="en-US" dirty="0">
              <a:solidFill>
                <a:prstClr val="black">
                  <a:tint val="75000"/>
                </a:prstClr>
              </a:solidFill>
            </a:endParaRPr>
          </a:p>
        </p:txBody>
      </p:sp>
      <p:grpSp>
        <p:nvGrpSpPr>
          <p:cNvPr id="11" name="グループ化 10"/>
          <p:cNvGrpSpPr/>
          <p:nvPr/>
        </p:nvGrpSpPr>
        <p:grpSpPr>
          <a:xfrm>
            <a:off x="251520" y="2924944"/>
            <a:ext cx="8637811" cy="739825"/>
            <a:chOff x="251520" y="2708920"/>
            <a:chExt cx="8637811" cy="739825"/>
          </a:xfrm>
        </p:grpSpPr>
        <p:sp>
          <p:nvSpPr>
            <p:cNvPr id="13" name="正方形/長方形 12"/>
            <p:cNvSpPr/>
            <p:nvPr/>
          </p:nvSpPr>
          <p:spPr>
            <a:xfrm>
              <a:off x="7113319" y="3140968"/>
              <a:ext cx="1776012" cy="307777"/>
            </a:xfrm>
            <a:prstGeom prst="rect">
              <a:avLst/>
            </a:prstGeom>
            <a:solidFill>
              <a:srgbClr val="00B0F0"/>
            </a:solidFill>
            <a:ln>
              <a:solidFill>
                <a:srgbClr val="00B0F0"/>
              </a:solidFill>
            </a:ln>
          </p:spPr>
          <p:txBody>
            <a:bodyPr wrap="square">
              <a:spAutoFit/>
            </a:bodyPr>
            <a:lstStyle/>
            <a:p>
              <a:pPr algn="ct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抗うつ剤－骨折</a:t>
              </a:r>
              <a:endParaRPr lang="en-US" altLang="ja-JP"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フリーフォーム 13"/>
            <p:cNvSpPr/>
            <p:nvPr/>
          </p:nvSpPr>
          <p:spPr>
            <a:xfrm>
              <a:off x="797184" y="3063834"/>
              <a:ext cx="6316136" cy="296882"/>
            </a:xfrm>
            <a:custGeom>
              <a:avLst/>
              <a:gdLst>
                <a:gd name="connsiteX0" fmla="*/ 6531703 w 6531703"/>
                <a:gd name="connsiteY0" fmla="*/ 285008 h 285008"/>
                <a:gd name="connsiteX1" fmla="*/ 617792 w 6531703"/>
                <a:gd name="connsiteY1" fmla="*/ 273132 h 285008"/>
                <a:gd name="connsiteX2" fmla="*/ 225906 w 6531703"/>
                <a:gd name="connsiteY2" fmla="*/ 0 h 285008"/>
                <a:gd name="connsiteX0" fmla="*/ 6316136 w 6316136"/>
                <a:gd name="connsiteY0" fmla="*/ 285008 h 296882"/>
                <a:gd name="connsiteX1" fmla="*/ 1221623 w 6316136"/>
                <a:gd name="connsiteY1" fmla="*/ 296882 h 296882"/>
                <a:gd name="connsiteX2" fmla="*/ 10339 w 6316136"/>
                <a:gd name="connsiteY2" fmla="*/ 0 h 296882"/>
              </a:gdLst>
              <a:ahLst/>
              <a:cxnLst>
                <a:cxn ang="0">
                  <a:pos x="connsiteX0" y="connsiteY0"/>
                </a:cxn>
                <a:cxn ang="0">
                  <a:pos x="connsiteX1" y="connsiteY1"/>
                </a:cxn>
                <a:cxn ang="0">
                  <a:pos x="connsiteX2" y="connsiteY2"/>
                </a:cxn>
              </a:cxnLst>
              <a:rect l="l" t="t" r="r" b="b"/>
              <a:pathLst>
                <a:path w="6316136" h="296882">
                  <a:moveTo>
                    <a:pt x="6316136" y="285008"/>
                  </a:moveTo>
                  <a:lnTo>
                    <a:pt x="1221623" y="296882"/>
                  </a:lnTo>
                  <a:cubicBezTo>
                    <a:pt x="170657" y="249381"/>
                    <a:pt x="-54975" y="57397"/>
                    <a:pt x="10339" y="0"/>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251520" y="2708920"/>
              <a:ext cx="1254536" cy="354914"/>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p:cNvGrpSpPr/>
          <p:nvPr/>
        </p:nvGrpSpPr>
        <p:grpSpPr>
          <a:xfrm>
            <a:off x="251520" y="2257127"/>
            <a:ext cx="8640960" cy="667817"/>
            <a:chOff x="251520" y="2041103"/>
            <a:chExt cx="8640960" cy="667817"/>
          </a:xfrm>
        </p:grpSpPr>
        <p:sp>
          <p:nvSpPr>
            <p:cNvPr id="17" name="正方形/長方形 16"/>
            <p:cNvSpPr/>
            <p:nvPr/>
          </p:nvSpPr>
          <p:spPr>
            <a:xfrm>
              <a:off x="7146768" y="2041103"/>
              <a:ext cx="1745712" cy="307777"/>
            </a:xfrm>
            <a:prstGeom prst="rect">
              <a:avLst/>
            </a:prstGeom>
            <a:solidFill>
              <a:srgbClr val="00B0F0"/>
            </a:solidFill>
            <a:ln>
              <a:solidFill>
                <a:srgbClr val="00B0F0"/>
              </a:solidFill>
            </a:ln>
          </p:spPr>
          <p:txBody>
            <a:bodyPr wrap="square">
              <a:spAutoFit/>
            </a:bodyPr>
            <a:lstStyle/>
            <a:p>
              <a:pPr algn="ctr"/>
              <a:r>
                <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抗てんかん薬－自殺</a:t>
              </a:r>
              <a:endParaRPr lang="en-US" altLang="ja-JP"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フリーフォーム 17"/>
            <p:cNvSpPr/>
            <p:nvPr/>
          </p:nvSpPr>
          <p:spPr>
            <a:xfrm>
              <a:off x="1231067" y="2158776"/>
              <a:ext cx="5915702" cy="99130"/>
            </a:xfrm>
            <a:custGeom>
              <a:avLst/>
              <a:gdLst>
                <a:gd name="connsiteX0" fmla="*/ 6531703 w 6531703"/>
                <a:gd name="connsiteY0" fmla="*/ 285008 h 285008"/>
                <a:gd name="connsiteX1" fmla="*/ 617792 w 6531703"/>
                <a:gd name="connsiteY1" fmla="*/ 273132 h 285008"/>
                <a:gd name="connsiteX2" fmla="*/ 225906 w 6531703"/>
                <a:gd name="connsiteY2" fmla="*/ 0 h 285008"/>
                <a:gd name="connsiteX0" fmla="*/ 6581961 w 6581961"/>
                <a:gd name="connsiteY0" fmla="*/ 47501 h 47501"/>
                <a:gd name="connsiteX1" fmla="*/ 668050 w 6581961"/>
                <a:gd name="connsiteY1" fmla="*/ 35625 h 47501"/>
                <a:gd name="connsiteX2" fmla="*/ 181161 w 6581961"/>
                <a:gd name="connsiteY2" fmla="*/ 0 h 47501"/>
                <a:gd name="connsiteX0" fmla="*/ 6581961 w 6581961"/>
                <a:gd name="connsiteY0" fmla="*/ 130936 h 130936"/>
                <a:gd name="connsiteX1" fmla="*/ 668050 w 6581961"/>
                <a:gd name="connsiteY1" fmla="*/ 306 h 130936"/>
                <a:gd name="connsiteX2" fmla="*/ 181161 w 6581961"/>
                <a:gd name="connsiteY2" fmla="*/ 83435 h 130936"/>
                <a:gd name="connsiteX0" fmla="*/ 6581961 w 6581961"/>
                <a:gd name="connsiteY0" fmla="*/ 130630 h 152944"/>
                <a:gd name="connsiteX1" fmla="*/ 668050 w 6581961"/>
                <a:gd name="connsiteY1" fmla="*/ 0 h 152944"/>
                <a:gd name="connsiteX2" fmla="*/ 181161 w 6581961"/>
                <a:gd name="connsiteY2" fmla="*/ 142506 h 152944"/>
                <a:gd name="connsiteX0" fmla="*/ 6507018 w 6507018"/>
                <a:gd name="connsiteY0" fmla="*/ 134573 h 300052"/>
                <a:gd name="connsiteX1" fmla="*/ 593107 w 6507018"/>
                <a:gd name="connsiteY1" fmla="*/ 3943 h 300052"/>
                <a:gd name="connsiteX2" fmla="*/ 251345 w 6507018"/>
                <a:gd name="connsiteY2" fmla="*/ 293181 h 300052"/>
                <a:gd name="connsiteX0" fmla="*/ 6514171 w 6514171"/>
                <a:gd name="connsiteY0" fmla="*/ 53329 h 221025"/>
                <a:gd name="connsiteX1" fmla="*/ 588166 w 6514171"/>
                <a:gd name="connsiteY1" fmla="*/ 10738 h 221025"/>
                <a:gd name="connsiteX2" fmla="*/ 258498 w 6514171"/>
                <a:gd name="connsiteY2" fmla="*/ 211937 h 221025"/>
                <a:gd name="connsiteX0" fmla="*/ 6704750 w 6704750"/>
                <a:gd name="connsiteY0" fmla="*/ 44041 h 85904"/>
                <a:gd name="connsiteX1" fmla="*/ 778745 w 6704750"/>
                <a:gd name="connsiteY1" fmla="*/ 1450 h 85904"/>
                <a:gd name="connsiteX2" fmla="*/ 110448 w 6704750"/>
                <a:gd name="connsiteY2" fmla="*/ 70591 h 85904"/>
                <a:gd name="connsiteX0" fmla="*/ 6596942 w 6596942"/>
                <a:gd name="connsiteY0" fmla="*/ 32542 h 75924"/>
                <a:gd name="connsiteX1" fmla="*/ 2194767 w 6596942"/>
                <a:gd name="connsiteY1" fmla="*/ 4626 h 75924"/>
                <a:gd name="connsiteX2" fmla="*/ 2640 w 6596942"/>
                <a:gd name="connsiteY2" fmla="*/ 59092 h 75924"/>
                <a:gd name="connsiteX0" fmla="*/ 6102437 w 6102437"/>
                <a:gd name="connsiteY0" fmla="*/ 42196 h 210408"/>
                <a:gd name="connsiteX1" fmla="*/ 1700262 w 6102437"/>
                <a:gd name="connsiteY1" fmla="*/ 14280 h 210408"/>
                <a:gd name="connsiteX2" fmla="*/ 3984 w 6102437"/>
                <a:gd name="connsiteY2" fmla="*/ 200804 h 210408"/>
                <a:gd name="connsiteX0" fmla="*/ 6138785 w 6138785"/>
                <a:gd name="connsiteY0" fmla="*/ 26044 h 195483"/>
                <a:gd name="connsiteX1" fmla="*/ 877944 w 6138785"/>
                <a:gd name="connsiteY1" fmla="*/ 27473 h 195483"/>
                <a:gd name="connsiteX2" fmla="*/ 40332 w 6138785"/>
                <a:gd name="connsiteY2" fmla="*/ 184652 h 195483"/>
                <a:gd name="connsiteX0" fmla="*/ 6024580 w 6024580"/>
                <a:gd name="connsiteY0" fmla="*/ 22436 h 122485"/>
                <a:gd name="connsiteX1" fmla="*/ 763739 w 6024580"/>
                <a:gd name="connsiteY1" fmla="*/ 23865 h 122485"/>
                <a:gd name="connsiteX2" fmla="*/ 71254 w 6024580"/>
                <a:gd name="connsiteY2" fmla="*/ 107679 h 122485"/>
              </a:gdLst>
              <a:ahLst/>
              <a:cxnLst>
                <a:cxn ang="0">
                  <a:pos x="connsiteX0" y="connsiteY0"/>
                </a:cxn>
                <a:cxn ang="0">
                  <a:pos x="connsiteX1" y="connsiteY1"/>
                </a:cxn>
                <a:cxn ang="0">
                  <a:pos x="connsiteX2" y="connsiteY2"/>
                </a:cxn>
              </a:cxnLst>
              <a:rect l="l" t="t" r="r" b="b"/>
              <a:pathLst>
                <a:path w="6024580" h="122485">
                  <a:moveTo>
                    <a:pt x="6024580" y="22436"/>
                  </a:moveTo>
                  <a:cubicBezTo>
                    <a:pt x="4053276" y="-21107"/>
                    <a:pt x="1755960" y="9658"/>
                    <a:pt x="763739" y="23865"/>
                  </a:cubicBezTo>
                  <a:cubicBezTo>
                    <a:pt x="-228482" y="38072"/>
                    <a:pt x="5940" y="165076"/>
                    <a:pt x="71254" y="107679"/>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9" name="円/楕円 18"/>
            <p:cNvSpPr/>
            <p:nvPr/>
          </p:nvSpPr>
          <p:spPr>
            <a:xfrm>
              <a:off x="251520" y="2204863"/>
              <a:ext cx="1368152" cy="504057"/>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 name="正方形/長方形 20"/>
          <p:cNvSpPr/>
          <p:nvPr/>
        </p:nvSpPr>
        <p:spPr>
          <a:xfrm>
            <a:off x="5508104" y="0"/>
            <a:ext cx="3635896" cy="261610"/>
          </a:xfrm>
          <a:prstGeom prst="rect">
            <a:avLst/>
          </a:prstGeom>
          <a:solidFill>
            <a:srgbClr val="FFC000"/>
          </a:solidFill>
        </p:spPr>
        <p:txBody>
          <a:bodyPr wrap="square">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WG1: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398552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62880" y="274638"/>
            <a:ext cx="8229600" cy="1143000"/>
          </a:xfrm>
        </p:spPr>
        <p:txBody>
          <a:bodyPr/>
          <a:lstStyle/>
          <a:p>
            <a:endParaRPr kumimoji="1" lang="ja-JP" altLang="en-US" dirty="0"/>
          </a:p>
        </p:txBody>
      </p:sp>
      <p:sp>
        <p:nvSpPr>
          <p:cNvPr id="3" name="コンテンツ プレースホルダー 2"/>
          <p:cNvSpPr>
            <a:spLocks noGrp="1"/>
          </p:cNvSpPr>
          <p:nvPr>
            <p:ph idx="1"/>
          </p:nvPr>
        </p:nvSpPr>
        <p:spPr/>
        <p:txBody>
          <a:bodyPr/>
          <a:lstStyle/>
          <a:p>
            <a:endParaRPr kumimoji="1" lang="ja-JP" alt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20" y="-572723"/>
            <a:ext cx="7804049" cy="5729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正方形/長方形 4"/>
          <p:cNvSpPr/>
          <p:nvPr/>
        </p:nvSpPr>
        <p:spPr>
          <a:xfrm>
            <a:off x="35496" y="6608385"/>
            <a:ext cx="6120680" cy="261610"/>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www.imi-protect.eu/documents/Session5.1_Objectivesandmethods.pdf</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35496" y="6419745"/>
            <a:ext cx="8255336" cy="253916"/>
          </a:xfrm>
          <a:prstGeom prst="rect">
            <a:avLst/>
          </a:prstGeom>
        </p:spPr>
        <p:txBody>
          <a:bodyPr wrap="square">
            <a:spAutoFit/>
          </a:bodyPr>
          <a:lstStyle/>
          <a:p>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5"/>
              </a:rPr>
              <a:t>https</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5"/>
              </a:rPr>
              <a:t>www.youtube.com/watch?v=0QA5PqbixGw&amp;index=11&amp;list=PL7K5dNgKnawbCbddbpOxfDG7C4Eqdoks9</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4140899" y="260648"/>
            <a:ext cx="3240360" cy="261610"/>
          </a:xfrm>
          <a:prstGeom prst="rect">
            <a:avLst/>
          </a:prstGeom>
        </p:spPr>
        <p:txBody>
          <a:bodyPr wrap="square">
            <a:spAutoFit/>
          </a:bodyPr>
          <a:lstStyle/>
          <a:p>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今回研究対象としたヘルスケアデータベースの特性</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2"/>
          </p:nvPr>
        </p:nvSpPr>
        <p:spPr>
          <a:xfrm>
            <a:off x="6948264" y="6486797"/>
            <a:ext cx="2133600" cy="365125"/>
          </a:xfrm>
        </p:spPr>
        <p:txBody>
          <a:bodyPr/>
          <a:lstStyle/>
          <a:p>
            <a:fld id="{E7CEEA55-ED35-4668-9ACA-57B39DB1A3E8}" type="slidenum">
              <a:rPr lang="ja-JP" altLang="en-US" smtClean="0">
                <a:solidFill>
                  <a:prstClr val="black">
                    <a:tint val="75000"/>
                  </a:prstClr>
                </a:solidFill>
              </a:rPr>
              <a:t>15</a:t>
            </a:fld>
            <a:endParaRPr lang="ja-JP" altLang="en-US" dirty="0">
              <a:solidFill>
                <a:prstClr val="black">
                  <a:tint val="75000"/>
                </a:prstClr>
              </a:solidFill>
            </a:endParaRPr>
          </a:p>
        </p:txBody>
      </p:sp>
      <p:sp>
        <p:nvSpPr>
          <p:cNvPr id="6" name="正方形/長方形 5"/>
          <p:cNvSpPr/>
          <p:nvPr/>
        </p:nvSpPr>
        <p:spPr>
          <a:xfrm>
            <a:off x="179512" y="5085184"/>
            <a:ext cx="8469131" cy="1384995"/>
          </a:xfrm>
          <a:prstGeom prst="rect">
            <a:avLst/>
          </a:prstGeom>
        </p:spPr>
        <p:txBody>
          <a:bodyPr wrap="square">
            <a:spAutoFit/>
          </a:bodyPr>
          <a:lstStyle/>
          <a:p>
            <a:pPr marL="1887538" indent="-1887538"/>
            <a:r>
              <a:rPr lang="en-US" altLang="ja-JP" sz="1400" dirty="0">
                <a:latin typeface="Meiryo UI" panose="020B0604030504040204" pitchFamily="50" charset="-128"/>
                <a:ea typeface="Meiryo UI" panose="020B0604030504040204" pitchFamily="50" charset="-128"/>
                <a:cs typeface="Meiryo UI" panose="020B0604030504040204" pitchFamily="50" charset="-128"/>
              </a:rPr>
              <a:t>EU</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ヘルスケアデータベース</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①スペイン</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Spanish BIFAP project,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②英国</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British CPRD database</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(formerly known as GPRD),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③英国</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British THIN databases,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④オランダ</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Dutch </a:t>
            </a:r>
            <a:r>
              <a:rPr lang="en-US" altLang="ja-JP" sz="1400" dirty="0" err="1">
                <a:latin typeface="Meiryo UI" panose="020B0604030504040204" pitchFamily="50" charset="-128"/>
                <a:ea typeface="Meiryo UI" panose="020B0604030504040204" pitchFamily="50" charset="-128"/>
                <a:cs typeface="Meiryo UI" panose="020B0604030504040204" pitchFamily="50" charset="-128"/>
              </a:rPr>
              <a:t>Mondriaan</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database,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⑤デンマーク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Danish national registries DKMA</a:t>
            </a: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ケースレファレンスシステム </a:t>
            </a:r>
            <a:r>
              <a:rPr lang="en-US" altLang="ja-JP" sz="1400" dirty="0" err="1" smtClean="0">
                <a:latin typeface="Meiryo UI" panose="020B0604030504040204" pitchFamily="50" charset="-128"/>
                <a:ea typeface="Meiryo UI" panose="020B0604030504040204" pitchFamily="50" charset="-128"/>
                <a:cs typeface="Meiryo UI" panose="020B0604030504040204" pitchFamily="50" charset="-128"/>
              </a:rPr>
              <a:t>PGRx</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⑥フランス，⑦英国，⑧カナダ</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米国ヘルスケアデータベース：</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⑨</a:t>
            </a:r>
            <a:r>
              <a:rPr lang="en-US" altLang="ja-JP" sz="1400" dirty="0" err="1" smtClean="0">
                <a:latin typeface="Meiryo UI" panose="020B0604030504040204" pitchFamily="50" charset="-128"/>
                <a:ea typeface="Meiryo UI" panose="020B0604030504040204" pitchFamily="50" charset="-128"/>
                <a:cs typeface="Meiryo UI" panose="020B0604030504040204" pitchFamily="50" charset="-128"/>
              </a:rPr>
              <a:t>Clinformatics</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どれもその国を代表する集団で，定期的な</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Quality Check</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も行われている</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36512" y="1609055"/>
            <a:ext cx="364202" cy="307777"/>
          </a:xfrm>
          <a:prstGeom prst="rect">
            <a:avLst/>
          </a:prstGeom>
        </p:spPr>
        <p:txBody>
          <a:bodyPr wrap="none">
            <a:spAutoFit/>
          </a:bodyPr>
          <a:lstStyle/>
          <a:p>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①</a:t>
            </a:r>
            <a:endParaRPr lang="ja-JP" altLang="en-US" dirty="0"/>
          </a:p>
        </p:txBody>
      </p:sp>
      <p:sp>
        <p:nvSpPr>
          <p:cNvPr id="11" name="正方形/長方形 10"/>
          <p:cNvSpPr/>
          <p:nvPr/>
        </p:nvSpPr>
        <p:spPr>
          <a:xfrm>
            <a:off x="-35565" y="1825079"/>
            <a:ext cx="364202" cy="307777"/>
          </a:xfrm>
          <a:prstGeom prst="rect">
            <a:avLst/>
          </a:prstGeom>
        </p:spPr>
        <p:txBody>
          <a:bodyPr wrap="none">
            <a:spAutoFit/>
          </a:bodyPr>
          <a:lstStyle/>
          <a:p>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12" name="正方形/長方形 11"/>
          <p:cNvSpPr/>
          <p:nvPr/>
        </p:nvSpPr>
        <p:spPr>
          <a:xfrm>
            <a:off x="-35565" y="2060848"/>
            <a:ext cx="364202" cy="307777"/>
          </a:xfrm>
          <a:prstGeom prst="rect">
            <a:avLst/>
          </a:prstGeom>
        </p:spPr>
        <p:txBody>
          <a:bodyPr wrap="none">
            <a:spAutoFit/>
          </a:bodyPr>
          <a:lstStyle/>
          <a:p>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③</a:t>
            </a:r>
            <a:endParaRPr lang="ja-JP" altLang="en-US" dirty="0"/>
          </a:p>
        </p:txBody>
      </p:sp>
      <p:sp>
        <p:nvSpPr>
          <p:cNvPr id="13" name="正方形/長方形 12"/>
          <p:cNvSpPr/>
          <p:nvPr/>
        </p:nvSpPr>
        <p:spPr>
          <a:xfrm>
            <a:off x="-35565" y="2329135"/>
            <a:ext cx="364202" cy="307777"/>
          </a:xfrm>
          <a:prstGeom prst="rect">
            <a:avLst/>
          </a:prstGeom>
        </p:spPr>
        <p:txBody>
          <a:bodyPr wrap="none">
            <a:spAutoFit/>
          </a:bodyPr>
          <a:lstStyle/>
          <a:p>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④</a:t>
            </a:r>
            <a:endParaRPr lang="ja-JP" altLang="en-US" dirty="0"/>
          </a:p>
        </p:txBody>
      </p:sp>
      <p:sp>
        <p:nvSpPr>
          <p:cNvPr id="14" name="正方形/長方形 13"/>
          <p:cNvSpPr/>
          <p:nvPr/>
        </p:nvSpPr>
        <p:spPr>
          <a:xfrm>
            <a:off x="-35565" y="3265239"/>
            <a:ext cx="364202" cy="307777"/>
          </a:xfrm>
          <a:prstGeom prst="rect">
            <a:avLst/>
          </a:prstGeom>
        </p:spPr>
        <p:txBody>
          <a:bodyPr wrap="none">
            <a:spAutoFit/>
          </a:bodyPr>
          <a:lstStyle/>
          <a:p>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⑤</a:t>
            </a:r>
            <a:endParaRPr lang="ja-JP" altLang="en-US" dirty="0"/>
          </a:p>
        </p:txBody>
      </p:sp>
      <p:sp>
        <p:nvSpPr>
          <p:cNvPr id="15" name="正方形/長方形 14"/>
          <p:cNvSpPr/>
          <p:nvPr/>
        </p:nvSpPr>
        <p:spPr>
          <a:xfrm>
            <a:off x="-35565" y="3933056"/>
            <a:ext cx="364202" cy="307777"/>
          </a:xfrm>
          <a:prstGeom prst="rect">
            <a:avLst/>
          </a:prstGeom>
        </p:spPr>
        <p:txBody>
          <a:bodyPr wrap="none">
            <a:spAutoFit/>
          </a:bodyPr>
          <a:lstStyle/>
          <a:p>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⑥</a:t>
            </a:r>
            <a:endParaRPr lang="ja-JP" altLang="en-US" dirty="0"/>
          </a:p>
        </p:txBody>
      </p:sp>
      <p:sp>
        <p:nvSpPr>
          <p:cNvPr id="16" name="正方形/長方形 15"/>
          <p:cNvSpPr/>
          <p:nvPr/>
        </p:nvSpPr>
        <p:spPr>
          <a:xfrm>
            <a:off x="-35565" y="4149080"/>
            <a:ext cx="364202" cy="307777"/>
          </a:xfrm>
          <a:prstGeom prst="rect">
            <a:avLst/>
          </a:prstGeom>
        </p:spPr>
        <p:txBody>
          <a:bodyPr wrap="none">
            <a:spAutoFit/>
          </a:bodyPr>
          <a:lstStyle/>
          <a:p>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⑦</a:t>
            </a:r>
            <a:endParaRPr lang="ja-JP" altLang="en-US" dirty="0"/>
          </a:p>
        </p:txBody>
      </p:sp>
      <p:sp>
        <p:nvSpPr>
          <p:cNvPr id="17" name="正方形/長方形 16"/>
          <p:cNvSpPr/>
          <p:nvPr/>
        </p:nvSpPr>
        <p:spPr>
          <a:xfrm>
            <a:off x="-35565" y="4365104"/>
            <a:ext cx="364202" cy="307777"/>
          </a:xfrm>
          <a:prstGeom prst="rect">
            <a:avLst/>
          </a:prstGeom>
        </p:spPr>
        <p:txBody>
          <a:bodyPr wrap="none">
            <a:spAutoFit/>
          </a:bodyPr>
          <a:lstStyle/>
          <a:p>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⑧</a:t>
            </a:r>
            <a:endParaRPr lang="ja-JP" altLang="en-US" dirty="0"/>
          </a:p>
        </p:txBody>
      </p:sp>
      <p:sp>
        <p:nvSpPr>
          <p:cNvPr id="18" name="正方形/長方形 17"/>
          <p:cNvSpPr/>
          <p:nvPr/>
        </p:nvSpPr>
        <p:spPr>
          <a:xfrm>
            <a:off x="-35565" y="4633391"/>
            <a:ext cx="364202" cy="307777"/>
          </a:xfrm>
          <a:prstGeom prst="rect">
            <a:avLst/>
          </a:prstGeom>
        </p:spPr>
        <p:txBody>
          <a:bodyPr wrap="none">
            <a:spAutoFit/>
          </a:bodyPr>
          <a:lstStyle/>
          <a:p>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⑨</a:t>
            </a:r>
            <a:endParaRPr lang="ja-JP" altLang="en-US" dirty="0"/>
          </a:p>
        </p:txBody>
      </p:sp>
      <p:sp>
        <p:nvSpPr>
          <p:cNvPr id="10" name="正方形/長方形 9"/>
          <p:cNvSpPr/>
          <p:nvPr/>
        </p:nvSpPr>
        <p:spPr>
          <a:xfrm>
            <a:off x="7486823" y="4797152"/>
            <a:ext cx="120804" cy="369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7247587" y="4828220"/>
            <a:ext cx="133672" cy="256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7381260" y="-1"/>
            <a:ext cx="1762740" cy="430887"/>
          </a:xfrm>
          <a:prstGeom prst="rect">
            <a:avLst/>
          </a:prstGeom>
          <a:solidFill>
            <a:srgbClr val="FFC000"/>
          </a:solidFill>
        </p:spPr>
        <p:txBody>
          <a:bodyPr wrap="square">
            <a:spAutoFit/>
          </a:bodyPr>
          <a:lstStyle/>
          <a:p>
            <a:pPr algn="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endParaRPr lang="en-US" altLang="ja-JP" sz="1100" dirty="0" smtClean="0">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373013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1024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4239" y="-22332"/>
            <a:ext cx="9172129" cy="5793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正方形/長方形 10"/>
          <p:cNvSpPr/>
          <p:nvPr/>
        </p:nvSpPr>
        <p:spPr>
          <a:xfrm>
            <a:off x="323528" y="6392361"/>
            <a:ext cx="7715784"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www.youtube.com/watch?v=0QA5PqbixGw&amp;index=11&amp;list=PL7K5dNgKnawbCbddbpOxfDG7C4Eqdoks9</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p:cNvSpPr/>
          <p:nvPr/>
        </p:nvSpPr>
        <p:spPr>
          <a:xfrm>
            <a:off x="4644008" y="629980"/>
            <a:ext cx="4245196" cy="307777"/>
          </a:xfrm>
          <a:prstGeom prst="rect">
            <a:avLst/>
          </a:prstGeom>
        </p:spPr>
        <p:txBody>
          <a:bodyPr wrap="square">
            <a:spAutoFit/>
          </a:bodyPr>
          <a:lstStyle/>
          <a:p>
            <a:pPr algn="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抗</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うつ</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剤／ベンゾジアゼピンと</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股関節骨折</a:t>
            </a:r>
          </a:p>
        </p:txBody>
      </p:sp>
      <p:sp>
        <p:nvSpPr>
          <p:cNvPr id="7" name="正方形/長方形 6"/>
          <p:cNvSpPr/>
          <p:nvPr/>
        </p:nvSpPr>
        <p:spPr>
          <a:xfrm>
            <a:off x="1691680" y="888975"/>
            <a:ext cx="7200800" cy="307777"/>
          </a:xfrm>
          <a:prstGeom prst="rect">
            <a:avLst/>
          </a:prstGeom>
        </p:spPr>
        <p:txBody>
          <a:bodyPr wrap="square">
            <a:spAutoFit/>
          </a:bodyPr>
          <a:lstStyle/>
          <a:p>
            <a:pPr algn="r"/>
            <a:r>
              <a:rPr lang="ja-JP" altLang="en-US" sz="1400" dirty="0">
                <a:latin typeface="Meiryo UI" panose="020B0604030504040204" pitchFamily="50" charset="-128"/>
                <a:ea typeface="Meiryo UI" panose="020B0604030504040204" pitchFamily="50" charset="-128"/>
                <a:cs typeface="Meiryo UI" panose="020B0604030504040204" pitchFamily="50" charset="-128"/>
              </a:rPr>
              <a:t>データベースにおいてエンドポイントの評価が比較的簡単な</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部類</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p:cNvSpPr/>
          <p:nvPr/>
        </p:nvSpPr>
        <p:spPr>
          <a:xfrm>
            <a:off x="395536" y="5714092"/>
            <a:ext cx="8752404" cy="523220"/>
          </a:xfrm>
          <a:prstGeom prst="rect">
            <a:avLst/>
          </a:prstGeom>
        </p:spPr>
        <p:txBody>
          <a:bodyPr wrap="square">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方法論およびデータベースの違いによる薬物－有害事象の関連性の差を説明する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・同じデータベースにおいて，</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異なる疫学試験手法</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Cohort, NCC, CCO, SCCS </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）を</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比較</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5508104" y="0"/>
            <a:ext cx="3635896" cy="261610"/>
          </a:xfrm>
          <a:prstGeom prst="rect">
            <a:avLst/>
          </a:prstGeom>
          <a:solidFill>
            <a:srgbClr val="FFC000"/>
          </a:solidFill>
        </p:spPr>
        <p:txBody>
          <a:bodyPr wrap="square">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WG1: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16</a:t>
            </a:fld>
            <a:endParaRPr kumimoji="1" lang="ja-JP" altLang="en-US" dirty="0"/>
          </a:p>
        </p:txBody>
      </p:sp>
      <p:sp>
        <p:nvSpPr>
          <p:cNvPr id="3" name="正方形/長方形 2"/>
          <p:cNvSpPr/>
          <p:nvPr/>
        </p:nvSpPr>
        <p:spPr>
          <a:xfrm>
            <a:off x="9069068" y="-27384"/>
            <a:ext cx="111444" cy="6885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309860" y="6576341"/>
            <a:ext cx="8438603" cy="230832"/>
          </a:xfrm>
          <a:prstGeom prst="rect">
            <a:avLst/>
          </a:prstGeom>
        </p:spPr>
        <p:txBody>
          <a:bodyPr wrap="square">
            <a:spAutoFit/>
          </a:bodyPr>
          <a:lstStyle/>
          <a:p>
            <a:r>
              <a:rPr lang="ja-JP" altLang="en-US" sz="900" dirty="0">
                <a:latin typeface="Meiryo UI" panose="020B0604030504040204" pitchFamily="50" charset="-128"/>
                <a:ea typeface="Meiryo UI" panose="020B0604030504040204" pitchFamily="50" charset="-128"/>
                <a:cs typeface="Meiryo UI" panose="020B0604030504040204" pitchFamily="50" charset="-128"/>
              </a:rPr>
              <a:t>出典：</a:t>
            </a:r>
            <a:r>
              <a:rPr lang="en-US" altLang="ja-JP" sz="900" dirty="0">
                <a:latin typeface="Meiryo UI" panose="020B0604030504040204" pitchFamily="50" charset="-128"/>
                <a:ea typeface="Meiryo UI" panose="020B0604030504040204" pitchFamily="50" charset="-128"/>
                <a:cs typeface="Meiryo UI" panose="020B0604030504040204" pitchFamily="50" charset="-128"/>
                <a:hlinkClick r:id="rId5"/>
              </a:rPr>
              <a:t>http://www.imi-protect.eu/documents/Session5.2_Outcomesofstudiesforsixadverseevent-drugpairsandfivedatabaseswhatdidwelearn.pdf</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9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9899654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6" name="正方形/長方形 5"/>
          <p:cNvSpPr/>
          <p:nvPr/>
        </p:nvSpPr>
        <p:spPr>
          <a:xfrm>
            <a:off x="323528" y="6392361"/>
            <a:ext cx="8255336" cy="253916"/>
          </a:xfrm>
          <a:prstGeom prst="rect">
            <a:avLst/>
          </a:prstGeom>
        </p:spPr>
        <p:txBody>
          <a:bodyPr wrap="square">
            <a:spAutoFit/>
          </a:bodyPr>
          <a:lstStyle/>
          <a:p>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2"/>
              </a:rPr>
              <a:t>https</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2"/>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2"/>
              </a:rPr>
              <a:t>www.youtube.com/watch?v=0QA5PqbixGw&amp;index=11&amp;list=PL7K5dNgKnawbCbddbpOxfDG7C4Eqdoks9</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539552" y="5571283"/>
            <a:ext cx="5636946" cy="738664"/>
          </a:xfrm>
          <a:prstGeom prst="rect">
            <a:avLst/>
          </a:prstGeom>
        </p:spPr>
        <p:txBody>
          <a:bodyPr wrap="square">
            <a:spAutoFit/>
          </a:bodyPr>
          <a:lstStyle/>
          <a:p>
            <a:pPr marL="342900" indent="-342900">
              <a:buFont typeface="Wingdings" panose="05000000000000000000" pitchFamily="2" charset="2"/>
              <a:buChar char="ü"/>
            </a:pPr>
            <a:r>
              <a:rPr lang="en-US" altLang="ja-JP" sz="1400" dirty="0" err="1" smtClean="0">
                <a:latin typeface="Meiryo UI" panose="020B0604030504040204" pitchFamily="50" charset="-128"/>
                <a:ea typeface="Meiryo UI" panose="020B0604030504040204" pitchFamily="50" charset="-128"/>
                <a:cs typeface="Meiryo UI" panose="020B0604030504040204" pitchFamily="50" charset="-128"/>
              </a:rPr>
              <a:t>Mondriaan</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で若干</a:t>
            </a:r>
            <a:r>
              <a:rPr lang="en-US" altLang="ja-JP" sz="1400" dirty="0" err="1" smtClean="0">
                <a:latin typeface="Meiryo UI" panose="020B0604030504040204" pitchFamily="50" charset="-128"/>
                <a:ea typeface="Meiryo UI" panose="020B0604030504040204" pitchFamily="50" charset="-128"/>
                <a:cs typeface="Meiryo UI" panose="020B0604030504040204" pitchFamily="50" charset="-128"/>
              </a:rPr>
              <a:t>Bifap</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CPRD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等よりも数が少ない</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342900" indent="-342900">
              <a:buFont typeface="Wingdings" panose="05000000000000000000" pitchFamily="2" charset="2"/>
              <a:buChar char="ü"/>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ベンゾジアゼピンコホートで</a:t>
            </a:r>
            <a:r>
              <a:rPr lang="en-US" altLang="ja-JP" sz="1400" dirty="0" err="1" smtClean="0">
                <a:latin typeface="Meiryo UI" panose="020B0604030504040204" pitchFamily="50" charset="-128"/>
                <a:ea typeface="Meiryo UI" panose="020B0604030504040204" pitchFamily="50" charset="-128"/>
                <a:cs typeface="Meiryo UI" panose="020B0604030504040204" pitchFamily="50" charset="-128"/>
              </a:rPr>
              <a:t>Bifap</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の年齢が若干高い</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342900" indent="-342900">
              <a:buFont typeface="Wingdings" panose="05000000000000000000" pitchFamily="2" charset="2"/>
              <a:buChar char="ü"/>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それら以外は各コホートほぼ同等</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205" y="188640"/>
            <a:ext cx="8835733" cy="5112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000" y="5253608"/>
            <a:ext cx="8795904" cy="317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正方形/長方形 8"/>
          <p:cNvSpPr/>
          <p:nvPr/>
        </p:nvSpPr>
        <p:spPr>
          <a:xfrm>
            <a:off x="4644008" y="692696"/>
            <a:ext cx="4245196" cy="307777"/>
          </a:xfrm>
          <a:prstGeom prst="rect">
            <a:avLst/>
          </a:prstGeom>
        </p:spPr>
        <p:txBody>
          <a:bodyPr wrap="square">
            <a:spAutoFit/>
          </a:bodyPr>
          <a:lstStyle/>
          <a:p>
            <a:pPr algn="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ベンゾジアゼピン／抗</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うつ</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剤と</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股関節骨折</a:t>
            </a:r>
          </a:p>
        </p:txBody>
      </p:sp>
      <p:sp>
        <p:nvSpPr>
          <p:cNvPr id="10" name="正方形/長方形 9"/>
          <p:cNvSpPr/>
          <p:nvPr/>
        </p:nvSpPr>
        <p:spPr>
          <a:xfrm>
            <a:off x="1765326" y="1104999"/>
            <a:ext cx="3094706" cy="307777"/>
          </a:xfrm>
          <a:prstGeom prst="rect">
            <a:avLst/>
          </a:prstGeom>
        </p:spPr>
        <p:txBody>
          <a:bodyPr wrap="square">
            <a:spAutoFit/>
          </a:bodyPr>
          <a:lstStyle/>
          <a:p>
            <a:pPr algn="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ベンゾジアゼピン　コホート</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5725766" y="1104999"/>
            <a:ext cx="3094706" cy="307777"/>
          </a:xfrm>
          <a:prstGeom prst="rect">
            <a:avLst/>
          </a:prstGeom>
        </p:spPr>
        <p:txBody>
          <a:bodyPr wrap="square">
            <a:spAutoFit/>
          </a:bodyPr>
          <a:lstStyle/>
          <a:p>
            <a:pPr algn="r"/>
            <a:r>
              <a:rPr lang="ja-JP" altLang="en-US" sz="14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抗</a:t>
            </a:r>
            <a:r>
              <a:rPr lang="ja-JP" altLang="en-US"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うつ</a:t>
            </a:r>
            <a:r>
              <a:rPr lang="ja-JP" altLang="en-US" sz="14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剤コホート</a:t>
            </a:r>
            <a:endParaRPr lang="ja-JP" altLang="en-US"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5004048" y="1104999"/>
            <a:ext cx="3885156" cy="4076602"/>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4706071" y="6084051"/>
            <a:ext cx="4183133" cy="307777"/>
          </a:xfrm>
          <a:prstGeom prst="rect">
            <a:avLst/>
          </a:prstGeom>
          <a:solidFill>
            <a:srgbClr val="FFFF00"/>
          </a:solidFill>
          <a:ln w="38100">
            <a:solidFill>
              <a:srgbClr val="FFFF00"/>
            </a:solidFill>
          </a:ln>
        </p:spPr>
        <p:txBody>
          <a:bodyPr wrap="square">
            <a:spAutoFit/>
          </a:bodyPr>
          <a:lstStyle/>
          <a:p>
            <a:pPr algn="ctr"/>
            <a:r>
              <a:rPr lang="ja-JP" altLang="en-US" sz="14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後のスライド</a:t>
            </a:r>
            <a:r>
              <a:rPr lang="ja-JP" altLang="en-US"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に抗うつ剤と股関節</a:t>
            </a:r>
            <a:r>
              <a:rPr lang="ja-JP" altLang="en-US" sz="14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骨折に関する研究結果</a:t>
            </a:r>
            <a:endParaRPr lang="ja-JP" altLang="en-US"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p:cNvSpPr/>
          <p:nvPr/>
        </p:nvSpPr>
        <p:spPr>
          <a:xfrm>
            <a:off x="5508104" y="0"/>
            <a:ext cx="3635896" cy="261610"/>
          </a:xfrm>
          <a:prstGeom prst="rect">
            <a:avLst/>
          </a:prstGeom>
          <a:solidFill>
            <a:srgbClr val="FFC000"/>
          </a:solidFill>
        </p:spPr>
        <p:txBody>
          <a:bodyPr wrap="square">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WG1: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17</a:t>
            </a:fld>
            <a:endParaRPr kumimoji="1" lang="ja-JP" altLang="en-US" dirty="0"/>
          </a:p>
        </p:txBody>
      </p:sp>
      <p:sp>
        <p:nvSpPr>
          <p:cNvPr id="16" name="正方形/長方形 15"/>
          <p:cNvSpPr/>
          <p:nvPr/>
        </p:nvSpPr>
        <p:spPr>
          <a:xfrm>
            <a:off x="309860" y="6576341"/>
            <a:ext cx="8438603" cy="230832"/>
          </a:xfrm>
          <a:prstGeom prst="rect">
            <a:avLst/>
          </a:prstGeom>
        </p:spPr>
        <p:txBody>
          <a:bodyPr wrap="square">
            <a:spAutoFit/>
          </a:bodyPr>
          <a:lstStyle/>
          <a:p>
            <a:r>
              <a:rPr lang="ja-JP" altLang="en-US" sz="900" dirty="0">
                <a:latin typeface="Meiryo UI" panose="020B0604030504040204" pitchFamily="50" charset="-128"/>
                <a:ea typeface="Meiryo UI" panose="020B0604030504040204" pitchFamily="50" charset="-128"/>
                <a:cs typeface="Meiryo UI" panose="020B0604030504040204" pitchFamily="50" charset="-128"/>
              </a:rPr>
              <a:t>出典：</a:t>
            </a:r>
            <a:r>
              <a:rPr lang="en-US" altLang="ja-JP" sz="900" dirty="0">
                <a:latin typeface="Meiryo UI" panose="020B0604030504040204" pitchFamily="50" charset="-128"/>
                <a:ea typeface="Meiryo UI" panose="020B0604030504040204" pitchFamily="50" charset="-128"/>
                <a:cs typeface="Meiryo UI" panose="020B0604030504040204" pitchFamily="50" charset="-128"/>
                <a:hlinkClick r:id="rId5"/>
              </a:rPr>
              <a:t>http://www.imi-protect.eu/documents/Session5.2_Outcomesofstudiesforsixadverseevent-drugpairsandfivedatabaseswhatdidwelearn.pdf</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9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9886451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495" y="-708570"/>
            <a:ext cx="8184009" cy="62978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5352" y="1340768"/>
            <a:ext cx="914400"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385" y="2311921"/>
            <a:ext cx="1857375" cy="180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910" y="3257550"/>
            <a:ext cx="1847850"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8710" y="4246612"/>
            <a:ext cx="1543050"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正方形/長方形 9"/>
          <p:cNvSpPr/>
          <p:nvPr/>
        </p:nvSpPr>
        <p:spPr>
          <a:xfrm>
            <a:off x="395536" y="6597352"/>
            <a:ext cx="9217024" cy="230832"/>
          </a:xfrm>
          <a:prstGeom prst="rect">
            <a:avLst/>
          </a:prstGeom>
        </p:spPr>
        <p:txBody>
          <a:bodyPr wrap="square">
            <a:spAutoFit/>
          </a:bodyPr>
          <a:lstStyle/>
          <a:p>
            <a:r>
              <a:rPr lang="ja-JP" altLang="en-US" sz="8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hlinkClick r:id="rId8"/>
              </a:rPr>
              <a:t>http</a:t>
            </a:r>
            <a:r>
              <a:rPr lang="en-US" altLang="ja-JP" sz="900" dirty="0">
                <a:latin typeface="Meiryo UI" panose="020B0604030504040204" pitchFamily="50" charset="-128"/>
                <a:ea typeface="Meiryo UI" panose="020B0604030504040204" pitchFamily="50" charset="-128"/>
                <a:cs typeface="Meiryo UI" panose="020B0604030504040204" pitchFamily="50" charset="-128"/>
                <a:hlinkClick r:id="rId8"/>
              </a:rPr>
              <a:t>://</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hlinkClick r:id="rId8"/>
              </a:rPr>
              <a:t>www.imi-protect.eu/documents/Session5.2_Outcomesofstudiesforsixadverseevent-drugpairsandfivedatabaseswhatdidwelearn.pdf</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395536" y="6392361"/>
            <a:ext cx="9069812" cy="230832"/>
          </a:xfrm>
          <a:prstGeom prst="rect">
            <a:avLst/>
          </a:prstGeom>
        </p:spPr>
        <p:txBody>
          <a:bodyPr wrap="square">
            <a:spAutoFit/>
          </a:bodyPr>
          <a:lstStyle/>
          <a:p>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hlinkClick r:id="rId9"/>
              </a:rPr>
              <a:t>https</a:t>
            </a:r>
            <a:r>
              <a:rPr lang="en-US" altLang="ja-JP" sz="900" dirty="0">
                <a:latin typeface="Meiryo UI" panose="020B0604030504040204" pitchFamily="50" charset="-128"/>
                <a:ea typeface="Meiryo UI" panose="020B0604030504040204" pitchFamily="50" charset="-128"/>
                <a:cs typeface="Meiryo UI" panose="020B0604030504040204" pitchFamily="50" charset="-128"/>
                <a:hlinkClick r:id="rId9"/>
              </a:rPr>
              <a:t>://</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hlinkClick r:id="rId9"/>
              </a:rPr>
              <a:t>www.youtube.com/watch?v=0QA5PqbixGw&amp;index=11&amp;list=PL7K5dNgKnawbCbddbpOxfDG7C4Eqdoks9</a:t>
            </a: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563910" y="5473451"/>
            <a:ext cx="5975030" cy="738664"/>
          </a:xfrm>
          <a:prstGeom prst="rect">
            <a:avLst/>
          </a:prstGeom>
        </p:spPr>
        <p:txBody>
          <a:bodyPr wrap="square">
            <a:spAutoFit/>
          </a:bodyPr>
          <a:lstStyle/>
          <a:p>
            <a:pPr marL="450850" indent="-273050">
              <a:buFont typeface="Wingdings" panose="05000000000000000000" pitchFamily="2" charset="2"/>
              <a:buChar char="ü"/>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Current user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Recent user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の比較で両方とも</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Hip Fracture</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と関連</a:t>
            </a:r>
          </a:p>
          <a:p>
            <a:pPr marL="177800" lvl="1" indent="279400">
              <a:buFont typeface="Wingdings" panose="05000000000000000000" pitchFamily="2" charset="2"/>
              <a:buChar char="ü"/>
            </a:pPr>
            <a:r>
              <a:rPr lang="ja-JP" altLang="en-US" sz="1400" u="sng" dirty="0" smtClean="0">
                <a:latin typeface="Meiryo UI" panose="020B0604030504040204" pitchFamily="50" charset="-128"/>
                <a:ea typeface="Meiryo UI" panose="020B0604030504040204" pitchFamily="50" charset="-128"/>
                <a:cs typeface="Meiryo UI" panose="020B0604030504040204" pitchFamily="50" charset="-128"/>
              </a:rPr>
              <a:t>試験手法を変更しても結果に大きな変化なし</a:t>
            </a:r>
            <a:endParaRPr lang="en-US" altLang="ja-JP" sz="1400" u="sng" dirty="0" smtClean="0">
              <a:latin typeface="Meiryo UI" panose="020B0604030504040204" pitchFamily="50" charset="-128"/>
              <a:ea typeface="Meiryo UI" panose="020B0604030504040204" pitchFamily="50" charset="-128"/>
              <a:cs typeface="Meiryo UI" panose="020B0604030504040204" pitchFamily="50" charset="-128"/>
            </a:endParaRPr>
          </a:p>
          <a:p>
            <a:pPr marL="177800" lvl="1" indent="279400">
              <a:buFont typeface="Wingdings" panose="05000000000000000000" pitchFamily="2" charset="2"/>
              <a:buChar char="ü"/>
            </a:pPr>
            <a:r>
              <a:rPr lang="ja-JP" altLang="en-US" sz="1400" u="sng" dirty="0" smtClean="0">
                <a:latin typeface="Meiryo UI" panose="020B0604030504040204" pitchFamily="50" charset="-128"/>
                <a:ea typeface="Meiryo UI" panose="020B0604030504040204" pitchFamily="50" charset="-128"/>
                <a:cs typeface="Meiryo UI" panose="020B0604030504040204" pitchFamily="50" charset="-128"/>
              </a:rPr>
              <a:t>異なる</a:t>
            </a: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データベース間でも一貫した結果</a:t>
            </a:r>
          </a:p>
        </p:txBody>
      </p:sp>
      <p:sp>
        <p:nvSpPr>
          <p:cNvPr id="15" name="正方形/長方形 14"/>
          <p:cNvSpPr/>
          <p:nvPr/>
        </p:nvSpPr>
        <p:spPr>
          <a:xfrm>
            <a:off x="4644008" y="600943"/>
            <a:ext cx="4245196" cy="307777"/>
          </a:xfrm>
          <a:prstGeom prst="rect">
            <a:avLst/>
          </a:prstGeom>
        </p:spPr>
        <p:txBody>
          <a:bodyPr wrap="square">
            <a:spAutoFit/>
          </a:bodyPr>
          <a:lstStyle/>
          <a:p>
            <a:pPr algn="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抗</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うつ</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剤と</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股関節骨折</a:t>
            </a:r>
          </a:p>
        </p:txBody>
      </p:sp>
      <p:sp>
        <p:nvSpPr>
          <p:cNvPr id="13" name="正方形/長方形 12"/>
          <p:cNvSpPr/>
          <p:nvPr/>
        </p:nvSpPr>
        <p:spPr>
          <a:xfrm>
            <a:off x="6764727" y="1007150"/>
            <a:ext cx="759601" cy="261610"/>
          </a:xfrm>
          <a:prstGeom prst="rect">
            <a:avLst/>
          </a:prstGeom>
        </p:spPr>
        <p:txBody>
          <a:bodyPr wrap="square">
            <a:spAutoFit/>
          </a:bodyPr>
          <a:lstStyle/>
          <a:p>
            <a:r>
              <a:rPr lang="ja-JP" altLang="en-US" sz="1100" dirty="0">
                <a:latin typeface="Meiryo UI" panose="020B0604030504040204" pitchFamily="50" charset="-128"/>
                <a:ea typeface="Meiryo UI" panose="020B0604030504040204" pitchFamily="50" charset="-128"/>
                <a:cs typeface="Meiryo UI" panose="020B0604030504040204" pitchFamily="50" charset="-128"/>
              </a:rPr>
              <a:t>英国</a:t>
            </a:r>
          </a:p>
        </p:txBody>
      </p:sp>
      <p:sp>
        <p:nvSpPr>
          <p:cNvPr id="14" name="正方形/長方形 13"/>
          <p:cNvSpPr/>
          <p:nvPr/>
        </p:nvSpPr>
        <p:spPr>
          <a:xfrm>
            <a:off x="6758508" y="1295182"/>
            <a:ext cx="759601" cy="261610"/>
          </a:xfrm>
          <a:prstGeom prst="rect">
            <a:avLst/>
          </a:prstGeom>
        </p:spPr>
        <p:txBody>
          <a:bodyPr wrap="square">
            <a:spAutoFit/>
          </a:bodyPr>
          <a:lstStyle/>
          <a:p>
            <a:r>
              <a:rPr lang="ja-JP" altLang="en-US" sz="1100" dirty="0">
                <a:latin typeface="Meiryo UI" panose="020B0604030504040204" pitchFamily="50" charset="-128"/>
                <a:ea typeface="Meiryo UI" panose="020B0604030504040204" pitchFamily="50" charset="-128"/>
                <a:cs typeface="Meiryo UI" panose="020B0604030504040204" pitchFamily="50" charset="-128"/>
              </a:rPr>
              <a:t>スペイン</a:t>
            </a:r>
          </a:p>
        </p:txBody>
      </p:sp>
      <p:sp>
        <p:nvSpPr>
          <p:cNvPr id="16" name="正方形/長方形 15"/>
          <p:cNvSpPr/>
          <p:nvPr/>
        </p:nvSpPr>
        <p:spPr>
          <a:xfrm>
            <a:off x="6764727" y="1583214"/>
            <a:ext cx="759601" cy="261610"/>
          </a:xfrm>
          <a:prstGeom prst="rect">
            <a:avLst/>
          </a:prstGeom>
        </p:spPr>
        <p:txBody>
          <a:bodyPr wrap="square">
            <a:spAutoFit/>
          </a:bodyPr>
          <a:lstStyle/>
          <a:p>
            <a:r>
              <a:rPr lang="ja-JP" altLang="en-US" sz="1100" dirty="0">
                <a:latin typeface="Meiryo UI" panose="020B0604030504040204" pitchFamily="50" charset="-128"/>
                <a:ea typeface="Meiryo UI" panose="020B0604030504040204" pitchFamily="50" charset="-128"/>
                <a:cs typeface="Meiryo UI" panose="020B0604030504040204" pitchFamily="50" charset="-128"/>
              </a:rPr>
              <a:t>オランダ</a:t>
            </a:r>
          </a:p>
        </p:txBody>
      </p:sp>
      <p:sp>
        <p:nvSpPr>
          <p:cNvPr id="3" name="正方形/長方形 2"/>
          <p:cNvSpPr/>
          <p:nvPr/>
        </p:nvSpPr>
        <p:spPr>
          <a:xfrm>
            <a:off x="554385" y="6145559"/>
            <a:ext cx="7560840" cy="307777"/>
          </a:xfrm>
          <a:prstGeom prst="rect">
            <a:avLst/>
          </a:prstGeom>
        </p:spPr>
        <p:txBody>
          <a:bodyPr wrap="square">
            <a:spAutoFit/>
          </a:bodyPr>
          <a:lstStyle/>
          <a:p>
            <a:pPr marL="463550" indent="-285750">
              <a:buFont typeface="Wingdings" panose="05000000000000000000" pitchFamily="2" charset="2"/>
              <a:buChar char="l"/>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簡単に一貫性あるデータがとれると予想して実施され，実際にそのような結果</a:t>
            </a:r>
          </a:p>
        </p:txBody>
      </p:sp>
      <p:sp>
        <p:nvSpPr>
          <p:cNvPr id="17" name="正方形/長方形 16"/>
          <p:cNvSpPr/>
          <p:nvPr/>
        </p:nvSpPr>
        <p:spPr>
          <a:xfrm>
            <a:off x="5508104" y="0"/>
            <a:ext cx="3635896" cy="261610"/>
          </a:xfrm>
          <a:prstGeom prst="rect">
            <a:avLst/>
          </a:prstGeom>
          <a:solidFill>
            <a:srgbClr val="FFC000"/>
          </a:solidFill>
        </p:spPr>
        <p:txBody>
          <a:bodyPr wrap="square">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WG1: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スライド番号プレースホルダー 4"/>
          <p:cNvSpPr>
            <a:spLocks noGrp="1"/>
          </p:cNvSpPr>
          <p:nvPr>
            <p:ph type="sldNum" sz="quarter" idx="12"/>
          </p:nvPr>
        </p:nvSpPr>
        <p:spPr>
          <a:xfrm>
            <a:off x="6974904" y="6381328"/>
            <a:ext cx="2133600" cy="365125"/>
          </a:xfrm>
        </p:spPr>
        <p:txBody>
          <a:bodyPr/>
          <a:lstStyle/>
          <a:p>
            <a:fld id="{BAD6BB5B-85E2-4CB4-91D4-BE70A1980127}" type="slidenum">
              <a:rPr kumimoji="1" lang="ja-JP" altLang="en-US" smtClean="0"/>
              <a:t>18</a:t>
            </a:fld>
            <a:endParaRPr kumimoji="1" lang="ja-JP" altLang="en-US" dirty="0"/>
          </a:p>
        </p:txBody>
      </p:sp>
    </p:spTree>
    <p:extLst>
      <p:ext uri="{BB962C8B-B14F-4D97-AF65-F5344CB8AC3E}">
        <p14:creationId xmlns:p14="http://schemas.microsoft.com/office/powerpoint/2010/main" val="16795846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544" y="-685069"/>
            <a:ext cx="8784976" cy="613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正方形/長方形 7"/>
          <p:cNvSpPr/>
          <p:nvPr/>
        </p:nvSpPr>
        <p:spPr>
          <a:xfrm>
            <a:off x="4716016" y="404664"/>
            <a:ext cx="4245196" cy="307777"/>
          </a:xfrm>
          <a:prstGeom prst="rect">
            <a:avLst/>
          </a:prstGeom>
        </p:spPr>
        <p:txBody>
          <a:bodyPr wrap="square">
            <a:spAutoFit/>
          </a:bodyPr>
          <a:lstStyle/>
          <a:p>
            <a:pPr algn="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抗てんかん薬／自殺</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1763688" y="692696"/>
            <a:ext cx="7200800" cy="307777"/>
          </a:xfrm>
          <a:prstGeom prst="rect">
            <a:avLst/>
          </a:prstGeom>
        </p:spPr>
        <p:txBody>
          <a:bodyPr wrap="square">
            <a:spAutoFit/>
          </a:bodyPr>
          <a:lstStyle/>
          <a:p>
            <a:pPr algn="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データベース</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においてエンドポイントの評価が非常</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に困難：このためアウトカムの定義を複数選択</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864792" y="5445224"/>
            <a:ext cx="7595640" cy="738664"/>
          </a:xfrm>
          <a:prstGeom prst="rect">
            <a:avLst/>
          </a:prstGeom>
        </p:spPr>
        <p:txBody>
          <a:bodyPr wrap="square">
            <a:spAutoFit/>
          </a:bodyPr>
          <a:lstStyle/>
          <a:p>
            <a:pPr marL="342900" indent="-342900">
              <a:buFont typeface="Wingdings" panose="05000000000000000000" pitchFamily="2" charset="2"/>
              <a:buChar char="ü"/>
            </a:pPr>
            <a:r>
              <a:rPr lang="ja-JP" altLang="en-US" sz="1400" u="sng" dirty="0" smtClean="0">
                <a:latin typeface="Meiryo UI" panose="020B0604030504040204" pitchFamily="50" charset="-128"/>
                <a:ea typeface="Meiryo UI" panose="020B0604030504040204" pitchFamily="50" charset="-128"/>
                <a:cs typeface="Meiryo UI" panose="020B0604030504040204" pitchFamily="50" charset="-128"/>
              </a:rPr>
              <a:t>アウトカムの定義の変更により，結果に大きな影響</a:t>
            </a:r>
            <a:endParaRPr lang="en-US" altLang="ja-JP" sz="1400" u="sng" dirty="0" smtClean="0">
              <a:latin typeface="Meiryo UI" panose="020B0604030504040204" pitchFamily="50" charset="-128"/>
              <a:ea typeface="Meiryo UI" panose="020B0604030504040204" pitchFamily="50" charset="-128"/>
              <a:cs typeface="Meiryo UI" panose="020B0604030504040204" pitchFamily="50" charset="-128"/>
            </a:endParaRPr>
          </a:p>
          <a:p>
            <a:pPr marL="342900" indent="-342900">
              <a:buFont typeface="Wingdings" panose="05000000000000000000" pitchFamily="2" charset="2"/>
              <a:buChar char="ü"/>
            </a:pPr>
            <a:r>
              <a:rPr lang="ja-JP" altLang="en-US" sz="1400" u="sng" dirty="0" smtClean="0">
                <a:latin typeface="Meiryo UI" panose="020B0604030504040204" pitchFamily="50" charset="-128"/>
                <a:ea typeface="Meiryo UI" panose="020B0604030504040204" pitchFamily="50" charset="-128"/>
                <a:cs typeface="Meiryo UI" panose="020B0604030504040204" pitchFamily="50" charset="-128"/>
              </a:rPr>
              <a:t>データベース間で結果にばらつき</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（ただし</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Completed suicide</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［自殺既遂］</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に限定するとデータベース間でも比較的一貫</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した</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結果）</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395536" y="6392361"/>
            <a:ext cx="8255336" cy="246221"/>
          </a:xfrm>
          <a:prstGeom prst="rect">
            <a:avLst/>
          </a:prstGeom>
        </p:spPr>
        <p:txBody>
          <a:bodyPr wrap="square">
            <a:spAutoFit/>
          </a:bodyPr>
          <a:lstStyle/>
          <a:p>
            <a:r>
              <a:rPr lang="en-US" altLang="ja-JP" sz="1000" dirty="0" smtClean="0"/>
              <a:t>Video</a:t>
            </a:r>
            <a:r>
              <a:rPr lang="ja-JP" altLang="en-US" sz="1000" dirty="0" smtClean="0"/>
              <a:t>：</a:t>
            </a:r>
            <a:r>
              <a:rPr lang="en-US" altLang="ja-JP" sz="1000" dirty="0" smtClean="0">
                <a:hlinkClick r:id="rId4"/>
              </a:rPr>
              <a:t>https</a:t>
            </a:r>
            <a:r>
              <a:rPr lang="en-US" altLang="ja-JP" sz="1000" dirty="0">
                <a:hlinkClick r:id="rId4"/>
              </a:rPr>
              <a:t>://</a:t>
            </a:r>
            <a:r>
              <a:rPr lang="en-US" altLang="ja-JP" sz="1000" dirty="0" smtClean="0">
                <a:hlinkClick r:id="rId4"/>
              </a:rPr>
              <a:t>www.youtube.com/watch?v=0QA5PqbixGw&amp;index=11&amp;list=PL7K5dNgKnawbCbddbpOxfDG7C4Eqdoks9</a:t>
            </a:r>
            <a:r>
              <a:rPr lang="en-US" altLang="ja-JP" sz="1000" dirty="0" smtClean="0"/>
              <a:t> </a:t>
            </a:r>
            <a:r>
              <a:rPr lang="ja-JP" altLang="en-US" sz="1000" dirty="0" smtClean="0"/>
              <a:t>　　　</a:t>
            </a:r>
            <a:endParaRPr lang="en-US" altLang="ja-JP" sz="1000" dirty="0" smtClean="0"/>
          </a:p>
        </p:txBody>
      </p:sp>
      <p:cxnSp>
        <p:nvCxnSpPr>
          <p:cNvPr id="6" name="直線矢印コネクタ 5"/>
          <p:cNvCxnSpPr/>
          <p:nvPr/>
        </p:nvCxnSpPr>
        <p:spPr>
          <a:xfrm>
            <a:off x="395536" y="1988840"/>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a:off x="360736" y="2924944"/>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a:off x="395536" y="3501008"/>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a:off x="395536" y="4554630"/>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正方形/長方形 12"/>
          <p:cNvSpPr/>
          <p:nvPr/>
        </p:nvSpPr>
        <p:spPr>
          <a:xfrm>
            <a:off x="107503" y="1254633"/>
            <a:ext cx="1455281" cy="307777"/>
          </a:xfrm>
          <a:prstGeom prst="rect">
            <a:avLst/>
          </a:prstGeom>
        </p:spPr>
        <p:txBody>
          <a:bodyPr wrap="square">
            <a:spAutoFit/>
          </a:bodyPr>
          <a:lstStyle/>
          <a:p>
            <a:pPr algn="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アウトカムの定義</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755576" y="1647880"/>
            <a:ext cx="2506324" cy="261610"/>
          </a:xfrm>
          <a:prstGeom prst="rect">
            <a:avLst/>
          </a:prstGeom>
        </p:spPr>
        <p:txBody>
          <a:bodyPr wrap="square">
            <a:spAutoFit/>
          </a:bodyPr>
          <a:lstStyle/>
          <a:p>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自殺／自殺</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企図／自殺念慮</a:t>
            </a:r>
          </a:p>
        </p:txBody>
      </p:sp>
      <p:sp>
        <p:nvSpPr>
          <p:cNvPr id="18" name="正方形/長方形 17"/>
          <p:cNvSpPr/>
          <p:nvPr/>
        </p:nvSpPr>
        <p:spPr>
          <a:xfrm>
            <a:off x="755576" y="2660952"/>
            <a:ext cx="759601" cy="261610"/>
          </a:xfrm>
          <a:prstGeom prst="rect">
            <a:avLst/>
          </a:prstGeom>
        </p:spPr>
        <p:txBody>
          <a:bodyPr wrap="square">
            <a:spAutoFit/>
          </a:bodyPr>
          <a:lstStyle/>
          <a:p>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自殺</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p:cNvSpPr/>
          <p:nvPr/>
        </p:nvSpPr>
        <p:spPr>
          <a:xfrm>
            <a:off x="755576" y="3212976"/>
            <a:ext cx="2506324" cy="261610"/>
          </a:xfrm>
          <a:prstGeom prst="rect">
            <a:avLst/>
          </a:prstGeom>
        </p:spPr>
        <p:txBody>
          <a:bodyPr wrap="square">
            <a:spAutoFit/>
          </a:bodyPr>
          <a:lstStyle/>
          <a:p>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自殺／自殺企図－てんかん群</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p:cNvSpPr/>
          <p:nvPr/>
        </p:nvSpPr>
        <p:spPr>
          <a:xfrm>
            <a:off x="755576" y="4247510"/>
            <a:ext cx="2506324" cy="261610"/>
          </a:xfrm>
          <a:prstGeom prst="rect">
            <a:avLst/>
          </a:prstGeom>
        </p:spPr>
        <p:txBody>
          <a:bodyPr wrap="square">
            <a:spAutoFit/>
          </a:bodyPr>
          <a:lstStyle/>
          <a:p>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自殺／自殺企図</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p:cNvSpPr/>
          <p:nvPr/>
        </p:nvSpPr>
        <p:spPr>
          <a:xfrm>
            <a:off x="6522435" y="1844824"/>
            <a:ext cx="759601" cy="261610"/>
          </a:xfrm>
          <a:prstGeom prst="rect">
            <a:avLst/>
          </a:prstGeom>
        </p:spPr>
        <p:txBody>
          <a:bodyPr wrap="square">
            <a:spAutoFit/>
          </a:bodyPr>
          <a:lstStyle/>
          <a:p>
            <a:r>
              <a:rPr lang="ja-JP" altLang="en-US" sz="1100" dirty="0">
                <a:latin typeface="Meiryo UI" panose="020B0604030504040204" pitchFamily="50" charset="-128"/>
                <a:ea typeface="Meiryo UI" panose="020B0604030504040204" pitchFamily="50" charset="-128"/>
                <a:cs typeface="Meiryo UI" panose="020B0604030504040204" pitchFamily="50" charset="-128"/>
              </a:rPr>
              <a:t>英国</a:t>
            </a:r>
          </a:p>
        </p:txBody>
      </p:sp>
      <p:sp>
        <p:nvSpPr>
          <p:cNvPr id="24" name="正方形/長方形 23"/>
          <p:cNvSpPr/>
          <p:nvPr/>
        </p:nvSpPr>
        <p:spPr>
          <a:xfrm>
            <a:off x="6516216" y="2060848"/>
            <a:ext cx="759601" cy="261610"/>
          </a:xfrm>
          <a:prstGeom prst="rect">
            <a:avLst/>
          </a:prstGeom>
        </p:spPr>
        <p:txBody>
          <a:bodyPr wrap="square">
            <a:spAutoFit/>
          </a:bodyPr>
          <a:lstStyle/>
          <a:p>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デンマーク</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正方形/長方形 26"/>
          <p:cNvSpPr/>
          <p:nvPr/>
        </p:nvSpPr>
        <p:spPr>
          <a:xfrm>
            <a:off x="395536" y="6597352"/>
            <a:ext cx="9217024" cy="246221"/>
          </a:xfrm>
          <a:prstGeom prst="rect">
            <a:avLst/>
          </a:prstGeom>
        </p:spPr>
        <p:txBody>
          <a:bodyPr wrap="square">
            <a:spAutoFit/>
          </a:bodyPr>
          <a:lstStyle/>
          <a:p>
            <a:r>
              <a:rPr lang="ja-JP" altLang="en-US" sz="900" dirty="0"/>
              <a:t>出典</a:t>
            </a:r>
            <a:r>
              <a:rPr lang="ja-JP" altLang="en-US" sz="900" dirty="0" smtClean="0"/>
              <a:t>：</a:t>
            </a:r>
            <a:r>
              <a:rPr lang="en-US" altLang="ja-JP" sz="1000" dirty="0" smtClean="0">
                <a:hlinkClick r:id="rId5"/>
              </a:rPr>
              <a:t>http</a:t>
            </a:r>
            <a:r>
              <a:rPr lang="en-US" altLang="ja-JP" sz="1000" dirty="0">
                <a:hlinkClick r:id="rId5"/>
              </a:rPr>
              <a:t>://</a:t>
            </a:r>
            <a:r>
              <a:rPr lang="en-US" altLang="ja-JP" sz="1000" dirty="0" smtClean="0">
                <a:hlinkClick r:id="rId5"/>
              </a:rPr>
              <a:t>www.imi-protect.eu/documents/Session5.2_Outcomesofstudiesforsixadverseevent-drugpairsandfivedatabaseswhatdidwelearn.pdf</a:t>
            </a:r>
            <a:r>
              <a:rPr lang="ja-JP" altLang="en-US" sz="1000" dirty="0" smtClean="0"/>
              <a:t>　　　　  </a:t>
            </a:r>
            <a:endParaRPr lang="en-US" altLang="ja-JP" sz="1000" dirty="0" smtClean="0"/>
          </a:p>
        </p:txBody>
      </p:sp>
      <p:sp>
        <p:nvSpPr>
          <p:cNvPr id="4" name="正方形/長方形 3"/>
          <p:cNvSpPr/>
          <p:nvPr/>
        </p:nvSpPr>
        <p:spPr>
          <a:xfrm>
            <a:off x="719572" y="6145559"/>
            <a:ext cx="7956884" cy="307777"/>
          </a:xfrm>
          <a:prstGeom prst="rect">
            <a:avLst/>
          </a:prstGeom>
        </p:spPr>
        <p:txBody>
          <a:bodyPr wrap="square">
            <a:spAutoFit/>
          </a:bodyPr>
          <a:lstStyle/>
          <a:p>
            <a:pPr marL="463550" indent="-285750">
              <a:buFont typeface="Wingdings" panose="05000000000000000000" pitchFamily="2" charset="2"/>
              <a:buChar char="l"/>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難しい</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チャレンジとしての位置づけて実施。プロトコール</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が最終化されるまでに</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年を要した。</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p:cNvSpPr/>
          <p:nvPr/>
        </p:nvSpPr>
        <p:spPr>
          <a:xfrm>
            <a:off x="5508104" y="0"/>
            <a:ext cx="3635896" cy="261610"/>
          </a:xfrm>
          <a:prstGeom prst="rect">
            <a:avLst/>
          </a:prstGeom>
          <a:solidFill>
            <a:srgbClr val="FFC000"/>
          </a:solidFill>
        </p:spPr>
        <p:txBody>
          <a:bodyPr wrap="square">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WG1: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スライド番号プレースホルダー 4"/>
          <p:cNvSpPr>
            <a:spLocks noGrp="1"/>
          </p:cNvSpPr>
          <p:nvPr>
            <p:ph type="sldNum" sz="quarter" idx="12"/>
          </p:nvPr>
        </p:nvSpPr>
        <p:spPr>
          <a:xfrm>
            <a:off x="6974904" y="6381328"/>
            <a:ext cx="2133600" cy="365125"/>
          </a:xfrm>
        </p:spPr>
        <p:txBody>
          <a:bodyPr/>
          <a:lstStyle/>
          <a:p>
            <a:fld id="{BAD6BB5B-85E2-4CB4-91D4-BE70A1980127}" type="slidenum">
              <a:rPr kumimoji="1" lang="ja-JP" altLang="en-US" smtClean="0"/>
              <a:t>19</a:t>
            </a:fld>
            <a:endParaRPr kumimoji="1" lang="ja-JP" altLang="en-US" dirty="0"/>
          </a:p>
        </p:txBody>
      </p:sp>
      <p:cxnSp>
        <p:nvCxnSpPr>
          <p:cNvPr id="5" name="直線コネクタ 4"/>
          <p:cNvCxnSpPr/>
          <p:nvPr/>
        </p:nvCxnSpPr>
        <p:spPr>
          <a:xfrm>
            <a:off x="0" y="1000473"/>
            <a:ext cx="8100392"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1677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72008"/>
            <a:ext cx="8229600" cy="692696"/>
          </a:xfrm>
        </p:spPr>
        <p:txBody>
          <a:bodyPr>
            <a:normAutofit/>
          </a:bodyPr>
          <a:lstStyle/>
          <a:p>
            <a:r>
              <a:rPr kumimoji="1" lang="ja-JP" altLang="en-US" sz="32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目　次</a:t>
            </a:r>
            <a:endParaRPr kumimoji="1" lang="ja-JP" altLang="en-US" sz="32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2"/>
          </p:nvPr>
        </p:nvSpPr>
        <p:spPr>
          <a:xfrm>
            <a:off x="6948264" y="6492875"/>
            <a:ext cx="2133600" cy="365125"/>
          </a:xfrm>
        </p:spPr>
        <p:txBody>
          <a:bodyPr/>
          <a:lstStyle/>
          <a:p>
            <a:fld id="{BAD6BB5B-85E2-4CB4-91D4-BE70A1980127}" type="slidenum">
              <a:rPr kumimoji="1" lang="ja-JP" altLang="en-US" smtClean="0"/>
              <a:t>2</a:t>
            </a:fld>
            <a:endParaRPr kumimoji="1" lang="ja-JP" altLang="en-US"/>
          </a:p>
        </p:txBody>
      </p:sp>
      <p:sp>
        <p:nvSpPr>
          <p:cNvPr id="6" name="コンテンツ プレースホルダー 5"/>
          <p:cNvSpPr>
            <a:spLocks noGrp="1"/>
          </p:cNvSpPr>
          <p:nvPr>
            <p:ph idx="1"/>
          </p:nvPr>
        </p:nvSpPr>
        <p:spPr>
          <a:xfrm>
            <a:off x="539552" y="620688"/>
            <a:ext cx="8229600" cy="6100131"/>
          </a:xfrm>
          <a:prstGeom prst="rect">
            <a:avLst/>
          </a:prstGeom>
        </p:spPr>
        <p:txBody>
          <a:bodyPr>
            <a:spAutoFit/>
          </a:bodyPr>
          <a:lstStyle/>
          <a:p>
            <a:pPr marL="0" indent="0">
              <a:buNone/>
              <a:tabLst>
                <a:tab pos="0" algn="l"/>
                <a:tab pos="7172325" algn="l"/>
                <a:tab pos="7534275" algn="l"/>
              </a:tabLst>
            </a:pP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はじめ</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に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3</a:t>
            </a:r>
          </a:p>
          <a:p>
            <a:pPr marL="0" indent="0">
              <a:buNone/>
            </a:pPr>
            <a:endParaRPr lang="ja-JP" altLang="en-US" sz="8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tabLst>
                <a:tab pos="7448550" algn="l"/>
              </a:tabLst>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IMI </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PROTECT</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の目的と</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概要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4</a:t>
            </a:r>
          </a:p>
          <a:p>
            <a:pPr marL="0" indent="0">
              <a:buNone/>
            </a:pPr>
            <a:endParaRPr lang="ja-JP" altLang="en-US" sz="8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WP2</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薬剤疫学研究　</a:t>
            </a:r>
            <a:endPar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WG1</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データベースを使用した</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試験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9</a:t>
            </a:r>
            <a:endPar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WG3: </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薬剤使用データベース目録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21</a:t>
            </a:r>
            <a:endPar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ja-JP" altLang="en-US" sz="8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WP3</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シグナル検出　</a:t>
            </a:r>
            <a:endPar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SP3</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欧州</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SPC4.8</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項の</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データベース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27</a:t>
            </a:r>
            <a:endPar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SP5</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既存用語の使用性</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向上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31</a:t>
            </a:r>
            <a:endPar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SP7</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新シグナル検出モデルの</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検討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42</a:t>
            </a:r>
            <a:endPar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en-US" altLang="ja-JP" sz="8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WP4</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新ツールを用いた消費者（妊婦）からのデータ</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収集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54</a:t>
            </a:r>
            <a:endPar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en-US" altLang="ja-JP" sz="8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tabLst>
                <a:tab pos="7262813" algn="l"/>
              </a:tabLst>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WP5: </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ベネフィットリスク</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の統合と提示</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方法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67</a:t>
            </a:r>
            <a:endPar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フレームワーク</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の</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検討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72</a:t>
            </a:r>
            <a:endPar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ケーススタディ</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Raptiva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73</a:t>
            </a:r>
            <a:endPar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Raptiva</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MCDA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74</a:t>
            </a:r>
            <a:endPar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Raptiva</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BRAT, BRR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91</a:t>
            </a:r>
            <a:endPar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en-US" altLang="ja-JP" sz="8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tabLst>
                <a:tab pos="7353300" algn="l"/>
              </a:tabLst>
            </a:pP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PROTECT Symposium: </a:t>
            </a:r>
            <a:r>
              <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PROTECT</a:t>
            </a:r>
            <a:r>
              <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の成果を今後，行政にどう活かす</a:t>
            </a: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か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100</a:t>
            </a:r>
            <a:endParaRPr lang="en-US" altLang="ja-JP"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0" indent="0">
              <a:buNone/>
              <a:tabLst>
                <a:tab pos="7353300" algn="l"/>
              </a:tabLst>
            </a:pPr>
            <a:r>
              <a:rPr lang="ja-JP" altLang="en-US"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最後に </a:t>
            </a:r>
            <a:r>
              <a:rPr lang="en-US" altLang="ja-JP" sz="1600" dirty="0" smtClean="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b="1" dirty="0" smtClean="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110</a:t>
            </a:r>
            <a:endParaRPr lang="ja-JP" altLang="en-US" sz="1600" b="1" dirty="0">
              <a:solidFill>
                <a:schemeClr val="tx2"/>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8203396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395536" y="1412776"/>
            <a:ext cx="8496944" cy="4176464"/>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2" name="タイトル 1"/>
          <p:cNvSpPr>
            <a:spLocks noGrp="1"/>
          </p:cNvSpPr>
          <p:nvPr>
            <p:ph type="title"/>
          </p:nvPr>
        </p:nvSpPr>
        <p:spPr>
          <a:xfrm>
            <a:off x="457200" y="-18256"/>
            <a:ext cx="8229600" cy="1215008"/>
          </a:xfrm>
        </p:spPr>
        <p:txBody>
          <a:bodyPr>
            <a:normAutofit/>
          </a:bodyPr>
          <a:lstStyle/>
          <a:p>
            <a:r>
              <a:rPr lang="en-US" altLang="ja-JP"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Lessons Learned</a:t>
            </a:r>
            <a:endParaRPr kumimoji="1" lang="ja-JP" altLang="en-US"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467544" y="1700808"/>
            <a:ext cx="8280920" cy="4680520"/>
          </a:xfrm>
        </p:spPr>
        <p:txBody>
          <a:bodyPr>
            <a:noAutofit/>
          </a:bodyPr>
          <a:lstStyle/>
          <a:p>
            <a:pPr>
              <a:buFont typeface="Wingdings" panose="05000000000000000000" pitchFamily="2" charset="2"/>
              <a:buChar char="p"/>
            </a:pP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同じデータベースを</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使用して同じエンドポイントを設定しても，試験の方法によって真逆の結果が出る可能性がある</a:t>
            </a:r>
          </a:p>
          <a:p>
            <a:pPr>
              <a:buFont typeface="Wingdings" panose="05000000000000000000" pitchFamily="2" charset="2"/>
              <a:buChar char="p"/>
            </a:pP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対象とするイベントの特性やデータベースの特徴をよく考えて試験を実施する必要性</a:t>
            </a:r>
          </a:p>
          <a:p>
            <a:pPr>
              <a:buFont typeface="Wingdings" panose="05000000000000000000" pitchFamily="2" charset="2"/>
              <a:buChar char="p"/>
            </a:pPr>
            <a:r>
              <a:rPr lang="en-US" altLang="ja-JP"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Protocol</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を</a:t>
            </a:r>
            <a:r>
              <a:rPr lang="en-US" altLang="ja-JP" dirty="0" err="1">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ENCePP</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に公開し，透明性を確保</a:t>
            </a:r>
          </a:p>
          <a:p>
            <a:pPr>
              <a:buFont typeface="Wingdings" panose="05000000000000000000" pitchFamily="2" charset="2"/>
              <a:buChar char="p"/>
            </a:pPr>
            <a:endParaRPr lang="en-US" altLang="ja-JP"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2483768" y="6237312"/>
            <a:ext cx="184731" cy="369332"/>
          </a:xfrm>
          <a:prstGeom prst="rect">
            <a:avLst/>
          </a:prstGeom>
        </p:spPr>
        <p:txBody>
          <a:bodyPr wrap="none">
            <a:spAutoFit/>
          </a:bodyPr>
          <a:lstStyle/>
          <a:p>
            <a:endParaRPr lang="ja-JP" altLang="en-US" dirty="0"/>
          </a:p>
        </p:txBody>
      </p:sp>
      <p:sp>
        <p:nvSpPr>
          <p:cNvPr id="5"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20</a:t>
            </a:fld>
            <a:endParaRPr kumimoji="1" lang="ja-JP" altLang="en-US"/>
          </a:p>
        </p:txBody>
      </p:sp>
      <p:sp>
        <p:nvSpPr>
          <p:cNvPr id="7" name="正方形/長方形 6"/>
          <p:cNvSpPr/>
          <p:nvPr/>
        </p:nvSpPr>
        <p:spPr>
          <a:xfrm>
            <a:off x="5508104" y="0"/>
            <a:ext cx="3635896" cy="261610"/>
          </a:xfrm>
          <a:prstGeom prst="rect">
            <a:avLst/>
          </a:prstGeom>
          <a:solidFill>
            <a:srgbClr val="FFC000"/>
          </a:solidFill>
        </p:spPr>
        <p:txBody>
          <a:bodyPr wrap="square">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WG1: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データベースを使用した試験</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7644671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0477" y="1731779"/>
            <a:ext cx="4608512" cy="3263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005" y="620689"/>
            <a:ext cx="4114578"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正方形/長方形 4"/>
          <p:cNvSpPr/>
          <p:nvPr/>
        </p:nvSpPr>
        <p:spPr>
          <a:xfrm>
            <a:off x="5872645" y="602685"/>
            <a:ext cx="3096344" cy="954107"/>
          </a:xfrm>
          <a:prstGeom prst="rect">
            <a:avLst/>
          </a:prstGeom>
          <a:solidFill>
            <a:srgbClr val="FFC000"/>
          </a:solidFill>
        </p:spPr>
        <p:txBody>
          <a:bodyPr wrap="square">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疫学研究</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のフレームワーク</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WG3</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Drug </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utilisation</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薬剤使用</a:t>
            </a:r>
          </a:p>
          <a:p>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欧州</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諸国における疫学試験実施を支援する薬剤使用データベース目録の作成</a:t>
            </a:r>
          </a:p>
        </p:txBody>
      </p:sp>
      <p:sp>
        <p:nvSpPr>
          <p:cNvPr id="4" name="正方形/長方形 3"/>
          <p:cNvSpPr/>
          <p:nvPr/>
        </p:nvSpPr>
        <p:spPr>
          <a:xfrm>
            <a:off x="327215" y="4964975"/>
            <a:ext cx="3684157" cy="954107"/>
          </a:xfrm>
          <a:prstGeom prst="rect">
            <a:avLst/>
          </a:prstGeom>
          <a:ln>
            <a:solidFill>
              <a:schemeClr val="tx1"/>
            </a:solidFill>
          </a:ln>
        </p:spPr>
        <p:txBody>
          <a:bodyPr wrap="square">
            <a:spAutoFit/>
          </a:bodyPr>
          <a:lstStyle/>
          <a:p>
            <a:r>
              <a:rPr lang="en-US" altLang="ja-JP"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Master Document</a:t>
            </a:r>
            <a:r>
              <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（マスター文書）：</a:t>
            </a:r>
            <a:endParaRPr lang="en-US" altLang="ja-JP"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科学論文</a:t>
            </a:r>
            <a:r>
              <a:rPr lang="en-US" altLang="ja-JP"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として構成</a:t>
            </a:r>
            <a:endParaRPr lang="en-US" altLang="ja-JP"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入手可能な情報の詳細かつ正確な説明、入手方法および考察が記載されている</a:t>
            </a:r>
            <a:endParaRPr lang="en-US" altLang="ja-JP"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p:cNvSpPr/>
          <p:nvPr/>
        </p:nvSpPr>
        <p:spPr>
          <a:xfrm>
            <a:off x="4464721" y="4365104"/>
            <a:ext cx="4360252" cy="523220"/>
          </a:xfrm>
          <a:prstGeom prst="rect">
            <a:avLst/>
          </a:prstGeom>
          <a:ln>
            <a:solidFill>
              <a:schemeClr val="tx1"/>
            </a:solidFill>
          </a:ln>
        </p:spPr>
        <p:txBody>
          <a:bodyPr wrap="square">
            <a:spAutoFit/>
          </a:bodyPr>
          <a:lstStyle/>
          <a:p>
            <a:r>
              <a:rPr lang="en-US" altLang="ja-JP"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Country Profile Document</a:t>
            </a:r>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（国別プロファイル文書）</a:t>
            </a:r>
            <a:r>
              <a:rPr lang="en-US" altLang="ja-JP"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p>
          <a:p>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マスター文書のサマリー情報を提供</a:t>
            </a:r>
            <a:endPar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1912205" y="649711"/>
            <a:ext cx="2177199" cy="369332"/>
          </a:xfrm>
          <a:prstGeom prst="rect">
            <a:avLst/>
          </a:prstGeom>
        </p:spPr>
        <p:txBody>
          <a:bodyPr wrap="none">
            <a:spAutoFit/>
          </a:bodyPr>
          <a:lstStyle/>
          <a:p>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Master </a:t>
            </a:r>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Document</a:t>
            </a:r>
            <a:endPar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5611191" y="1806810"/>
            <a:ext cx="3172792" cy="369332"/>
          </a:xfrm>
          <a:prstGeom prst="rect">
            <a:avLst/>
          </a:prstGeom>
        </p:spPr>
        <p:txBody>
          <a:bodyPr wrap="none">
            <a:spAutoFit/>
          </a:bodyPr>
          <a:lstStyle/>
          <a:p>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Country Profile </a:t>
            </a:r>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Document </a:t>
            </a:r>
            <a:endPar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107504" y="6580700"/>
            <a:ext cx="3897491" cy="246221"/>
          </a:xfrm>
          <a:prstGeom prst="rect">
            <a:avLst/>
          </a:prstGeom>
        </p:spPr>
        <p:txBody>
          <a:bodyPr wrap="square">
            <a:spAutoFit/>
          </a:bodyPr>
          <a:lstStyle/>
          <a:p>
            <a:r>
              <a:rPr lang="ja-JP" altLang="en-US" sz="9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www.imi-protect.eu/drugConsumption.shtml</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107504" y="6033715"/>
            <a:ext cx="5503687" cy="253916"/>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文書へのリンク</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www.imi-protect.eu/documents/DUinventoryFeb2015.pdf</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4283968" y="4983559"/>
            <a:ext cx="4980760" cy="400110"/>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文書へのリンク：　</a:t>
            </a:r>
          </a:p>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www.imi-protect.eu/documents/DUinventoryCOUNTRIESFeb2015.pdf</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スライド番号プレースホルダー 4"/>
          <p:cNvSpPr>
            <a:spLocks noGrp="1"/>
          </p:cNvSpPr>
          <p:nvPr>
            <p:ph type="sldNum" sz="quarter" idx="4294967295"/>
          </p:nvPr>
        </p:nvSpPr>
        <p:spPr>
          <a:xfrm>
            <a:off x="6974904" y="6520259"/>
            <a:ext cx="2133600" cy="365125"/>
          </a:xfrm>
          <a:prstGeom prst="rect">
            <a:avLst/>
          </a:prstGeom>
        </p:spPr>
        <p:txBody>
          <a:bodyPr/>
          <a:lstStyle/>
          <a:p>
            <a:pPr algn="r"/>
            <a:fld id="{BAD6BB5B-85E2-4CB4-91D4-BE70A1980127}" type="slidenum">
              <a:rPr kumimoji="1" lang="ja-JP" altLang="en-US" sz="1200" smtClean="0"/>
              <a:pPr algn="r"/>
              <a:t>21</a:t>
            </a:fld>
            <a:endParaRPr kumimoji="1" lang="ja-JP" altLang="en-US" sz="1200" dirty="0"/>
          </a:p>
        </p:txBody>
      </p:sp>
    </p:spTree>
    <p:extLst>
      <p:ext uri="{BB962C8B-B14F-4D97-AF65-F5344CB8AC3E}">
        <p14:creationId xmlns:p14="http://schemas.microsoft.com/office/powerpoint/2010/main" val="17223329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3528" y="302613"/>
            <a:ext cx="8496944" cy="5491503"/>
          </a:xfrm>
          <a:prstGeom prst="rect">
            <a:avLst/>
          </a:prstGeom>
        </p:spPr>
        <p:txBody>
          <a:bodyPr vert="horz" wrap="square" lIns="0" tIns="0" rIns="0" bIns="0" rtlCol="0">
            <a:spAutoFit/>
          </a:bodyPr>
          <a:lstStyle/>
          <a:p>
            <a:pPr marL="11113" indent="1509713"/>
            <a:r>
              <a:rPr sz="1400" dirty="0">
                <a:latin typeface="Verdana"/>
                <a:cs typeface="Verdana"/>
              </a:rPr>
              <a:t>PROT</a:t>
            </a:r>
            <a:r>
              <a:rPr sz="1400" spc="-4" dirty="0">
                <a:latin typeface="Verdana"/>
                <a:cs typeface="Verdana"/>
              </a:rPr>
              <a:t>E</a:t>
            </a:r>
            <a:r>
              <a:rPr sz="1400" dirty="0">
                <a:latin typeface="Verdana"/>
                <a:cs typeface="Verdana"/>
              </a:rPr>
              <a:t>CT</a:t>
            </a:r>
            <a:r>
              <a:rPr sz="1400" spc="-4" dirty="0">
                <a:latin typeface="Verdana"/>
                <a:cs typeface="Verdana"/>
              </a:rPr>
              <a:t> Dr</a:t>
            </a:r>
            <a:r>
              <a:rPr sz="1400" dirty="0">
                <a:latin typeface="Verdana"/>
                <a:cs typeface="Verdana"/>
              </a:rPr>
              <a:t>ug c</a:t>
            </a:r>
            <a:r>
              <a:rPr sz="1400" spc="-9" dirty="0">
                <a:latin typeface="Verdana"/>
                <a:cs typeface="Verdana"/>
              </a:rPr>
              <a:t>o</a:t>
            </a:r>
            <a:r>
              <a:rPr sz="1400" dirty="0">
                <a:latin typeface="Verdana"/>
                <a:cs typeface="Verdana"/>
              </a:rPr>
              <a:t>nsu</a:t>
            </a:r>
            <a:r>
              <a:rPr sz="1400" spc="-9" dirty="0">
                <a:latin typeface="Verdana"/>
                <a:cs typeface="Verdana"/>
              </a:rPr>
              <a:t>m</a:t>
            </a:r>
            <a:r>
              <a:rPr sz="1400" dirty="0">
                <a:latin typeface="Verdana"/>
                <a:cs typeface="Verdana"/>
              </a:rPr>
              <a:t>pt</a:t>
            </a:r>
            <a:r>
              <a:rPr sz="1400" spc="-9" dirty="0">
                <a:latin typeface="Verdana"/>
                <a:cs typeface="Verdana"/>
              </a:rPr>
              <a:t>i</a:t>
            </a:r>
            <a:r>
              <a:rPr sz="1400" spc="-4" dirty="0">
                <a:latin typeface="Verdana"/>
                <a:cs typeface="Verdana"/>
              </a:rPr>
              <a:t>o</a:t>
            </a:r>
            <a:r>
              <a:rPr sz="1400" dirty="0">
                <a:latin typeface="Verdana"/>
                <a:cs typeface="Verdana"/>
              </a:rPr>
              <a:t>n data</a:t>
            </a:r>
            <a:r>
              <a:rPr sz="1400" spc="-9" dirty="0">
                <a:latin typeface="Verdana"/>
                <a:cs typeface="Verdana"/>
              </a:rPr>
              <a:t>b</a:t>
            </a:r>
            <a:r>
              <a:rPr sz="1400" spc="-4" dirty="0">
                <a:latin typeface="Verdana"/>
                <a:cs typeface="Verdana"/>
              </a:rPr>
              <a:t>a</a:t>
            </a:r>
            <a:r>
              <a:rPr sz="1400" dirty="0">
                <a:latin typeface="Verdana"/>
                <a:cs typeface="Verdana"/>
              </a:rPr>
              <a:t>ses </a:t>
            </a:r>
            <a:r>
              <a:rPr sz="1400" spc="-9" dirty="0">
                <a:latin typeface="Verdana"/>
                <a:cs typeface="Verdana"/>
              </a:rPr>
              <a:t>i</a:t>
            </a:r>
            <a:r>
              <a:rPr sz="1400" dirty="0">
                <a:latin typeface="Verdana"/>
                <a:cs typeface="Verdana"/>
              </a:rPr>
              <a:t>n </a:t>
            </a:r>
            <a:r>
              <a:rPr sz="1400" spc="-4" dirty="0">
                <a:latin typeface="Verdana"/>
                <a:cs typeface="Verdana"/>
              </a:rPr>
              <a:t>E</a:t>
            </a:r>
            <a:r>
              <a:rPr sz="1400" dirty="0">
                <a:latin typeface="Verdana"/>
                <a:cs typeface="Verdana"/>
              </a:rPr>
              <a:t>u</a:t>
            </a:r>
            <a:r>
              <a:rPr sz="1400" spc="-9" dirty="0">
                <a:latin typeface="Verdana"/>
                <a:cs typeface="Verdana"/>
              </a:rPr>
              <a:t>r</a:t>
            </a:r>
            <a:r>
              <a:rPr sz="1400" spc="-4" dirty="0">
                <a:latin typeface="Verdana"/>
                <a:cs typeface="Verdana"/>
              </a:rPr>
              <a:t>o</a:t>
            </a:r>
            <a:r>
              <a:rPr sz="1400" dirty="0">
                <a:latin typeface="Verdana"/>
                <a:cs typeface="Verdana"/>
              </a:rPr>
              <a:t>pe – </a:t>
            </a:r>
            <a:r>
              <a:rPr sz="1400" spc="-4" dirty="0">
                <a:latin typeface="Verdana"/>
                <a:cs typeface="Verdana"/>
              </a:rPr>
              <a:t>C</a:t>
            </a:r>
            <a:r>
              <a:rPr sz="1400" spc="-9" dirty="0">
                <a:latin typeface="Verdana"/>
                <a:cs typeface="Verdana"/>
              </a:rPr>
              <a:t>o</a:t>
            </a:r>
            <a:r>
              <a:rPr sz="1400" dirty="0">
                <a:latin typeface="Verdana"/>
                <a:cs typeface="Verdana"/>
              </a:rPr>
              <a:t>un</a:t>
            </a:r>
            <a:r>
              <a:rPr sz="1400" spc="-4" dirty="0">
                <a:latin typeface="Verdana"/>
                <a:cs typeface="Verdana"/>
              </a:rPr>
              <a:t>t</a:t>
            </a:r>
            <a:r>
              <a:rPr sz="1400" dirty="0">
                <a:latin typeface="Verdana"/>
                <a:cs typeface="Verdana"/>
              </a:rPr>
              <a:t>r</a:t>
            </a:r>
            <a:r>
              <a:rPr sz="1400" spc="-9" dirty="0">
                <a:latin typeface="Verdana"/>
                <a:cs typeface="Verdana"/>
              </a:rPr>
              <a:t>i</a:t>
            </a:r>
            <a:r>
              <a:rPr sz="1400" dirty="0">
                <a:latin typeface="Verdana"/>
                <a:cs typeface="Verdana"/>
              </a:rPr>
              <a:t>es summary</a:t>
            </a:r>
          </a:p>
          <a:p>
            <a:pPr marL="11132" algn="just"/>
            <a:r>
              <a:rPr sz="1600" b="1" spc="-13" dirty="0" smtClean="0">
                <a:latin typeface="Verdana"/>
                <a:cs typeface="Verdana"/>
              </a:rPr>
              <a:t>PRE</a:t>
            </a:r>
            <a:r>
              <a:rPr sz="1600" b="1" spc="-4" dirty="0" smtClean="0">
                <a:latin typeface="Verdana"/>
                <a:cs typeface="Verdana"/>
              </a:rPr>
              <a:t>F</a:t>
            </a:r>
            <a:r>
              <a:rPr sz="1600" b="1" spc="-13" dirty="0" smtClean="0">
                <a:latin typeface="Verdana"/>
                <a:cs typeface="Verdana"/>
              </a:rPr>
              <a:t>ACE</a:t>
            </a:r>
            <a:endParaRPr sz="1600" dirty="0">
              <a:latin typeface="Verdana"/>
              <a:cs typeface="Verdana"/>
            </a:endParaRPr>
          </a:p>
          <a:p>
            <a:pPr marL="11132" marR="6122" algn="just">
              <a:lnSpc>
                <a:spcPct val="101299"/>
              </a:lnSpc>
            </a:pPr>
            <a:r>
              <a:rPr sz="1600" spc="-13" dirty="0">
                <a:latin typeface="Verdana"/>
                <a:cs typeface="Verdana"/>
              </a:rPr>
              <a:t>Thi</a:t>
            </a:r>
            <a:r>
              <a:rPr sz="1600" spc="-9" dirty="0">
                <a:latin typeface="Verdana"/>
                <a:cs typeface="Verdana"/>
              </a:rPr>
              <a:t>s</a:t>
            </a:r>
            <a:r>
              <a:rPr sz="1600" spc="153" dirty="0">
                <a:latin typeface="Verdana"/>
                <a:cs typeface="Verdana"/>
              </a:rPr>
              <a:t> </a:t>
            </a:r>
            <a:r>
              <a:rPr sz="1600" dirty="0">
                <a:latin typeface="Verdana"/>
                <a:cs typeface="Verdana"/>
              </a:rPr>
              <a:t>r</a:t>
            </a:r>
            <a:r>
              <a:rPr sz="1600" spc="-13" dirty="0">
                <a:latin typeface="Verdana"/>
                <a:cs typeface="Verdana"/>
              </a:rPr>
              <a:t>epo</a:t>
            </a:r>
            <a:r>
              <a:rPr sz="1600" dirty="0">
                <a:latin typeface="Verdana"/>
                <a:cs typeface="Verdana"/>
              </a:rPr>
              <a:t>r</a:t>
            </a:r>
            <a:r>
              <a:rPr sz="1600" spc="-4" dirty="0">
                <a:latin typeface="Verdana"/>
                <a:cs typeface="Verdana"/>
              </a:rPr>
              <a:t>t</a:t>
            </a:r>
            <a:r>
              <a:rPr sz="1600" spc="153" dirty="0">
                <a:latin typeface="Verdana"/>
                <a:cs typeface="Verdana"/>
              </a:rPr>
              <a:t> </a:t>
            </a:r>
            <a:r>
              <a:rPr sz="1600" spc="-13" dirty="0">
                <a:latin typeface="Verdana"/>
                <a:cs typeface="Verdana"/>
              </a:rPr>
              <a:t>sho</a:t>
            </a:r>
            <a:r>
              <a:rPr sz="1600" spc="-4" dirty="0">
                <a:latin typeface="Verdana"/>
                <a:cs typeface="Verdana"/>
              </a:rPr>
              <a:t>w</a:t>
            </a:r>
            <a:r>
              <a:rPr sz="1600" spc="-9" dirty="0">
                <a:latin typeface="Verdana"/>
                <a:cs typeface="Verdana"/>
              </a:rPr>
              <a:t>s</a:t>
            </a:r>
            <a:r>
              <a:rPr sz="1600" spc="158" dirty="0">
                <a:latin typeface="Verdana"/>
                <a:cs typeface="Verdana"/>
              </a:rPr>
              <a:t> </a:t>
            </a:r>
            <a:r>
              <a:rPr sz="1600" spc="-9" dirty="0">
                <a:latin typeface="Verdana"/>
                <a:cs typeface="Verdana"/>
              </a:rPr>
              <a:t>s</a:t>
            </a:r>
            <a:r>
              <a:rPr sz="1600" spc="-13" dirty="0">
                <a:latin typeface="Verdana"/>
                <a:cs typeface="Verdana"/>
              </a:rPr>
              <a:t>elec</a:t>
            </a:r>
            <a:r>
              <a:rPr sz="1600" spc="-4" dirty="0">
                <a:latin typeface="Verdana"/>
                <a:cs typeface="Verdana"/>
              </a:rPr>
              <a:t>t</a:t>
            </a:r>
            <a:r>
              <a:rPr sz="1600" spc="-13" dirty="0">
                <a:latin typeface="Verdana"/>
                <a:cs typeface="Verdana"/>
              </a:rPr>
              <a:t>e</a:t>
            </a:r>
            <a:r>
              <a:rPr sz="1600" spc="-9" dirty="0">
                <a:latin typeface="Verdana"/>
                <a:cs typeface="Verdana"/>
              </a:rPr>
              <a:t>d</a:t>
            </a:r>
            <a:r>
              <a:rPr sz="1600" spc="158" dirty="0">
                <a:latin typeface="Verdana"/>
                <a:cs typeface="Verdana"/>
              </a:rPr>
              <a:t> </a:t>
            </a:r>
            <a:r>
              <a:rPr sz="1600" spc="-9" dirty="0">
                <a:latin typeface="Verdana"/>
                <a:cs typeface="Verdana"/>
              </a:rPr>
              <a:t>r</a:t>
            </a:r>
            <a:r>
              <a:rPr sz="1600" spc="-4" dirty="0">
                <a:latin typeface="Verdana"/>
                <a:cs typeface="Verdana"/>
              </a:rPr>
              <a:t>e</a:t>
            </a:r>
            <a:r>
              <a:rPr sz="1600" spc="-13" dirty="0">
                <a:latin typeface="Verdana"/>
                <a:cs typeface="Verdana"/>
              </a:rPr>
              <a:t>sul</a:t>
            </a:r>
            <a:r>
              <a:rPr sz="1600" dirty="0">
                <a:latin typeface="Verdana"/>
                <a:cs typeface="Verdana"/>
              </a:rPr>
              <a:t>t</a:t>
            </a:r>
            <a:r>
              <a:rPr sz="1600" spc="-9" dirty="0">
                <a:latin typeface="Verdana"/>
                <a:cs typeface="Verdana"/>
              </a:rPr>
              <a:t>s</a:t>
            </a:r>
            <a:r>
              <a:rPr sz="1600" spc="153" dirty="0">
                <a:latin typeface="Verdana"/>
                <a:cs typeface="Verdana"/>
              </a:rPr>
              <a:t> </a:t>
            </a:r>
            <a:r>
              <a:rPr sz="1600" spc="-4" dirty="0">
                <a:latin typeface="Verdana"/>
                <a:cs typeface="Verdana"/>
              </a:rPr>
              <a:t>of</a:t>
            </a:r>
            <a:r>
              <a:rPr sz="1600" spc="153" dirty="0">
                <a:latin typeface="Verdana"/>
                <a:cs typeface="Verdana"/>
              </a:rPr>
              <a:t> </a:t>
            </a:r>
            <a:r>
              <a:rPr sz="1600" spc="-13" dirty="0">
                <a:latin typeface="Verdana"/>
                <a:cs typeface="Verdana"/>
              </a:rPr>
              <a:t>o</a:t>
            </a:r>
            <a:r>
              <a:rPr sz="1600" spc="-4" dirty="0">
                <a:latin typeface="Verdana"/>
                <a:cs typeface="Verdana"/>
              </a:rPr>
              <a:t>n</a:t>
            </a:r>
            <a:r>
              <a:rPr sz="1600" spc="-9" dirty="0">
                <a:latin typeface="Verdana"/>
                <a:cs typeface="Verdana"/>
              </a:rPr>
              <a:t>e</a:t>
            </a:r>
            <a:r>
              <a:rPr sz="1600" spc="153" dirty="0">
                <a:latin typeface="Verdana"/>
                <a:cs typeface="Verdana"/>
              </a:rPr>
              <a:t> </a:t>
            </a:r>
            <a:r>
              <a:rPr sz="1600" spc="-13" dirty="0">
                <a:latin typeface="Verdana"/>
                <a:cs typeface="Verdana"/>
              </a:rPr>
              <a:t>o</a:t>
            </a:r>
            <a:r>
              <a:rPr sz="1600" spc="-4" dirty="0">
                <a:latin typeface="Verdana"/>
                <a:cs typeface="Verdana"/>
              </a:rPr>
              <a:t>f</a:t>
            </a:r>
            <a:r>
              <a:rPr sz="1600" spc="158" dirty="0">
                <a:latin typeface="Verdana"/>
                <a:cs typeface="Verdana"/>
              </a:rPr>
              <a:t> </a:t>
            </a:r>
            <a:r>
              <a:rPr sz="1600" spc="-13" dirty="0">
                <a:latin typeface="Verdana"/>
                <a:cs typeface="Verdana"/>
              </a:rPr>
              <a:t>th</a:t>
            </a:r>
            <a:r>
              <a:rPr sz="1600" spc="-9" dirty="0">
                <a:latin typeface="Verdana"/>
                <a:cs typeface="Verdana"/>
              </a:rPr>
              <a:t>e</a:t>
            </a:r>
            <a:r>
              <a:rPr sz="1600" spc="158" dirty="0">
                <a:latin typeface="Verdana"/>
                <a:cs typeface="Verdana"/>
              </a:rPr>
              <a:t> </a:t>
            </a:r>
            <a:r>
              <a:rPr sz="1600" spc="-4" dirty="0">
                <a:latin typeface="Verdana"/>
                <a:cs typeface="Verdana"/>
              </a:rPr>
              <a:t>g</a:t>
            </a:r>
            <a:r>
              <a:rPr sz="1600" spc="-13" dirty="0">
                <a:latin typeface="Verdana"/>
                <a:cs typeface="Verdana"/>
              </a:rPr>
              <a:t>oal</a:t>
            </a:r>
            <a:r>
              <a:rPr sz="1600" spc="-9" dirty="0">
                <a:latin typeface="Verdana"/>
                <a:cs typeface="Verdana"/>
              </a:rPr>
              <a:t>s</a:t>
            </a:r>
            <a:r>
              <a:rPr sz="1600" spc="158" dirty="0">
                <a:latin typeface="Verdana"/>
                <a:cs typeface="Verdana"/>
              </a:rPr>
              <a:t> </a:t>
            </a:r>
            <a:r>
              <a:rPr sz="1600" spc="-13" dirty="0">
                <a:latin typeface="Verdana"/>
                <a:cs typeface="Verdana"/>
              </a:rPr>
              <a:t>s</a:t>
            </a:r>
            <a:r>
              <a:rPr sz="1600" spc="-4" dirty="0">
                <a:latin typeface="Verdana"/>
                <a:cs typeface="Verdana"/>
              </a:rPr>
              <a:t>et</a:t>
            </a:r>
            <a:r>
              <a:rPr sz="1600" spc="153" dirty="0">
                <a:latin typeface="Verdana"/>
                <a:cs typeface="Verdana"/>
              </a:rPr>
              <a:t> </a:t>
            </a:r>
            <a:r>
              <a:rPr sz="1600" spc="-4" dirty="0">
                <a:latin typeface="Verdana"/>
                <a:cs typeface="Verdana"/>
              </a:rPr>
              <a:t>b</a:t>
            </a:r>
            <a:r>
              <a:rPr sz="1600" spc="-9" dirty="0">
                <a:latin typeface="Verdana"/>
                <a:cs typeface="Verdana"/>
              </a:rPr>
              <a:t>y</a:t>
            </a:r>
            <a:r>
              <a:rPr sz="1600" spc="153" dirty="0">
                <a:latin typeface="Verdana"/>
                <a:cs typeface="Verdana"/>
              </a:rPr>
              <a:t> </a:t>
            </a:r>
            <a:r>
              <a:rPr sz="1600" spc="-9" dirty="0">
                <a:latin typeface="Verdana"/>
                <a:cs typeface="Verdana"/>
              </a:rPr>
              <a:t>the</a:t>
            </a:r>
            <a:r>
              <a:rPr sz="1600" spc="158" dirty="0">
                <a:latin typeface="Verdana"/>
                <a:cs typeface="Verdana"/>
              </a:rPr>
              <a:t> </a:t>
            </a:r>
            <a:r>
              <a:rPr sz="1600" spc="-9" dirty="0">
                <a:latin typeface="Verdana"/>
                <a:cs typeface="Verdana"/>
              </a:rPr>
              <a:t>PR</a:t>
            </a:r>
            <a:r>
              <a:rPr sz="1600" spc="-4" dirty="0">
                <a:latin typeface="Verdana"/>
                <a:cs typeface="Verdana"/>
              </a:rPr>
              <a:t>O</a:t>
            </a:r>
            <a:r>
              <a:rPr sz="1600" spc="-9" dirty="0">
                <a:latin typeface="Verdana"/>
                <a:cs typeface="Verdana"/>
              </a:rPr>
              <a:t>TECT</a:t>
            </a:r>
            <a:r>
              <a:rPr sz="1600" spc="153" dirty="0">
                <a:latin typeface="Verdana"/>
                <a:cs typeface="Verdana"/>
              </a:rPr>
              <a:t> </a:t>
            </a:r>
            <a:r>
              <a:rPr sz="1600" spc="-9" dirty="0">
                <a:latin typeface="Verdana"/>
                <a:cs typeface="Verdana"/>
              </a:rPr>
              <a:t>pro</a:t>
            </a:r>
            <a:r>
              <a:rPr sz="1600" dirty="0">
                <a:latin typeface="Verdana"/>
                <a:cs typeface="Verdana"/>
              </a:rPr>
              <a:t>j</a:t>
            </a:r>
            <a:r>
              <a:rPr sz="1600" spc="-9" dirty="0">
                <a:latin typeface="Verdana"/>
                <a:cs typeface="Verdana"/>
              </a:rPr>
              <a:t>ect: to build up an inventory on national drug consumption databases across Europe. </a:t>
            </a:r>
            <a:r>
              <a:rPr sz="1600" u="sng" spc="-9" dirty="0">
                <a:effectLst>
                  <a:outerShdw blurRad="38100" dist="38100" dir="2700000" algn="tl">
                    <a:srgbClr val="000000">
                      <a:alpha val="43137"/>
                    </a:srgbClr>
                  </a:outerShdw>
                </a:effectLst>
                <a:latin typeface="Verdana"/>
                <a:cs typeface="Verdana"/>
              </a:rPr>
              <a:t>The interest behind this inventory is to collect information on sources of drug utilisation data  across  Europe  from  a  researcher’s  point  of  view,  trying  to  include  aspects  such  as  drug  providers,  national  healthcare organisation, and characteristics more specific to the databases. </a:t>
            </a:r>
            <a:endParaRPr lang="en-US" sz="1600" u="sng" spc="-9" dirty="0">
              <a:effectLst>
                <a:outerShdw blurRad="38100" dist="38100" dir="2700000" algn="tl">
                  <a:srgbClr val="000000">
                    <a:alpha val="43137"/>
                  </a:srgbClr>
                </a:outerShdw>
              </a:effectLst>
              <a:latin typeface="Verdana"/>
              <a:cs typeface="Verdana"/>
            </a:endParaRPr>
          </a:p>
          <a:p>
            <a:pPr>
              <a:spcBef>
                <a:spcPts val="7"/>
              </a:spcBef>
            </a:pPr>
            <a:endParaRPr sz="1600" dirty="0">
              <a:latin typeface="Times New Roman"/>
              <a:cs typeface="Times New Roman"/>
            </a:endParaRPr>
          </a:p>
          <a:p>
            <a:pPr marL="11132" marR="6122" algn="just">
              <a:lnSpc>
                <a:spcPct val="101400"/>
              </a:lnSpc>
            </a:pPr>
            <a:endParaRPr lang="en-US" sz="1600" spc="-13" dirty="0" smtClean="0">
              <a:latin typeface="Verdana"/>
              <a:cs typeface="Verdana"/>
            </a:endParaRPr>
          </a:p>
          <a:p>
            <a:pPr marL="11132" marR="6122" algn="just">
              <a:lnSpc>
                <a:spcPct val="101400"/>
              </a:lnSpc>
            </a:pPr>
            <a:r>
              <a:rPr sz="1600" spc="-13" dirty="0" smtClean="0">
                <a:latin typeface="Verdana"/>
                <a:cs typeface="Verdana"/>
              </a:rPr>
              <a:t>Thi</a:t>
            </a:r>
            <a:r>
              <a:rPr sz="1600" spc="-9" dirty="0" smtClean="0">
                <a:latin typeface="Verdana"/>
                <a:cs typeface="Verdana"/>
              </a:rPr>
              <a:t>s</a:t>
            </a:r>
            <a:r>
              <a:rPr sz="1600" spc="44" dirty="0" smtClean="0">
                <a:latin typeface="Verdana"/>
                <a:cs typeface="Verdana"/>
              </a:rPr>
              <a:t> </a:t>
            </a:r>
            <a:r>
              <a:rPr sz="1600" spc="-13" dirty="0">
                <a:latin typeface="Verdana"/>
                <a:cs typeface="Verdana"/>
              </a:rPr>
              <a:t>d</a:t>
            </a:r>
            <a:r>
              <a:rPr sz="1600" spc="-4" dirty="0">
                <a:latin typeface="Verdana"/>
                <a:cs typeface="Verdana"/>
              </a:rPr>
              <a:t>o</a:t>
            </a:r>
            <a:r>
              <a:rPr sz="1600" spc="-13" dirty="0">
                <a:latin typeface="Verdana"/>
                <a:cs typeface="Verdana"/>
              </a:rPr>
              <a:t>c</a:t>
            </a:r>
            <a:r>
              <a:rPr sz="1600" spc="-4" dirty="0">
                <a:latin typeface="Verdana"/>
                <a:cs typeface="Verdana"/>
              </a:rPr>
              <a:t>u</a:t>
            </a:r>
            <a:r>
              <a:rPr sz="1600" spc="-9" dirty="0">
                <a:latin typeface="Verdana"/>
                <a:cs typeface="Verdana"/>
              </a:rPr>
              <a:t>ment</a:t>
            </a:r>
            <a:r>
              <a:rPr sz="1600" spc="39" dirty="0">
                <a:latin typeface="Verdana"/>
                <a:cs typeface="Verdana"/>
              </a:rPr>
              <a:t> </a:t>
            </a:r>
            <a:r>
              <a:rPr sz="1600" spc="-4" dirty="0">
                <a:latin typeface="Verdana"/>
                <a:cs typeface="Verdana"/>
              </a:rPr>
              <a:t>is</a:t>
            </a:r>
            <a:r>
              <a:rPr sz="1600" spc="39" dirty="0">
                <a:latin typeface="Verdana"/>
                <a:cs typeface="Verdana"/>
              </a:rPr>
              <a:t> </a:t>
            </a:r>
            <a:r>
              <a:rPr sz="1600" spc="-9" dirty="0">
                <a:latin typeface="Verdana"/>
                <a:cs typeface="Verdana"/>
              </a:rPr>
              <a:t>a</a:t>
            </a:r>
            <a:r>
              <a:rPr sz="1600" spc="48" dirty="0">
                <a:latin typeface="Verdana"/>
                <a:cs typeface="Verdana"/>
              </a:rPr>
              <a:t> </a:t>
            </a:r>
            <a:r>
              <a:rPr sz="1600" spc="-13" dirty="0">
                <a:latin typeface="Verdana"/>
                <a:cs typeface="Verdana"/>
              </a:rPr>
              <a:t>com</a:t>
            </a:r>
            <a:r>
              <a:rPr sz="1600" spc="-4" dirty="0">
                <a:latin typeface="Verdana"/>
                <a:cs typeface="Verdana"/>
              </a:rPr>
              <a:t>p</a:t>
            </a:r>
            <a:r>
              <a:rPr sz="1600" spc="-9" dirty="0">
                <a:latin typeface="Verdana"/>
                <a:cs typeface="Verdana"/>
              </a:rPr>
              <a:t>ila</a:t>
            </a:r>
            <a:r>
              <a:rPr sz="1600" dirty="0">
                <a:latin typeface="Verdana"/>
                <a:cs typeface="Verdana"/>
              </a:rPr>
              <a:t>t</a:t>
            </a:r>
            <a:r>
              <a:rPr sz="1600" spc="-9" dirty="0">
                <a:latin typeface="Verdana"/>
                <a:cs typeface="Verdana"/>
              </a:rPr>
              <a:t>i</a:t>
            </a:r>
            <a:r>
              <a:rPr sz="1600" spc="-4" dirty="0">
                <a:latin typeface="Verdana"/>
                <a:cs typeface="Verdana"/>
              </a:rPr>
              <a:t>o</a:t>
            </a:r>
            <a:r>
              <a:rPr sz="1600" spc="-9" dirty="0">
                <a:latin typeface="Verdana"/>
                <a:cs typeface="Verdana"/>
              </a:rPr>
              <a:t>n</a:t>
            </a:r>
            <a:r>
              <a:rPr sz="1600" spc="44" dirty="0">
                <a:latin typeface="Verdana"/>
                <a:cs typeface="Verdana"/>
              </a:rPr>
              <a:t> </a:t>
            </a:r>
            <a:r>
              <a:rPr sz="1600" spc="-13" dirty="0">
                <a:latin typeface="Verdana"/>
                <a:cs typeface="Verdana"/>
              </a:rPr>
              <a:t>o</a:t>
            </a:r>
            <a:r>
              <a:rPr sz="1600" spc="-4" dirty="0">
                <a:latin typeface="Verdana"/>
                <a:cs typeface="Verdana"/>
              </a:rPr>
              <a:t>f</a:t>
            </a:r>
            <a:r>
              <a:rPr sz="1600" spc="44" dirty="0">
                <a:latin typeface="Verdana"/>
                <a:cs typeface="Verdana"/>
              </a:rPr>
              <a:t> </a:t>
            </a:r>
            <a:r>
              <a:rPr sz="1600" spc="-4" dirty="0">
                <a:latin typeface="Verdana"/>
                <a:cs typeface="Verdana"/>
              </a:rPr>
              <a:t>all</a:t>
            </a:r>
            <a:r>
              <a:rPr sz="1600" spc="44" dirty="0">
                <a:latin typeface="Verdana"/>
                <a:cs typeface="Verdana"/>
              </a:rPr>
              <a:t> </a:t>
            </a:r>
            <a:r>
              <a:rPr sz="1600" spc="-4" dirty="0">
                <a:latin typeface="Verdana"/>
                <a:cs typeface="Verdana"/>
              </a:rPr>
              <a:t>re</a:t>
            </a:r>
            <a:r>
              <a:rPr sz="1600" spc="-9" dirty="0">
                <a:latin typeface="Verdana"/>
                <a:cs typeface="Verdana"/>
              </a:rPr>
              <a:t>levant</a:t>
            </a:r>
            <a:r>
              <a:rPr sz="1600" spc="39" dirty="0">
                <a:latin typeface="Verdana"/>
                <a:cs typeface="Verdana"/>
              </a:rPr>
              <a:t> </a:t>
            </a:r>
            <a:r>
              <a:rPr sz="1600" spc="-9" dirty="0">
                <a:latin typeface="Verdana"/>
                <a:cs typeface="Verdana"/>
              </a:rPr>
              <a:t>i</a:t>
            </a:r>
            <a:r>
              <a:rPr sz="1600" spc="-4" dirty="0">
                <a:latin typeface="Verdana"/>
                <a:cs typeface="Verdana"/>
              </a:rPr>
              <a:t>n</a:t>
            </a:r>
            <a:r>
              <a:rPr sz="1600" spc="-9" dirty="0">
                <a:latin typeface="Verdana"/>
                <a:cs typeface="Verdana"/>
              </a:rPr>
              <a:t>fo</a:t>
            </a:r>
            <a:r>
              <a:rPr sz="1600" dirty="0">
                <a:latin typeface="Verdana"/>
                <a:cs typeface="Verdana"/>
              </a:rPr>
              <a:t>r</a:t>
            </a:r>
            <a:r>
              <a:rPr sz="1600" spc="-9" dirty="0">
                <a:latin typeface="Verdana"/>
                <a:cs typeface="Verdana"/>
              </a:rPr>
              <a:t>mation</a:t>
            </a:r>
            <a:r>
              <a:rPr sz="1600" spc="44" dirty="0">
                <a:latin typeface="Verdana"/>
                <a:cs typeface="Verdana"/>
              </a:rPr>
              <a:t> </a:t>
            </a:r>
            <a:r>
              <a:rPr sz="1600" spc="-13" dirty="0">
                <a:latin typeface="Verdana"/>
                <a:cs typeface="Verdana"/>
              </a:rPr>
              <a:t>pe</a:t>
            </a:r>
            <a:r>
              <a:rPr sz="1600" spc="-4" dirty="0">
                <a:latin typeface="Verdana"/>
                <a:cs typeface="Verdana"/>
              </a:rPr>
              <a:t>r</a:t>
            </a:r>
            <a:r>
              <a:rPr sz="1600" spc="48" dirty="0">
                <a:latin typeface="Verdana"/>
                <a:cs typeface="Verdana"/>
              </a:rPr>
              <a:t> </a:t>
            </a:r>
            <a:r>
              <a:rPr sz="1600" spc="-13" dirty="0">
                <a:latin typeface="Verdana"/>
                <a:cs typeface="Verdana"/>
              </a:rPr>
              <a:t>Europea</a:t>
            </a:r>
            <a:r>
              <a:rPr sz="1600" spc="-9" dirty="0">
                <a:latin typeface="Verdana"/>
                <a:cs typeface="Verdana"/>
              </a:rPr>
              <a:t>n</a:t>
            </a:r>
            <a:r>
              <a:rPr sz="1600" spc="53" dirty="0">
                <a:latin typeface="Verdana"/>
                <a:cs typeface="Verdana"/>
              </a:rPr>
              <a:t> </a:t>
            </a:r>
            <a:r>
              <a:rPr sz="1600" spc="-13" dirty="0">
                <a:latin typeface="Verdana"/>
                <a:cs typeface="Verdana"/>
              </a:rPr>
              <a:t>count</a:t>
            </a:r>
            <a:r>
              <a:rPr sz="1600" dirty="0">
                <a:latin typeface="Verdana"/>
                <a:cs typeface="Verdana"/>
              </a:rPr>
              <a:t>r</a:t>
            </a:r>
            <a:r>
              <a:rPr sz="1600" spc="-9" dirty="0">
                <a:latin typeface="Verdana"/>
                <a:cs typeface="Verdana"/>
              </a:rPr>
              <a:t>y</a:t>
            </a:r>
            <a:r>
              <a:rPr sz="1600" spc="39" dirty="0">
                <a:latin typeface="Verdana"/>
                <a:cs typeface="Verdana"/>
              </a:rPr>
              <a:t> </a:t>
            </a:r>
            <a:r>
              <a:rPr sz="1600" spc="-9" dirty="0">
                <a:latin typeface="Verdana"/>
                <a:cs typeface="Verdana"/>
              </a:rPr>
              <a:t>i</a:t>
            </a:r>
            <a:r>
              <a:rPr sz="1600" spc="-4" dirty="0">
                <a:latin typeface="Verdana"/>
                <a:cs typeface="Verdana"/>
              </a:rPr>
              <a:t>n</a:t>
            </a:r>
            <a:r>
              <a:rPr sz="1600" spc="-13" dirty="0">
                <a:latin typeface="Verdana"/>
                <a:cs typeface="Verdana"/>
              </a:rPr>
              <a:t>clude</a:t>
            </a:r>
            <a:r>
              <a:rPr sz="1600" spc="-9" dirty="0">
                <a:latin typeface="Verdana"/>
                <a:cs typeface="Verdana"/>
              </a:rPr>
              <a:t>d</a:t>
            </a:r>
            <a:r>
              <a:rPr sz="1600" spc="48" dirty="0">
                <a:latin typeface="Verdana"/>
                <a:cs typeface="Verdana"/>
              </a:rPr>
              <a:t> </a:t>
            </a:r>
            <a:r>
              <a:rPr sz="1600" spc="-9" dirty="0">
                <a:latin typeface="Verdana"/>
                <a:cs typeface="Verdana"/>
              </a:rPr>
              <a:t>in</a:t>
            </a:r>
            <a:r>
              <a:rPr sz="1600" spc="44" dirty="0">
                <a:latin typeface="Verdana"/>
                <a:cs typeface="Verdana"/>
              </a:rPr>
              <a:t> </a:t>
            </a:r>
            <a:r>
              <a:rPr sz="1600" dirty="0">
                <a:latin typeface="Verdana"/>
                <a:cs typeface="Verdana"/>
              </a:rPr>
              <a:t>t</a:t>
            </a:r>
            <a:r>
              <a:rPr sz="1600" spc="-9" dirty="0">
                <a:latin typeface="Verdana"/>
                <a:cs typeface="Verdana"/>
              </a:rPr>
              <a:t>his</a:t>
            </a:r>
            <a:r>
              <a:rPr sz="1600" spc="44" dirty="0">
                <a:latin typeface="Verdana"/>
                <a:cs typeface="Verdana"/>
              </a:rPr>
              <a:t> </a:t>
            </a:r>
            <a:r>
              <a:rPr sz="1600" spc="-9" dirty="0" smtClean="0">
                <a:latin typeface="Verdana"/>
                <a:cs typeface="Verdana"/>
              </a:rPr>
              <a:t>i</a:t>
            </a:r>
            <a:r>
              <a:rPr sz="1600" spc="-4" dirty="0" smtClean="0">
                <a:latin typeface="Verdana"/>
                <a:cs typeface="Verdana"/>
              </a:rPr>
              <a:t>n</a:t>
            </a:r>
            <a:r>
              <a:rPr sz="1600" spc="-13" dirty="0" smtClean="0">
                <a:latin typeface="Verdana"/>
                <a:cs typeface="Verdana"/>
              </a:rPr>
              <a:t>vent</a:t>
            </a:r>
            <a:r>
              <a:rPr sz="1600" spc="-4" dirty="0" smtClean="0">
                <a:latin typeface="Verdana"/>
                <a:cs typeface="Verdana"/>
              </a:rPr>
              <a:t>ory.</a:t>
            </a:r>
            <a:r>
              <a:rPr lang="ja-JP" altLang="en-US" sz="1600" spc="44" dirty="0" smtClean="0">
                <a:latin typeface="Verdana"/>
                <a:cs typeface="Verdana"/>
              </a:rPr>
              <a:t>　</a:t>
            </a:r>
            <a:r>
              <a:rPr sz="1600" u="sng" spc="-13" dirty="0" smtClean="0">
                <a:effectLst>
                  <a:outerShdw blurRad="38100" dist="38100" dir="2700000" algn="tl">
                    <a:srgbClr val="000000">
                      <a:alpha val="43137"/>
                    </a:srgbClr>
                  </a:outerShdw>
                </a:effectLst>
                <a:latin typeface="Verdana"/>
                <a:cs typeface="Verdana"/>
              </a:rPr>
              <a:t>Eve</a:t>
            </a:r>
            <a:r>
              <a:rPr sz="1600" u="sng" dirty="0" smtClean="0">
                <a:effectLst>
                  <a:outerShdw blurRad="38100" dist="38100" dir="2700000" algn="tl">
                    <a:srgbClr val="000000">
                      <a:alpha val="43137"/>
                    </a:srgbClr>
                  </a:outerShdw>
                </a:effectLst>
                <a:latin typeface="Verdana"/>
                <a:cs typeface="Verdana"/>
              </a:rPr>
              <a:t>r</a:t>
            </a:r>
            <a:r>
              <a:rPr sz="1600" u="sng" spc="-13" dirty="0" smtClean="0">
                <a:effectLst>
                  <a:outerShdw blurRad="38100" dist="38100" dir="2700000" algn="tl">
                    <a:srgbClr val="000000">
                      <a:alpha val="43137"/>
                    </a:srgbClr>
                  </a:outerShdw>
                </a:effectLst>
                <a:latin typeface="Verdana"/>
                <a:cs typeface="Verdana"/>
              </a:rPr>
              <a:t>y</a:t>
            </a:r>
            <a:r>
              <a:rPr sz="1600" u="sng" spc="-4" dirty="0" smtClean="0">
                <a:effectLst>
                  <a:outerShdw blurRad="38100" dist="38100" dir="2700000" algn="tl">
                    <a:srgbClr val="000000">
                      <a:alpha val="43137"/>
                    </a:srgbClr>
                  </a:outerShdw>
                </a:effectLst>
                <a:latin typeface="Verdana"/>
                <a:cs typeface="Verdana"/>
              </a:rPr>
              <a:t>o</a:t>
            </a:r>
            <a:r>
              <a:rPr sz="1600" u="sng" spc="-9" dirty="0" smtClean="0">
                <a:effectLst>
                  <a:outerShdw blurRad="38100" dist="38100" dir="2700000" algn="tl">
                    <a:srgbClr val="000000">
                      <a:alpha val="43137"/>
                    </a:srgbClr>
                  </a:outerShdw>
                </a:effectLst>
                <a:latin typeface="Verdana"/>
                <a:cs typeface="Verdana"/>
              </a:rPr>
              <a:t>ne</a:t>
            </a:r>
            <a:r>
              <a:rPr sz="1600" u="sng" spc="44" dirty="0" smtClean="0">
                <a:effectLst>
                  <a:outerShdw blurRad="38100" dist="38100" dir="2700000" algn="tl">
                    <a:srgbClr val="000000">
                      <a:alpha val="43137"/>
                    </a:srgbClr>
                  </a:outerShdw>
                </a:effectLst>
                <a:latin typeface="Verdana"/>
                <a:cs typeface="Verdana"/>
              </a:rPr>
              <a:t> </a:t>
            </a:r>
            <a:r>
              <a:rPr sz="1600" u="sng" spc="-13" dirty="0">
                <a:effectLst>
                  <a:outerShdw blurRad="38100" dist="38100" dir="2700000" algn="tl">
                    <a:srgbClr val="000000">
                      <a:alpha val="43137"/>
                    </a:srgbClr>
                  </a:outerShdw>
                </a:effectLst>
                <a:latin typeface="Verdana"/>
                <a:cs typeface="Verdana"/>
              </a:rPr>
              <a:t>inte</a:t>
            </a:r>
            <a:r>
              <a:rPr sz="1600" u="sng" dirty="0">
                <a:effectLst>
                  <a:outerShdw blurRad="38100" dist="38100" dir="2700000" algn="tl">
                    <a:srgbClr val="000000">
                      <a:alpha val="43137"/>
                    </a:srgbClr>
                  </a:outerShdw>
                </a:effectLst>
                <a:latin typeface="Verdana"/>
                <a:cs typeface="Verdana"/>
              </a:rPr>
              <a:t>r</a:t>
            </a:r>
            <a:r>
              <a:rPr sz="1600" u="sng" spc="-9" dirty="0">
                <a:effectLst>
                  <a:outerShdw blurRad="38100" dist="38100" dir="2700000" algn="tl">
                    <a:srgbClr val="000000">
                      <a:alpha val="43137"/>
                    </a:srgbClr>
                  </a:outerShdw>
                </a:effectLst>
                <a:latin typeface="Verdana"/>
                <a:cs typeface="Verdana"/>
              </a:rPr>
              <a:t>es</a:t>
            </a:r>
            <a:r>
              <a:rPr sz="1600" u="sng" dirty="0">
                <a:effectLst>
                  <a:outerShdw blurRad="38100" dist="38100" dir="2700000" algn="tl">
                    <a:srgbClr val="000000">
                      <a:alpha val="43137"/>
                    </a:srgbClr>
                  </a:outerShdw>
                </a:effectLst>
                <a:latin typeface="Verdana"/>
                <a:cs typeface="Verdana"/>
              </a:rPr>
              <a:t>t</a:t>
            </a:r>
            <a:r>
              <a:rPr sz="1600" u="sng" spc="-9" dirty="0">
                <a:effectLst>
                  <a:outerShdw blurRad="38100" dist="38100" dir="2700000" algn="tl">
                    <a:srgbClr val="000000">
                      <a:alpha val="43137"/>
                    </a:srgbClr>
                  </a:outerShdw>
                </a:effectLst>
                <a:latin typeface="Verdana"/>
                <a:cs typeface="Verdana"/>
              </a:rPr>
              <a:t>ed</a:t>
            </a:r>
            <a:r>
              <a:rPr sz="1600" u="sng" spc="35" dirty="0">
                <a:effectLst>
                  <a:outerShdw blurRad="38100" dist="38100" dir="2700000" algn="tl">
                    <a:srgbClr val="000000">
                      <a:alpha val="43137"/>
                    </a:srgbClr>
                  </a:outerShdw>
                </a:effectLst>
                <a:latin typeface="Verdana"/>
                <a:cs typeface="Verdana"/>
              </a:rPr>
              <a:t> </a:t>
            </a:r>
            <a:r>
              <a:rPr sz="1600" u="sng" dirty="0">
                <a:effectLst>
                  <a:outerShdw blurRad="38100" dist="38100" dir="2700000" algn="tl">
                    <a:srgbClr val="000000">
                      <a:alpha val="43137"/>
                    </a:srgbClr>
                  </a:outerShdw>
                </a:effectLst>
                <a:latin typeface="Verdana"/>
                <a:cs typeface="Verdana"/>
              </a:rPr>
              <a:t>in </a:t>
            </a:r>
            <a:r>
              <a:rPr sz="1600" u="sng" spc="-13" dirty="0">
                <a:effectLst>
                  <a:outerShdw blurRad="38100" dist="38100" dir="2700000" algn="tl">
                    <a:srgbClr val="000000">
                      <a:alpha val="43137"/>
                    </a:srgbClr>
                  </a:outerShdw>
                </a:effectLst>
                <a:latin typeface="Verdana"/>
                <a:cs typeface="Verdana"/>
              </a:rPr>
              <a:t>dru</a:t>
            </a:r>
            <a:r>
              <a:rPr sz="1600" u="sng" spc="-9" dirty="0">
                <a:effectLst>
                  <a:outerShdw blurRad="38100" dist="38100" dir="2700000" algn="tl">
                    <a:srgbClr val="000000">
                      <a:alpha val="43137"/>
                    </a:srgbClr>
                  </a:outerShdw>
                </a:effectLst>
                <a:latin typeface="Verdana"/>
                <a:cs typeface="Verdana"/>
              </a:rPr>
              <a:t>g</a:t>
            </a:r>
            <a:r>
              <a:rPr sz="1600" u="sng" spc="4" dirty="0">
                <a:effectLst>
                  <a:outerShdw blurRad="38100" dist="38100" dir="2700000" algn="tl">
                    <a:srgbClr val="000000">
                      <a:alpha val="43137"/>
                    </a:srgbClr>
                  </a:outerShdw>
                </a:effectLst>
                <a:latin typeface="Verdana"/>
                <a:cs typeface="Verdana"/>
              </a:rPr>
              <a:t> </a:t>
            </a:r>
            <a:r>
              <a:rPr sz="1600" u="sng" spc="-9" dirty="0">
                <a:effectLst>
                  <a:outerShdw blurRad="38100" dist="38100" dir="2700000" algn="tl">
                    <a:srgbClr val="000000">
                      <a:alpha val="43137"/>
                    </a:srgbClr>
                  </a:outerShdw>
                </a:effectLst>
                <a:latin typeface="Verdana"/>
                <a:cs typeface="Verdana"/>
              </a:rPr>
              <a:t>uti</a:t>
            </a:r>
            <a:r>
              <a:rPr sz="1600" u="sng" spc="-4" dirty="0">
                <a:effectLst>
                  <a:outerShdw blurRad="38100" dist="38100" dir="2700000" algn="tl">
                    <a:srgbClr val="000000">
                      <a:alpha val="43137"/>
                    </a:srgbClr>
                  </a:outerShdw>
                </a:effectLst>
                <a:latin typeface="Verdana"/>
                <a:cs typeface="Verdana"/>
              </a:rPr>
              <a:t>l</a:t>
            </a:r>
            <a:r>
              <a:rPr sz="1600" u="sng" spc="-9" dirty="0">
                <a:effectLst>
                  <a:outerShdw blurRad="38100" dist="38100" dir="2700000" algn="tl">
                    <a:srgbClr val="000000">
                      <a:alpha val="43137"/>
                    </a:srgbClr>
                  </a:outerShdw>
                </a:effectLst>
                <a:latin typeface="Verdana"/>
                <a:cs typeface="Verdana"/>
              </a:rPr>
              <a:t>isation</a:t>
            </a:r>
            <a:r>
              <a:rPr sz="1600" u="sng" spc="4" dirty="0">
                <a:effectLst>
                  <a:outerShdw blurRad="38100" dist="38100" dir="2700000" algn="tl">
                    <a:srgbClr val="000000">
                      <a:alpha val="43137"/>
                    </a:srgbClr>
                  </a:outerShdw>
                </a:effectLst>
                <a:latin typeface="Verdana"/>
                <a:cs typeface="Verdana"/>
              </a:rPr>
              <a:t> </a:t>
            </a:r>
            <a:r>
              <a:rPr sz="1600" u="sng" spc="-13" dirty="0">
                <a:effectLst>
                  <a:outerShdw blurRad="38100" dist="38100" dir="2700000" algn="tl">
                    <a:srgbClr val="000000">
                      <a:alpha val="43137"/>
                    </a:srgbClr>
                  </a:outerShdw>
                </a:effectLst>
                <a:latin typeface="Verdana"/>
                <a:cs typeface="Verdana"/>
              </a:rPr>
              <a:t>o</a:t>
            </a:r>
            <a:r>
              <a:rPr sz="1600" u="sng" spc="-4" dirty="0">
                <a:effectLst>
                  <a:outerShdw blurRad="38100" dist="38100" dir="2700000" algn="tl">
                    <a:srgbClr val="000000">
                      <a:alpha val="43137"/>
                    </a:srgbClr>
                  </a:outerShdw>
                </a:effectLst>
                <a:latin typeface="Verdana"/>
                <a:cs typeface="Verdana"/>
              </a:rPr>
              <a:t>r</a:t>
            </a:r>
            <a:r>
              <a:rPr sz="1600" u="sng" spc="4" dirty="0">
                <a:effectLst>
                  <a:outerShdw blurRad="38100" dist="38100" dir="2700000" algn="tl">
                    <a:srgbClr val="000000">
                      <a:alpha val="43137"/>
                    </a:srgbClr>
                  </a:outerShdw>
                </a:effectLst>
                <a:latin typeface="Verdana"/>
                <a:cs typeface="Verdana"/>
              </a:rPr>
              <a:t> </a:t>
            </a:r>
            <a:r>
              <a:rPr sz="1600" u="sng" spc="-9" dirty="0">
                <a:effectLst>
                  <a:outerShdw blurRad="38100" dist="38100" dir="2700000" algn="tl">
                    <a:srgbClr val="000000">
                      <a:alpha val="43137"/>
                    </a:srgbClr>
                  </a:outerShdw>
                </a:effectLst>
                <a:latin typeface="Verdana"/>
                <a:cs typeface="Verdana"/>
              </a:rPr>
              <a:t>in</a:t>
            </a:r>
            <a:r>
              <a:rPr sz="1600" u="sng" spc="13" dirty="0">
                <a:effectLst>
                  <a:outerShdw blurRad="38100" dist="38100" dir="2700000" algn="tl">
                    <a:srgbClr val="000000">
                      <a:alpha val="43137"/>
                    </a:srgbClr>
                  </a:outerShdw>
                </a:effectLst>
                <a:latin typeface="Verdana"/>
                <a:cs typeface="Verdana"/>
              </a:rPr>
              <a:t> </a:t>
            </a:r>
            <a:r>
              <a:rPr sz="1600" u="sng" spc="-13" dirty="0">
                <a:effectLst>
                  <a:outerShdw blurRad="38100" dist="38100" dir="2700000" algn="tl">
                    <a:srgbClr val="000000">
                      <a:alpha val="43137"/>
                    </a:srgbClr>
                  </a:outerShdw>
                </a:effectLst>
                <a:latin typeface="Verdana"/>
                <a:cs typeface="Verdana"/>
              </a:rPr>
              <a:t>pharma</a:t>
            </a:r>
            <a:r>
              <a:rPr sz="1600" u="sng" spc="-4" dirty="0">
                <a:effectLst>
                  <a:outerShdw blurRad="38100" dist="38100" dir="2700000" algn="tl">
                    <a:srgbClr val="000000">
                      <a:alpha val="43137"/>
                    </a:srgbClr>
                  </a:outerShdw>
                </a:effectLst>
                <a:latin typeface="Verdana"/>
                <a:cs typeface="Verdana"/>
              </a:rPr>
              <a:t>c</a:t>
            </a:r>
            <a:r>
              <a:rPr sz="1600" u="sng" spc="-13" dirty="0">
                <a:effectLst>
                  <a:outerShdw blurRad="38100" dist="38100" dir="2700000" algn="tl">
                    <a:srgbClr val="000000">
                      <a:alpha val="43137"/>
                    </a:srgbClr>
                  </a:outerShdw>
                </a:effectLst>
                <a:latin typeface="Verdana"/>
                <a:cs typeface="Verdana"/>
              </a:rPr>
              <a:t>o</a:t>
            </a:r>
            <a:r>
              <a:rPr sz="1600" u="sng" spc="-4" dirty="0">
                <a:effectLst>
                  <a:outerShdw blurRad="38100" dist="38100" dir="2700000" algn="tl">
                    <a:srgbClr val="000000">
                      <a:alpha val="43137"/>
                    </a:srgbClr>
                  </a:outerShdw>
                </a:effectLst>
                <a:latin typeface="Verdana"/>
                <a:cs typeface="Verdana"/>
              </a:rPr>
              <a:t>e</a:t>
            </a:r>
            <a:r>
              <a:rPr sz="1600" u="sng" spc="-13" dirty="0">
                <a:effectLst>
                  <a:outerShdw blurRad="38100" dist="38100" dir="2700000" algn="tl">
                    <a:srgbClr val="000000">
                      <a:alpha val="43137"/>
                    </a:srgbClr>
                  </a:outerShdw>
                </a:effectLst>
                <a:latin typeface="Verdana"/>
                <a:cs typeface="Verdana"/>
              </a:rPr>
              <a:t>pide</a:t>
            </a:r>
            <a:r>
              <a:rPr sz="1600" u="sng" spc="-9" dirty="0">
                <a:effectLst>
                  <a:outerShdw blurRad="38100" dist="38100" dir="2700000" algn="tl">
                    <a:srgbClr val="000000">
                      <a:alpha val="43137"/>
                    </a:srgbClr>
                  </a:outerShdw>
                </a:effectLst>
                <a:latin typeface="Verdana"/>
                <a:cs typeface="Verdana"/>
              </a:rPr>
              <a:t>miol</a:t>
            </a:r>
            <a:r>
              <a:rPr sz="1600" u="sng" spc="-4" dirty="0">
                <a:effectLst>
                  <a:outerShdw blurRad="38100" dist="38100" dir="2700000" algn="tl">
                    <a:srgbClr val="000000">
                      <a:alpha val="43137"/>
                    </a:srgbClr>
                  </a:outerShdw>
                </a:effectLst>
                <a:latin typeface="Verdana"/>
                <a:cs typeface="Verdana"/>
              </a:rPr>
              <a:t>og</a:t>
            </a:r>
            <a:r>
              <a:rPr sz="1600" u="sng" spc="-13" dirty="0">
                <a:effectLst>
                  <a:outerShdw blurRad="38100" dist="38100" dir="2700000" algn="tl">
                    <a:srgbClr val="000000">
                      <a:alpha val="43137"/>
                    </a:srgbClr>
                  </a:outerShdw>
                </a:effectLst>
                <a:latin typeface="Verdana"/>
                <a:cs typeface="Verdana"/>
              </a:rPr>
              <a:t>ica</a:t>
            </a:r>
            <a:r>
              <a:rPr sz="1600" u="sng" spc="-4" dirty="0">
                <a:effectLst>
                  <a:outerShdw blurRad="38100" dist="38100" dir="2700000" algn="tl">
                    <a:srgbClr val="000000">
                      <a:alpha val="43137"/>
                    </a:srgbClr>
                  </a:outerShdw>
                </a:effectLst>
                <a:latin typeface="Verdana"/>
                <a:cs typeface="Verdana"/>
              </a:rPr>
              <a:t>l</a:t>
            </a:r>
            <a:r>
              <a:rPr sz="1600" u="sng" spc="4" dirty="0">
                <a:effectLst>
                  <a:outerShdw blurRad="38100" dist="38100" dir="2700000" algn="tl">
                    <a:srgbClr val="000000">
                      <a:alpha val="43137"/>
                    </a:srgbClr>
                  </a:outerShdw>
                </a:effectLst>
                <a:latin typeface="Verdana"/>
                <a:cs typeface="Verdana"/>
              </a:rPr>
              <a:t> </a:t>
            </a:r>
            <a:r>
              <a:rPr sz="1600" u="sng" spc="-4" dirty="0">
                <a:effectLst>
                  <a:outerShdw blurRad="38100" dist="38100" dir="2700000" algn="tl">
                    <a:srgbClr val="000000">
                      <a:alpha val="43137"/>
                    </a:srgbClr>
                  </a:outerShdw>
                </a:effectLst>
                <a:latin typeface="Verdana"/>
                <a:cs typeface="Verdana"/>
              </a:rPr>
              <a:t>re</a:t>
            </a:r>
            <a:r>
              <a:rPr sz="1600" u="sng" spc="-13" dirty="0">
                <a:effectLst>
                  <a:outerShdw blurRad="38100" dist="38100" dir="2700000" algn="tl">
                    <a:srgbClr val="000000">
                      <a:alpha val="43137"/>
                    </a:srgbClr>
                  </a:outerShdw>
                </a:effectLst>
                <a:latin typeface="Verdana"/>
                <a:cs typeface="Verdana"/>
              </a:rPr>
              <a:t>sea</a:t>
            </a:r>
            <a:r>
              <a:rPr sz="1600" u="sng" dirty="0">
                <a:effectLst>
                  <a:outerShdw blurRad="38100" dist="38100" dir="2700000" algn="tl">
                    <a:srgbClr val="000000">
                      <a:alpha val="43137"/>
                    </a:srgbClr>
                  </a:outerShdw>
                </a:effectLst>
                <a:latin typeface="Verdana"/>
                <a:cs typeface="Verdana"/>
              </a:rPr>
              <a:t>r</a:t>
            </a:r>
            <a:r>
              <a:rPr sz="1600" u="sng" spc="-13" dirty="0">
                <a:effectLst>
                  <a:outerShdw blurRad="38100" dist="38100" dir="2700000" algn="tl">
                    <a:srgbClr val="000000">
                      <a:alpha val="43137"/>
                    </a:srgbClr>
                  </a:outerShdw>
                </a:effectLst>
                <a:latin typeface="Verdana"/>
                <a:cs typeface="Verdana"/>
              </a:rPr>
              <a:t>c</a:t>
            </a:r>
            <a:r>
              <a:rPr sz="1600" u="sng" spc="-9" dirty="0">
                <a:effectLst>
                  <a:outerShdw blurRad="38100" dist="38100" dir="2700000" algn="tl">
                    <a:srgbClr val="000000">
                      <a:alpha val="43137"/>
                    </a:srgbClr>
                  </a:outerShdw>
                </a:effectLst>
                <a:latin typeface="Verdana"/>
                <a:cs typeface="Verdana"/>
              </a:rPr>
              <a:t>h</a:t>
            </a:r>
            <a:r>
              <a:rPr sz="1600" u="sng" spc="4" dirty="0">
                <a:effectLst>
                  <a:outerShdw blurRad="38100" dist="38100" dir="2700000" algn="tl">
                    <a:srgbClr val="000000">
                      <a:alpha val="43137"/>
                    </a:srgbClr>
                  </a:outerShdw>
                </a:effectLst>
                <a:latin typeface="Verdana"/>
                <a:cs typeface="Verdana"/>
              </a:rPr>
              <a:t> </a:t>
            </a:r>
            <a:r>
              <a:rPr sz="1600" u="sng" spc="-13" dirty="0">
                <a:effectLst>
                  <a:outerShdw blurRad="38100" dist="38100" dir="2700000" algn="tl">
                    <a:srgbClr val="000000">
                      <a:alpha val="43137"/>
                    </a:srgbClr>
                  </a:outerShdw>
                </a:effectLst>
                <a:latin typeface="Verdana"/>
                <a:cs typeface="Verdana"/>
              </a:rPr>
              <a:t>ca</a:t>
            </a:r>
            <a:r>
              <a:rPr sz="1600" u="sng" spc="-9" dirty="0">
                <a:effectLst>
                  <a:outerShdw blurRad="38100" dist="38100" dir="2700000" algn="tl">
                    <a:srgbClr val="000000">
                      <a:alpha val="43137"/>
                    </a:srgbClr>
                  </a:outerShdw>
                </a:effectLst>
                <a:latin typeface="Verdana"/>
                <a:cs typeface="Verdana"/>
              </a:rPr>
              <a:t>n</a:t>
            </a:r>
            <a:r>
              <a:rPr sz="1600" u="sng" spc="4" dirty="0">
                <a:effectLst>
                  <a:outerShdw blurRad="38100" dist="38100" dir="2700000" algn="tl">
                    <a:srgbClr val="000000">
                      <a:alpha val="43137"/>
                    </a:srgbClr>
                  </a:outerShdw>
                </a:effectLst>
                <a:latin typeface="Verdana"/>
                <a:cs typeface="Verdana"/>
              </a:rPr>
              <a:t> </a:t>
            </a:r>
            <a:r>
              <a:rPr sz="1600" u="sng" spc="-9" dirty="0">
                <a:effectLst>
                  <a:outerShdw blurRad="38100" dist="38100" dir="2700000" algn="tl">
                    <a:srgbClr val="000000">
                      <a:alpha val="43137"/>
                    </a:srgbClr>
                  </a:outerShdw>
                </a:effectLst>
                <a:latin typeface="Verdana"/>
                <a:cs typeface="Verdana"/>
              </a:rPr>
              <a:t>find</a:t>
            </a:r>
            <a:r>
              <a:rPr sz="1600" u="sng" spc="9" dirty="0">
                <a:effectLst>
                  <a:outerShdw blurRad="38100" dist="38100" dir="2700000" algn="tl">
                    <a:srgbClr val="000000">
                      <a:alpha val="43137"/>
                    </a:srgbClr>
                  </a:outerShdw>
                </a:effectLst>
                <a:latin typeface="Verdana"/>
                <a:cs typeface="Verdana"/>
              </a:rPr>
              <a:t> </a:t>
            </a:r>
            <a:r>
              <a:rPr sz="1600" u="sng" spc="-13" dirty="0">
                <a:effectLst>
                  <a:outerShdw blurRad="38100" dist="38100" dir="2700000" algn="tl">
                    <a:srgbClr val="000000">
                      <a:alpha val="43137"/>
                    </a:srgbClr>
                  </a:outerShdw>
                </a:effectLst>
                <a:latin typeface="Verdana"/>
                <a:cs typeface="Verdana"/>
              </a:rPr>
              <a:t>th</a:t>
            </a:r>
            <a:r>
              <a:rPr sz="1600" u="sng" spc="-9" dirty="0">
                <a:effectLst>
                  <a:outerShdw blurRad="38100" dist="38100" dir="2700000" algn="tl">
                    <a:srgbClr val="000000">
                      <a:alpha val="43137"/>
                    </a:srgbClr>
                  </a:outerShdw>
                </a:effectLst>
                <a:latin typeface="Verdana"/>
                <a:cs typeface="Verdana"/>
              </a:rPr>
              <a:t>e</a:t>
            </a:r>
            <a:r>
              <a:rPr sz="1600" u="sng" spc="4" dirty="0">
                <a:effectLst>
                  <a:outerShdw blurRad="38100" dist="38100" dir="2700000" algn="tl">
                    <a:srgbClr val="000000">
                      <a:alpha val="43137"/>
                    </a:srgbClr>
                  </a:outerShdw>
                </a:effectLst>
                <a:latin typeface="Verdana"/>
                <a:cs typeface="Verdana"/>
              </a:rPr>
              <a:t> </a:t>
            </a:r>
            <a:r>
              <a:rPr sz="1600" u="sng" spc="-13" dirty="0">
                <a:effectLst>
                  <a:outerShdw blurRad="38100" dist="38100" dir="2700000" algn="tl">
                    <a:srgbClr val="000000">
                      <a:alpha val="43137"/>
                    </a:srgbClr>
                  </a:outerShdw>
                </a:effectLst>
                <a:latin typeface="Verdana"/>
                <a:cs typeface="Verdana"/>
              </a:rPr>
              <a:t>healt</a:t>
            </a:r>
            <a:r>
              <a:rPr sz="1600" u="sng" spc="-9" dirty="0">
                <a:effectLst>
                  <a:outerShdw blurRad="38100" dist="38100" dir="2700000" algn="tl">
                    <a:srgbClr val="000000">
                      <a:alpha val="43137"/>
                    </a:srgbClr>
                  </a:outerShdw>
                </a:effectLst>
                <a:latin typeface="Verdana"/>
                <a:cs typeface="Verdana"/>
              </a:rPr>
              <a:t>h</a:t>
            </a:r>
            <a:r>
              <a:rPr sz="1600" u="sng" spc="13" dirty="0">
                <a:effectLst>
                  <a:outerShdw blurRad="38100" dist="38100" dir="2700000" algn="tl">
                    <a:srgbClr val="000000">
                      <a:alpha val="43137"/>
                    </a:srgbClr>
                  </a:outerShdw>
                </a:effectLst>
                <a:latin typeface="Verdana"/>
                <a:cs typeface="Verdana"/>
              </a:rPr>
              <a:t> </a:t>
            </a:r>
            <a:r>
              <a:rPr sz="1600" u="sng" spc="-13" dirty="0">
                <a:effectLst>
                  <a:outerShdw blurRad="38100" dist="38100" dir="2700000" algn="tl">
                    <a:srgbClr val="000000">
                      <a:alpha val="43137"/>
                    </a:srgbClr>
                  </a:outerShdw>
                </a:effectLst>
                <a:latin typeface="Verdana"/>
                <a:cs typeface="Verdana"/>
              </a:rPr>
              <a:t>car</a:t>
            </a:r>
            <a:r>
              <a:rPr sz="1600" u="sng" spc="-9" dirty="0">
                <a:effectLst>
                  <a:outerShdw blurRad="38100" dist="38100" dir="2700000" algn="tl">
                    <a:srgbClr val="000000">
                      <a:alpha val="43137"/>
                    </a:srgbClr>
                  </a:outerShdw>
                </a:effectLst>
                <a:latin typeface="Verdana"/>
                <a:cs typeface="Verdana"/>
              </a:rPr>
              <a:t>e</a:t>
            </a:r>
            <a:r>
              <a:rPr sz="1600" u="sng" spc="9" dirty="0">
                <a:effectLst>
                  <a:outerShdw blurRad="38100" dist="38100" dir="2700000" algn="tl">
                    <a:srgbClr val="000000">
                      <a:alpha val="43137"/>
                    </a:srgbClr>
                  </a:outerShdw>
                </a:effectLst>
                <a:latin typeface="Verdana"/>
                <a:cs typeface="Verdana"/>
              </a:rPr>
              <a:t> </a:t>
            </a:r>
            <a:r>
              <a:rPr sz="1600" u="sng" spc="-13" dirty="0">
                <a:effectLst>
                  <a:outerShdw blurRad="38100" dist="38100" dir="2700000" algn="tl">
                    <a:srgbClr val="000000">
                      <a:alpha val="43137"/>
                    </a:srgbClr>
                  </a:outerShdw>
                </a:effectLst>
                <a:latin typeface="Verdana"/>
                <a:cs typeface="Verdana"/>
              </a:rPr>
              <a:t>s</a:t>
            </a:r>
            <a:r>
              <a:rPr sz="1600" u="sng" spc="-9" dirty="0">
                <a:effectLst>
                  <a:outerShdw blurRad="38100" dist="38100" dir="2700000" algn="tl">
                    <a:srgbClr val="000000">
                      <a:alpha val="43137"/>
                    </a:srgbClr>
                  </a:outerShdw>
                </a:effectLst>
                <a:latin typeface="Verdana"/>
                <a:cs typeface="Verdana"/>
              </a:rPr>
              <a:t>yst</a:t>
            </a:r>
            <a:r>
              <a:rPr sz="1600" u="sng" spc="-4" dirty="0">
                <a:effectLst>
                  <a:outerShdw blurRad="38100" dist="38100" dir="2700000" algn="tl">
                    <a:srgbClr val="000000">
                      <a:alpha val="43137"/>
                    </a:srgbClr>
                  </a:outerShdw>
                </a:effectLst>
                <a:latin typeface="Verdana"/>
                <a:cs typeface="Verdana"/>
              </a:rPr>
              <a:t>e</a:t>
            </a:r>
            <a:r>
              <a:rPr sz="1600" u="sng" spc="-13" dirty="0">
                <a:effectLst>
                  <a:outerShdw blurRad="38100" dist="38100" dir="2700000" algn="tl">
                    <a:srgbClr val="000000">
                      <a:alpha val="43137"/>
                    </a:srgbClr>
                  </a:outerShdw>
                </a:effectLst>
                <a:latin typeface="Verdana"/>
                <a:cs typeface="Verdana"/>
              </a:rPr>
              <a:t>m</a:t>
            </a:r>
            <a:r>
              <a:rPr sz="1600" u="sng" spc="4" dirty="0">
                <a:effectLst>
                  <a:outerShdw blurRad="38100" dist="38100" dir="2700000" algn="tl">
                    <a:srgbClr val="000000">
                      <a:alpha val="43137"/>
                    </a:srgbClr>
                  </a:outerShdw>
                </a:effectLst>
                <a:latin typeface="Verdana"/>
                <a:cs typeface="Verdana"/>
              </a:rPr>
              <a:t> </a:t>
            </a:r>
            <a:r>
              <a:rPr sz="1600" u="sng" spc="-9" dirty="0">
                <a:effectLst>
                  <a:outerShdw blurRad="38100" dist="38100" dir="2700000" algn="tl">
                    <a:srgbClr val="000000">
                      <a:alpha val="43137"/>
                    </a:srgbClr>
                  </a:outerShdw>
                </a:effectLst>
                <a:latin typeface="Verdana"/>
                <a:cs typeface="Verdana"/>
              </a:rPr>
              <a:t>and</a:t>
            </a:r>
            <a:r>
              <a:rPr sz="1600" u="sng" spc="4" dirty="0">
                <a:effectLst>
                  <a:outerShdw blurRad="38100" dist="38100" dir="2700000" algn="tl">
                    <a:srgbClr val="000000">
                      <a:alpha val="43137"/>
                    </a:srgbClr>
                  </a:outerShdw>
                </a:effectLst>
                <a:latin typeface="Verdana"/>
                <a:cs typeface="Verdana"/>
              </a:rPr>
              <a:t> </a:t>
            </a:r>
            <a:r>
              <a:rPr sz="1600" u="sng" spc="-9" dirty="0">
                <a:effectLst>
                  <a:outerShdw blurRad="38100" dist="38100" dir="2700000" algn="tl">
                    <a:srgbClr val="000000">
                      <a:alpha val="43137"/>
                    </a:srgbClr>
                  </a:outerShdw>
                </a:effectLst>
                <a:latin typeface="Verdana"/>
                <a:cs typeface="Verdana"/>
              </a:rPr>
              <a:t>reimbursem</a:t>
            </a:r>
            <a:r>
              <a:rPr sz="1600" u="sng" spc="-4" dirty="0">
                <a:effectLst>
                  <a:outerShdw blurRad="38100" dist="38100" dir="2700000" algn="tl">
                    <a:srgbClr val="000000">
                      <a:alpha val="43137"/>
                    </a:srgbClr>
                  </a:outerShdw>
                </a:effectLst>
                <a:latin typeface="Verdana"/>
                <a:cs typeface="Verdana"/>
              </a:rPr>
              <a:t>e</a:t>
            </a:r>
            <a:r>
              <a:rPr sz="1600" u="sng" spc="-9" dirty="0">
                <a:effectLst>
                  <a:outerShdw blurRad="38100" dist="38100" dir="2700000" algn="tl">
                    <a:srgbClr val="000000">
                      <a:alpha val="43137"/>
                    </a:srgbClr>
                  </a:outerShdw>
                </a:effectLst>
                <a:latin typeface="Verdana"/>
                <a:cs typeface="Verdana"/>
              </a:rPr>
              <a:t>nt</a:t>
            </a:r>
            <a:r>
              <a:rPr sz="1600" u="sng" spc="4" dirty="0">
                <a:effectLst>
                  <a:outerShdw blurRad="38100" dist="38100" dir="2700000" algn="tl">
                    <a:srgbClr val="000000">
                      <a:alpha val="43137"/>
                    </a:srgbClr>
                  </a:outerShdw>
                </a:effectLst>
                <a:latin typeface="Verdana"/>
                <a:cs typeface="Verdana"/>
              </a:rPr>
              <a:t> </a:t>
            </a:r>
            <a:r>
              <a:rPr sz="1600" u="sng" spc="-13" dirty="0">
                <a:effectLst>
                  <a:outerShdw blurRad="38100" dist="38100" dir="2700000" algn="tl">
                    <a:srgbClr val="000000">
                      <a:alpha val="43137"/>
                    </a:srgbClr>
                  </a:outerShdw>
                </a:effectLst>
                <a:latin typeface="Verdana"/>
                <a:cs typeface="Verdana"/>
              </a:rPr>
              <a:t>chara</a:t>
            </a:r>
            <a:r>
              <a:rPr sz="1600" u="sng" dirty="0">
                <a:effectLst>
                  <a:outerShdw blurRad="38100" dist="38100" dir="2700000" algn="tl">
                    <a:srgbClr val="000000">
                      <a:alpha val="43137"/>
                    </a:srgbClr>
                  </a:outerShdw>
                </a:effectLst>
                <a:latin typeface="Verdana"/>
                <a:cs typeface="Verdana"/>
              </a:rPr>
              <a:t>ct</a:t>
            </a:r>
            <a:r>
              <a:rPr sz="1600" u="sng" spc="-4" dirty="0">
                <a:effectLst>
                  <a:outerShdw blurRad="38100" dist="38100" dir="2700000" algn="tl">
                    <a:srgbClr val="000000">
                      <a:alpha val="43137"/>
                    </a:srgbClr>
                  </a:outerShdw>
                </a:effectLst>
                <a:latin typeface="Verdana"/>
                <a:cs typeface="Verdana"/>
              </a:rPr>
              <a:t>eris</a:t>
            </a:r>
            <a:r>
              <a:rPr sz="1600" u="sng" spc="-9" dirty="0">
                <a:effectLst>
                  <a:outerShdw blurRad="38100" dist="38100" dir="2700000" algn="tl">
                    <a:srgbClr val="000000">
                      <a:alpha val="43137"/>
                    </a:srgbClr>
                  </a:outerShdw>
                </a:effectLst>
                <a:latin typeface="Verdana"/>
                <a:cs typeface="Verdana"/>
              </a:rPr>
              <a:t>tic</a:t>
            </a:r>
            <a:r>
              <a:rPr sz="1600" u="sng" spc="-13" dirty="0">
                <a:effectLst>
                  <a:outerShdw blurRad="38100" dist="38100" dir="2700000" algn="tl">
                    <a:srgbClr val="000000">
                      <a:alpha val="43137"/>
                    </a:srgbClr>
                  </a:outerShdw>
                </a:effectLst>
                <a:latin typeface="Verdana"/>
                <a:cs typeface="Verdana"/>
              </a:rPr>
              <a:t>s</a:t>
            </a:r>
            <a:r>
              <a:rPr sz="1600" u="sng" spc="-9" dirty="0">
                <a:effectLst>
                  <a:outerShdw blurRad="38100" dist="38100" dir="2700000" algn="tl">
                    <a:srgbClr val="000000">
                      <a:alpha val="43137"/>
                    </a:srgbClr>
                  </a:outerShdw>
                </a:effectLst>
                <a:latin typeface="Verdana"/>
                <a:cs typeface="Verdana"/>
              </a:rPr>
              <a:t>, the list of national websites of interest and the national drug consumption databases for each country in an easy way.</a:t>
            </a:r>
            <a:r>
              <a:rPr sz="1600" spc="-9" dirty="0">
                <a:latin typeface="Verdana"/>
                <a:cs typeface="Verdana"/>
              </a:rPr>
              <a:t> </a:t>
            </a:r>
            <a:r>
              <a:rPr sz="1600" spc="-4" dirty="0">
                <a:latin typeface="Verdana"/>
                <a:cs typeface="Verdana"/>
              </a:rPr>
              <a:t>All</a:t>
            </a:r>
            <a:r>
              <a:rPr sz="1600" spc="26" dirty="0">
                <a:latin typeface="Verdana"/>
                <a:cs typeface="Verdana"/>
              </a:rPr>
              <a:t> </a:t>
            </a:r>
            <a:r>
              <a:rPr sz="1600" spc="-4" dirty="0">
                <a:latin typeface="Verdana"/>
                <a:cs typeface="Verdana"/>
              </a:rPr>
              <a:t>th</a:t>
            </a:r>
            <a:r>
              <a:rPr sz="1600" spc="-9" dirty="0">
                <a:latin typeface="Verdana"/>
                <a:cs typeface="Verdana"/>
              </a:rPr>
              <a:t>is</a:t>
            </a:r>
            <a:r>
              <a:rPr sz="1600" spc="26" dirty="0">
                <a:latin typeface="Verdana"/>
                <a:cs typeface="Verdana"/>
              </a:rPr>
              <a:t> </a:t>
            </a:r>
            <a:r>
              <a:rPr sz="1600" spc="-4" dirty="0">
                <a:latin typeface="Verdana"/>
                <a:cs typeface="Verdana"/>
              </a:rPr>
              <a:t>in</a:t>
            </a:r>
            <a:r>
              <a:rPr sz="1600" spc="-9" dirty="0">
                <a:latin typeface="Verdana"/>
                <a:cs typeface="Verdana"/>
              </a:rPr>
              <a:t>forma</a:t>
            </a:r>
            <a:r>
              <a:rPr sz="1600" spc="-13" dirty="0">
                <a:latin typeface="Verdana"/>
                <a:cs typeface="Verdana"/>
              </a:rPr>
              <a:t>tion</a:t>
            </a:r>
            <a:r>
              <a:rPr sz="1600" spc="-9" dirty="0">
                <a:latin typeface="Verdana"/>
                <a:cs typeface="Verdana"/>
              </a:rPr>
              <a:t> is</a:t>
            </a:r>
            <a:r>
              <a:rPr sz="1600" spc="-4" dirty="0">
                <a:latin typeface="Verdana"/>
                <a:cs typeface="Verdana"/>
              </a:rPr>
              <a:t> p</a:t>
            </a:r>
            <a:r>
              <a:rPr sz="1600" spc="-9" dirty="0">
                <a:latin typeface="Verdana"/>
                <a:cs typeface="Verdana"/>
              </a:rPr>
              <a:t>ublicly</a:t>
            </a:r>
            <a:r>
              <a:rPr sz="1600" dirty="0">
                <a:latin typeface="Verdana"/>
                <a:cs typeface="Verdana"/>
              </a:rPr>
              <a:t> </a:t>
            </a:r>
            <a:r>
              <a:rPr sz="1600" spc="-9" dirty="0">
                <a:latin typeface="Verdana"/>
                <a:cs typeface="Verdana"/>
              </a:rPr>
              <a:t>avail</a:t>
            </a:r>
            <a:r>
              <a:rPr sz="1600" spc="-4" dirty="0">
                <a:latin typeface="Verdana"/>
                <a:cs typeface="Verdana"/>
              </a:rPr>
              <a:t>a</a:t>
            </a:r>
            <a:r>
              <a:rPr sz="1600" spc="-9" dirty="0">
                <a:latin typeface="Verdana"/>
                <a:cs typeface="Verdana"/>
              </a:rPr>
              <a:t>ble</a:t>
            </a:r>
            <a:r>
              <a:rPr sz="1600" dirty="0">
                <a:latin typeface="Verdana"/>
                <a:cs typeface="Verdana"/>
              </a:rPr>
              <a:t> </a:t>
            </a:r>
            <a:r>
              <a:rPr sz="1600" spc="-4" dirty="0">
                <a:latin typeface="Verdana"/>
                <a:cs typeface="Verdana"/>
              </a:rPr>
              <a:t>o</a:t>
            </a:r>
            <a:r>
              <a:rPr sz="1600" spc="-9" dirty="0">
                <a:latin typeface="Verdana"/>
                <a:cs typeface="Verdana"/>
              </a:rPr>
              <a:t>n</a:t>
            </a:r>
            <a:r>
              <a:rPr sz="1600" spc="-4" dirty="0">
                <a:latin typeface="Verdana"/>
                <a:cs typeface="Verdana"/>
              </a:rPr>
              <a:t> </a:t>
            </a:r>
            <a:r>
              <a:rPr sz="1600" spc="-9" dirty="0">
                <a:latin typeface="Verdana"/>
                <a:cs typeface="Verdana"/>
              </a:rPr>
              <a:t>the</a:t>
            </a:r>
            <a:r>
              <a:rPr sz="1600" dirty="0">
                <a:latin typeface="Verdana"/>
                <a:cs typeface="Verdana"/>
              </a:rPr>
              <a:t> </a:t>
            </a:r>
            <a:r>
              <a:rPr sz="1600" spc="-9" dirty="0">
                <a:latin typeface="Verdana"/>
                <a:cs typeface="Verdana"/>
              </a:rPr>
              <a:t>IMI</a:t>
            </a:r>
            <a:r>
              <a:rPr sz="1600" spc="4" dirty="0">
                <a:latin typeface="Verdana"/>
                <a:cs typeface="Verdana"/>
              </a:rPr>
              <a:t> </a:t>
            </a:r>
            <a:r>
              <a:rPr sz="1600" spc="-13" dirty="0">
                <a:latin typeface="Verdana"/>
                <a:cs typeface="Verdana"/>
              </a:rPr>
              <a:t>websit</a:t>
            </a:r>
            <a:r>
              <a:rPr sz="1600" spc="-9" dirty="0">
                <a:latin typeface="Verdana"/>
                <a:cs typeface="Verdana"/>
              </a:rPr>
              <a:t>e</a:t>
            </a:r>
            <a:r>
              <a:rPr sz="1600" dirty="0">
                <a:latin typeface="Verdana"/>
                <a:cs typeface="Verdana"/>
              </a:rPr>
              <a:t> </a:t>
            </a:r>
            <a:r>
              <a:rPr sz="1600" spc="-4" dirty="0">
                <a:latin typeface="Verdana"/>
                <a:cs typeface="Verdana"/>
              </a:rPr>
              <a:t>w</a:t>
            </a:r>
            <a:r>
              <a:rPr sz="1600" spc="-9" dirty="0">
                <a:latin typeface="Verdana"/>
                <a:cs typeface="Verdana"/>
              </a:rPr>
              <a:t>hich</a:t>
            </a:r>
            <a:r>
              <a:rPr sz="1600" spc="-4" dirty="0">
                <a:latin typeface="Verdana"/>
                <a:cs typeface="Verdana"/>
              </a:rPr>
              <a:t> w</a:t>
            </a:r>
            <a:r>
              <a:rPr sz="1600" spc="-9" dirty="0">
                <a:latin typeface="Verdana"/>
                <a:cs typeface="Verdana"/>
              </a:rPr>
              <a:t>il</a:t>
            </a:r>
            <a:r>
              <a:rPr sz="1600" spc="-4" dirty="0">
                <a:latin typeface="Verdana"/>
                <a:cs typeface="Verdana"/>
              </a:rPr>
              <a:t>l h</a:t>
            </a:r>
            <a:r>
              <a:rPr sz="1600" spc="-9" dirty="0">
                <a:latin typeface="Verdana"/>
                <a:cs typeface="Verdana"/>
              </a:rPr>
              <a:t>elp</a:t>
            </a:r>
            <a:r>
              <a:rPr sz="1600" dirty="0">
                <a:latin typeface="Verdana"/>
                <a:cs typeface="Verdana"/>
              </a:rPr>
              <a:t> </a:t>
            </a:r>
            <a:r>
              <a:rPr sz="1600" spc="-9" dirty="0">
                <a:latin typeface="Verdana"/>
                <a:cs typeface="Verdana"/>
              </a:rPr>
              <a:t>save</a:t>
            </a:r>
            <a:r>
              <a:rPr sz="1600" spc="-4" dirty="0">
                <a:latin typeface="Verdana"/>
                <a:cs typeface="Verdana"/>
              </a:rPr>
              <a:t> </a:t>
            </a:r>
            <a:r>
              <a:rPr sz="1600" spc="-9" dirty="0">
                <a:latin typeface="Verdana"/>
                <a:cs typeface="Verdana"/>
              </a:rPr>
              <a:t>time</a:t>
            </a:r>
            <a:r>
              <a:rPr sz="1600" spc="-4" dirty="0">
                <a:latin typeface="Verdana"/>
                <a:cs typeface="Verdana"/>
              </a:rPr>
              <a:t> for</a:t>
            </a:r>
            <a:r>
              <a:rPr sz="1600" dirty="0">
                <a:latin typeface="Verdana"/>
                <a:cs typeface="Verdana"/>
              </a:rPr>
              <a:t> </a:t>
            </a:r>
            <a:r>
              <a:rPr sz="1600" spc="-9" dirty="0">
                <a:latin typeface="Verdana"/>
                <a:cs typeface="Verdana"/>
              </a:rPr>
              <a:t>research</a:t>
            </a:r>
            <a:r>
              <a:rPr sz="1600" spc="-4" dirty="0">
                <a:latin typeface="Verdana"/>
                <a:cs typeface="Verdana"/>
              </a:rPr>
              <a:t>e</a:t>
            </a:r>
            <a:r>
              <a:rPr sz="1600" spc="-9" dirty="0">
                <a:latin typeface="Verdana"/>
                <a:cs typeface="Verdana"/>
              </a:rPr>
              <a:t>rs</a:t>
            </a:r>
            <a:r>
              <a:rPr sz="1600" dirty="0">
                <a:latin typeface="Verdana"/>
                <a:cs typeface="Verdana"/>
              </a:rPr>
              <a:t> </a:t>
            </a:r>
            <a:r>
              <a:rPr sz="1600" spc="-9" dirty="0">
                <a:latin typeface="Verdana"/>
                <a:cs typeface="Verdana"/>
              </a:rPr>
              <a:t>i</a:t>
            </a:r>
            <a:r>
              <a:rPr sz="1600" spc="-4" dirty="0">
                <a:latin typeface="Verdana"/>
                <a:cs typeface="Verdana"/>
              </a:rPr>
              <a:t>n</a:t>
            </a:r>
            <a:r>
              <a:rPr sz="1600" spc="-9" dirty="0">
                <a:latin typeface="Verdana"/>
                <a:cs typeface="Verdana"/>
              </a:rPr>
              <a:t>terested</a:t>
            </a:r>
            <a:r>
              <a:rPr sz="1600" dirty="0">
                <a:latin typeface="Verdana"/>
                <a:cs typeface="Verdana"/>
              </a:rPr>
              <a:t> </a:t>
            </a:r>
            <a:r>
              <a:rPr sz="1600" spc="-9" dirty="0">
                <a:latin typeface="Verdana"/>
                <a:cs typeface="Verdana"/>
              </a:rPr>
              <a:t>in</a:t>
            </a:r>
            <a:r>
              <a:rPr sz="1600" dirty="0">
                <a:latin typeface="Verdana"/>
                <a:cs typeface="Verdana"/>
              </a:rPr>
              <a:t> </a:t>
            </a:r>
            <a:r>
              <a:rPr sz="1600" spc="-9" dirty="0">
                <a:latin typeface="Verdana"/>
                <a:cs typeface="Verdana"/>
              </a:rPr>
              <a:t>the</a:t>
            </a:r>
            <a:r>
              <a:rPr sz="1600" dirty="0">
                <a:latin typeface="Verdana"/>
                <a:cs typeface="Verdana"/>
              </a:rPr>
              <a:t> </a:t>
            </a:r>
            <a:r>
              <a:rPr sz="1600" spc="-9" dirty="0">
                <a:latin typeface="Verdana"/>
                <a:cs typeface="Verdana"/>
              </a:rPr>
              <a:t>subj</a:t>
            </a:r>
            <a:r>
              <a:rPr sz="1600" spc="-4" dirty="0">
                <a:latin typeface="Verdana"/>
                <a:cs typeface="Verdana"/>
              </a:rPr>
              <a:t>ect.</a:t>
            </a:r>
            <a:endParaRPr sz="1600" dirty="0">
              <a:latin typeface="Verdana"/>
              <a:cs typeface="Verdana"/>
            </a:endParaRPr>
          </a:p>
          <a:p>
            <a:pPr>
              <a:spcBef>
                <a:spcPts val="7"/>
              </a:spcBef>
            </a:pPr>
            <a:endParaRPr lang="en-US" sz="2000" dirty="0" smtClean="0">
              <a:latin typeface="Times New Roman"/>
              <a:cs typeface="Times New Roman"/>
            </a:endParaRPr>
          </a:p>
          <a:p>
            <a:pPr marL="11132" marR="6679" algn="just">
              <a:lnSpc>
                <a:spcPct val="101400"/>
              </a:lnSpc>
            </a:pPr>
            <a:endParaRPr lang="en-US" sz="1600" spc="-9" dirty="0" smtClean="0">
              <a:latin typeface="Verdana"/>
              <a:cs typeface="Verdana"/>
            </a:endParaRPr>
          </a:p>
          <a:p>
            <a:pPr marL="11132" marR="6679" algn="just">
              <a:lnSpc>
                <a:spcPct val="101400"/>
              </a:lnSpc>
            </a:pPr>
            <a:r>
              <a:rPr sz="1600" u="sng" spc="-13" dirty="0">
                <a:effectLst>
                  <a:outerShdw blurRad="38100" dist="38100" dir="2700000" algn="tl">
                    <a:srgbClr val="000000">
                      <a:alpha val="43137"/>
                    </a:srgbClr>
                  </a:outerShdw>
                </a:effectLst>
                <a:latin typeface="Verdana"/>
                <a:cs typeface="Verdana"/>
              </a:rPr>
              <a:t>We hope that this work will be useful to researchers, both from academia and pharmaceutical firms, as well as for regulators. It hopefully will help to improve the use of the medicines, the ultimate goal being patient benefit</a:t>
            </a:r>
            <a:r>
              <a:rPr sz="1600" spc="-4" dirty="0">
                <a:latin typeface="Verdana"/>
                <a:cs typeface="Verdana"/>
              </a:rPr>
              <a:t>.</a:t>
            </a:r>
            <a:endParaRPr sz="1600" dirty="0">
              <a:latin typeface="Verdana"/>
              <a:cs typeface="Verdana"/>
            </a:endParaRPr>
          </a:p>
        </p:txBody>
      </p:sp>
      <p:sp>
        <p:nvSpPr>
          <p:cNvPr id="6" name="正方形/長方形 5"/>
          <p:cNvSpPr/>
          <p:nvPr/>
        </p:nvSpPr>
        <p:spPr>
          <a:xfrm>
            <a:off x="1187624" y="2206605"/>
            <a:ext cx="7678935" cy="523220"/>
          </a:xfrm>
          <a:prstGeom prst="rect">
            <a:avLst/>
          </a:prstGeom>
        </p:spPr>
        <p:txBody>
          <a:bodyPr wrap="square">
            <a:spAutoFit/>
          </a:bodyPr>
          <a:lstStyle/>
          <a:p>
            <a:r>
              <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この</a:t>
            </a:r>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目録は、全欧州</a:t>
            </a:r>
            <a:r>
              <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の薬物</a:t>
            </a:r>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利用データに</a:t>
            </a:r>
            <a:r>
              <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関する情報を集め</a:t>
            </a:r>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、研究者、薬剤提供者および国</a:t>
            </a:r>
            <a:r>
              <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の医療機関の</a:t>
            </a:r>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視点</a:t>
            </a:r>
            <a:r>
              <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から</a:t>
            </a:r>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、データベース</a:t>
            </a:r>
            <a:r>
              <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特徴づけを行うこと</a:t>
            </a:r>
            <a:r>
              <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にある。</a:t>
            </a:r>
          </a:p>
        </p:txBody>
      </p:sp>
      <p:sp>
        <p:nvSpPr>
          <p:cNvPr id="7" name="正方形/長方形 6"/>
          <p:cNvSpPr/>
          <p:nvPr/>
        </p:nvSpPr>
        <p:spPr>
          <a:xfrm>
            <a:off x="1187624" y="4417948"/>
            <a:ext cx="7678935" cy="523220"/>
          </a:xfrm>
          <a:prstGeom prst="rect">
            <a:avLst/>
          </a:prstGeom>
        </p:spPr>
        <p:txBody>
          <a:bodyPr wrap="square">
            <a:spAutoFit/>
          </a:bodyPr>
          <a:lstStyle/>
          <a:p>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興味があれば誰でも、各国のヘルスケアシステムおよび保険償還システム、対象としたい国のウェブサイトのリストおよび薬剤使用データベースに簡単にアクセスできる。</a:t>
            </a:r>
            <a:endPar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1187624" y="5724545"/>
            <a:ext cx="7678935" cy="523220"/>
          </a:xfrm>
          <a:prstGeom prst="rect">
            <a:avLst/>
          </a:prstGeom>
        </p:spPr>
        <p:txBody>
          <a:bodyPr wrap="square">
            <a:spAutoFit/>
          </a:bodyPr>
          <a:lstStyle/>
          <a:p>
            <a:r>
              <a:rPr lang="ja-JP" altLang="en-US" sz="1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この成果がアカデミア、企業、行政の研究者にとって有用であることを期待すると共に、薬剤使用改善の一助となり、究極的には患者利益に貢献することを期待する。</a:t>
            </a:r>
            <a:endParaRPr lang="ja-JP" altLang="en-US" sz="14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179512" y="6538213"/>
            <a:ext cx="5764282" cy="253916"/>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3"/>
              </a:rPr>
              <a:t>www.imi-protect.eu/documents/DUinventoryCOUNTRIESFeb2015.pdf</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5580112" y="0"/>
            <a:ext cx="3563888"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WG3</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使用データベース目録</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スライド番号プレースホルダー 4"/>
          <p:cNvSpPr>
            <a:spLocks noGrp="1"/>
          </p:cNvSpPr>
          <p:nvPr>
            <p:ph type="sldNum" sz="quarter" idx="4294967295"/>
          </p:nvPr>
        </p:nvSpPr>
        <p:spPr>
          <a:xfrm>
            <a:off x="6974904" y="6520259"/>
            <a:ext cx="2133600" cy="365125"/>
          </a:xfrm>
          <a:prstGeom prst="rect">
            <a:avLst/>
          </a:prstGeom>
        </p:spPr>
        <p:txBody>
          <a:bodyPr/>
          <a:lstStyle/>
          <a:p>
            <a:pPr algn="r"/>
            <a:fld id="{BAD6BB5B-85E2-4CB4-91D4-BE70A1980127}" type="slidenum">
              <a:rPr kumimoji="1" lang="ja-JP" altLang="en-US" sz="1200" smtClean="0"/>
              <a:pPr algn="r"/>
              <a:t>22</a:t>
            </a:fld>
            <a:endParaRPr kumimoji="1" lang="ja-JP" altLang="en-US" sz="1200" dirty="0"/>
          </a:p>
        </p:txBody>
      </p:sp>
    </p:spTree>
    <p:extLst>
      <p:ext uri="{BB962C8B-B14F-4D97-AF65-F5344CB8AC3E}">
        <p14:creationId xmlns:p14="http://schemas.microsoft.com/office/powerpoint/2010/main" val="31803572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699792" y="338173"/>
            <a:ext cx="4320480" cy="138499"/>
          </a:xfrm>
          <a:prstGeom prst="rect">
            <a:avLst/>
          </a:prstGeom>
        </p:spPr>
        <p:txBody>
          <a:bodyPr vert="horz" wrap="square" lIns="0" tIns="0" rIns="0" bIns="0" rtlCol="0">
            <a:spAutoFit/>
          </a:bodyPr>
          <a:lstStyle/>
          <a:p>
            <a:pPr marL="11132"/>
            <a:r>
              <a:rPr sz="900" dirty="0">
                <a:latin typeface="Verdana"/>
                <a:cs typeface="Verdana"/>
              </a:rPr>
              <a:t>PROT</a:t>
            </a:r>
            <a:r>
              <a:rPr sz="900" spc="-4" dirty="0">
                <a:latin typeface="Verdana"/>
                <a:cs typeface="Verdana"/>
              </a:rPr>
              <a:t>E</a:t>
            </a:r>
            <a:r>
              <a:rPr sz="900" dirty="0">
                <a:latin typeface="Verdana"/>
                <a:cs typeface="Verdana"/>
              </a:rPr>
              <a:t>CT</a:t>
            </a:r>
            <a:r>
              <a:rPr sz="900" spc="-4" dirty="0">
                <a:latin typeface="Verdana"/>
                <a:cs typeface="Verdana"/>
              </a:rPr>
              <a:t> Dr</a:t>
            </a:r>
            <a:r>
              <a:rPr sz="900" dirty="0">
                <a:latin typeface="Verdana"/>
                <a:cs typeface="Verdana"/>
              </a:rPr>
              <a:t>ug c</a:t>
            </a:r>
            <a:r>
              <a:rPr sz="900" spc="-9" dirty="0">
                <a:latin typeface="Verdana"/>
                <a:cs typeface="Verdana"/>
              </a:rPr>
              <a:t>o</a:t>
            </a:r>
            <a:r>
              <a:rPr sz="900" dirty="0">
                <a:latin typeface="Verdana"/>
                <a:cs typeface="Verdana"/>
              </a:rPr>
              <a:t>nsu</a:t>
            </a:r>
            <a:r>
              <a:rPr sz="900" spc="-9" dirty="0">
                <a:latin typeface="Verdana"/>
                <a:cs typeface="Verdana"/>
              </a:rPr>
              <a:t>m</a:t>
            </a:r>
            <a:r>
              <a:rPr sz="900" dirty="0">
                <a:latin typeface="Verdana"/>
                <a:cs typeface="Verdana"/>
              </a:rPr>
              <a:t>pt</a:t>
            </a:r>
            <a:r>
              <a:rPr sz="900" spc="-9" dirty="0">
                <a:latin typeface="Verdana"/>
                <a:cs typeface="Verdana"/>
              </a:rPr>
              <a:t>i</a:t>
            </a:r>
            <a:r>
              <a:rPr sz="900" spc="-4" dirty="0">
                <a:latin typeface="Verdana"/>
                <a:cs typeface="Verdana"/>
              </a:rPr>
              <a:t>o</a:t>
            </a:r>
            <a:r>
              <a:rPr sz="900" dirty="0">
                <a:latin typeface="Verdana"/>
                <a:cs typeface="Verdana"/>
              </a:rPr>
              <a:t>n data</a:t>
            </a:r>
            <a:r>
              <a:rPr sz="900" spc="-9" dirty="0">
                <a:latin typeface="Verdana"/>
                <a:cs typeface="Verdana"/>
              </a:rPr>
              <a:t>b</a:t>
            </a:r>
            <a:r>
              <a:rPr sz="900" spc="-4" dirty="0">
                <a:latin typeface="Verdana"/>
                <a:cs typeface="Verdana"/>
              </a:rPr>
              <a:t>a</a:t>
            </a:r>
            <a:r>
              <a:rPr sz="900" dirty="0">
                <a:latin typeface="Verdana"/>
                <a:cs typeface="Verdana"/>
              </a:rPr>
              <a:t>ses </a:t>
            </a:r>
            <a:r>
              <a:rPr sz="900" spc="-9" dirty="0">
                <a:latin typeface="Verdana"/>
                <a:cs typeface="Verdana"/>
              </a:rPr>
              <a:t>i</a:t>
            </a:r>
            <a:r>
              <a:rPr sz="900" dirty="0">
                <a:latin typeface="Verdana"/>
                <a:cs typeface="Verdana"/>
              </a:rPr>
              <a:t>n </a:t>
            </a:r>
            <a:r>
              <a:rPr sz="900" spc="-4" dirty="0">
                <a:latin typeface="Verdana"/>
                <a:cs typeface="Verdana"/>
              </a:rPr>
              <a:t>E</a:t>
            </a:r>
            <a:r>
              <a:rPr sz="900" dirty="0">
                <a:latin typeface="Verdana"/>
                <a:cs typeface="Verdana"/>
              </a:rPr>
              <a:t>u</a:t>
            </a:r>
            <a:r>
              <a:rPr sz="900" spc="-9" dirty="0">
                <a:latin typeface="Verdana"/>
                <a:cs typeface="Verdana"/>
              </a:rPr>
              <a:t>r</a:t>
            </a:r>
            <a:r>
              <a:rPr sz="900" spc="-4" dirty="0">
                <a:latin typeface="Verdana"/>
                <a:cs typeface="Verdana"/>
              </a:rPr>
              <a:t>o</a:t>
            </a:r>
            <a:r>
              <a:rPr sz="900" dirty="0">
                <a:latin typeface="Verdana"/>
                <a:cs typeface="Verdana"/>
              </a:rPr>
              <a:t>pe – </a:t>
            </a:r>
            <a:r>
              <a:rPr sz="900" spc="-4" dirty="0">
                <a:latin typeface="Verdana"/>
                <a:cs typeface="Verdana"/>
              </a:rPr>
              <a:t>C</a:t>
            </a:r>
            <a:r>
              <a:rPr sz="900" spc="-9" dirty="0">
                <a:latin typeface="Verdana"/>
                <a:cs typeface="Verdana"/>
              </a:rPr>
              <a:t>o</a:t>
            </a:r>
            <a:r>
              <a:rPr sz="900" dirty="0">
                <a:latin typeface="Verdana"/>
                <a:cs typeface="Verdana"/>
              </a:rPr>
              <a:t>un</a:t>
            </a:r>
            <a:r>
              <a:rPr sz="900" spc="-4" dirty="0">
                <a:latin typeface="Verdana"/>
                <a:cs typeface="Verdana"/>
              </a:rPr>
              <a:t>t</a:t>
            </a:r>
            <a:r>
              <a:rPr sz="900" dirty="0">
                <a:latin typeface="Verdana"/>
                <a:cs typeface="Verdana"/>
              </a:rPr>
              <a:t>r</a:t>
            </a:r>
            <a:r>
              <a:rPr sz="900" spc="-9" dirty="0">
                <a:latin typeface="Verdana"/>
                <a:cs typeface="Verdana"/>
              </a:rPr>
              <a:t>i</a:t>
            </a:r>
            <a:r>
              <a:rPr sz="900" dirty="0">
                <a:latin typeface="Verdana"/>
                <a:cs typeface="Verdana"/>
              </a:rPr>
              <a:t>es summary</a:t>
            </a:r>
          </a:p>
        </p:txBody>
      </p:sp>
      <p:sp>
        <p:nvSpPr>
          <p:cNvPr id="3" name="object 3"/>
          <p:cNvSpPr txBox="1">
            <a:spLocks noGrp="1"/>
          </p:cNvSpPr>
          <p:nvPr>
            <p:ph type="title"/>
          </p:nvPr>
        </p:nvSpPr>
        <p:spPr>
          <a:xfrm>
            <a:off x="35496" y="706593"/>
            <a:ext cx="8518433" cy="430887"/>
          </a:xfrm>
          <a:prstGeom prst="rect">
            <a:avLst/>
          </a:prstGeom>
        </p:spPr>
        <p:txBody>
          <a:bodyPr vert="horz" wrap="square" lIns="0" tIns="0" rIns="0" bIns="0" rtlCol="0">
            <a:spAutoFit/>
          </a:bodyPr>
          <a:lstStyle/>
          <a:p>
            <a:pPr marL="11132"/>
            <a:r>
              <a:rPr spc="-4" dirty="0"/>
              <a:t>TH</a:t>
            </a:r>
            <a:r>
              <a:rPr dirty="0"/>
              <a:t>E</a:t>
            </a:r>
            <a:r>
              <a:rPr spc="-9" dirty="0"/>
              <a:t> </a:t>
            </a:r>
            <a:r>
              <a:rPr spc="-4" dirty="0"/>
              <a:t>UNITE</a:t>
            </a:r>
            <a:r>
              <a:rPr dirty="0"/>
              <a:t>D</a:t>
            </a:r>
            <a:r>
              <a:rPr spc="-9" dirty="0"/>
              <a:t> </a:t>
            </a:r>
            <a:r>
              <a:rPr spc="-4" dirty="0"/>
              <a:t>KINGDOM</a:t>
            </a:r>
          </a:p>
        </p:txBody>
      </p:sp>
      <p:sp>
        <p:nvSpPr>
          <p:cNvPr id="11" name="object 11"/>
          <p:cNvSpPr txBox="1"/>
          <p:nvPr/>
        </p:nvSpPr>
        <p:spPr>
          <a:xfrm>
            <a:off x="323528" y="3761441"/>
            <a:ext cx="2110613" cy="307777"/>
          </a:xfrm>
          <a:prstGeom prst="rect">
            <a:avLst/>
          </a:prstGeom>
        </p:spPr>
        <p:txBody>
          <a:bodyPr vert="horz" wrap="square" lIns="0" tIns="0" rIns="0" bIns="0" rtlCol="0">
            <a:spAutoFit/>
          </a:bodyPr>
          <a:lstStyle/>
          <a:p>
            <a:pPr marL="11132"/>
            <a:r>
              <a:rPr sz="1000" b="1" spc="-9" dirty="0">
                <a:solidFill>
                  <a:srgbClr val="0059BD"/>
                </a:solidFill>
                <a:latin typeface="Verdana"/>
                <a:cs typeface="Verdana"/>
              </a:rPr>
              <a:t>Reimbursement characteristics</a:t>
            </a:r>
            <a:endParaRPr sz="1000" dirty="0">
              <a:latin typeface="Verdana"/>
              <a:cs typeface="Verdana"/>
            </a:endParaRPr>
          </a:p>
        </p:txBody>
      </p:sp>
      <p:sp>
        <p:nvSpPr>
          <p:cNvPr id="12" name="object 12"/>
          <p:cNvSpPr/>
          <p:nvPr/>
        </p:nvSpPr>
        <p:spPr>
          <a:xfrm>
            <a:off x="615656" y="4969313"/>
            <a:ext cx="1480742" cy="140500"/>
          </a:xfrm>
          <a:custGeom>
            <a:avLst/>
            <a:gdLst/>
            <a:ahLst/>
            <a:cxnLst/>
            <a:rect l="l" t="t" r="r" b="b"/>
            <a:pathLst>
              <a:path w="1731645" h="154939">
                <a:moveTo>
                  <a:pt x="0" y="0"/>
                </a:moveTo>
                <a:lnTo>
                  <a:pt x="0" y="154686"/>
                </a:lnTo>
                <a:lnTo>
                  <a:pt x="1731264" y="154686"/>
                </a:lnTo>
                <a:lnTo>
                  <a:pt x="1731264" y="0"/>
                </a:lnTo>
                <a:lnTo>
                  <a:pt x="0" y="0"/>
                </a:lnTo>
                <a:close/>
              </a:path>
            </a:pathLst>
          </a:custGeom>
          <a:solidFill>
            <a:srgbClr val="7AC342"/>
          </a:solidFill>
        </p:spPr>
        <p:txBody>
          <a:bodyPr wrap="square" lIns="0" tIns="0" rIns="0" bIns="0" rtlCol="0"/>
          <a:lstStyle/>
          <a:p>
            <a:endParaRPr/>
          </a:p>
        </p:txBody>
      </p:sp>
      <p:sp>
        <p:nvSpPr>
          <p:cNvPr id="13" name="object 13"/>
          <p:cNvSpPr/>
          <p:nvPr/>
        </p:nvSpPr>
        <p:spPr>
          <a:xfrm>
            <a:off x="615656" y="5109584"/>
            <a:ext cx="1480742" cy="139924"/>
          </a:xfrm>
          <a:custGeom>
            <a:avLst/>
            <a:gdLst/>
            <a:ahLst/>
            <a:cxnLst/>
            <a:rect l="l" t="t" r="r" b="b"/>
            <a:pathLst>
              <a:path w="1731645" h="154304">
                <a:moveTo>
                  <a:pt x="0" y="0"/>
                </a:moveTo>
                <a:lnTo>
                  <a:pt x="0" y="153924"/>
                </a:lnTo>
                <a:lnTo>
                  <a:pt x="1731264" y="153924"/>
                </a:lnTo>
                <a:lnTo>
                  <a:pt x="1731264" y="0"/>
                </a:lnTo>
                <a:lnTo>
                  <a:pt x="0" y="0"/>
                </a:lnTo>
                <a:close/>
              </a:path>
            </a:pathLst>
          </a:custGeom>
          <a:solidFill>
            <a:srgbClr val="7AC342"/>
          </a:solidFill>
        </p:spPr>
        <p:txBody>
          <a:bodyPr wrap="square" lIns="0" tIns="0" rIns="0" bIns="0" rtlCol="0"/>
          <a:lstStyle/>
          <a:p>
            <a:endParaRPr/>
          </a:p>
        </p:txBody>
      </p:sp>
      <p:sp>
        <p:nvSpPr>
          <p:cNvPr id="14" name="object 14"/>
          <p:cNvSpPr/>
          <p:nvPr/>
        </p:nvSpPr>
        <p:spPr>
          <a:xfrm>
            <a:off x="615656" y="5249162"/>
            <a:ext cx="1480742" cy="140500"/>
          </a:xfrm>
          <a:custGeom>
            <a:avLst/>
            <a:gdLst/>
            <a:ahLst/>
            <a:cxnLst/>
            <a:rect l="l" t="t" r="r" b="b"/>
            <a:pathLst>
              <a:path w="1731645" h="154939">
                <a:moveTo>
                  <a:pt x="0" y="0"/>
                </a:moveTo>
                <a:lnTo>
                  <a:pt x="0" y="154686"/>
                </a:lnTo>
                <a:lnTo>
                  <a:pt x="1731264" y="154686"/>
                </a:lnTo>
                <a:lnTo>
                  <a:pt x="1731264" y="0"/>
                </a:lnTo>
                <a:lnTo>
                  <a:pt x="0" y="0"/>
                </a:lnTo>
                <a:close/>
              </a:path>
            </a:pathLst>
          </a:custGeom>
          <a:solidFill>
            <a:srgbClr val="7AC342"/>
          </a:solidFill>
        </p:spPr>
        <p:txBody>
          <a:bodyPr wrap="square" lIns="0" tIns="0" rIns="0" bIns="0" rtlCol="0"/>
          <a:lstStyle/>
          <a:p>
            <a:endParaRPr/>
          </a:p>
        </p:txBody>
      </p:sp>
      <p:sp>
        <p:nvSpPr>
          <p:cNvPr id="15" name="object 15"/>
          <p:cNvSpPr/>
          <p:nvPr/>
        </p:nvSpPr>
        <p:spPr>
          <a:xfrm>
            <a:off x="615656" y="5389432"/>
            <a:ext cx="1480742" cy="185989"/>
          </a:xfrm>
          <a:custGeom>
            <a:avLst/>
            <a:gdLst/>
            <a:ahLst/>
            <a:cxnLst/>
            <a:rect l="l" t="t" r="r" b="b"/>
            <a:pathLst>
              <a:path w="1731645" h="205104">
                <a:moveTo>
                  <a:pt x="0" y="0"/>
                </a:moveTo>
                <a:lnTo>
                  <a:pt x="0" y="204977"/>
                </a:lnTo>
                <a:lnTo>
                  <a:pt x="1731264" y="204977"/>
                </a:lnTo>
                <a:lnTo>
                  <a:pt x="1731264" y="0"/>
                </a:lnTo>
                <a:lnTo>
                  <a:pt x="0" y="0"/>
                </a:lnTo>
                <a:close/>
              </a:path>
            </a:pathLst>
          </a:custGeom>
          <a:solidFill>
            <a:srgbClr val="7AC342"/>
          </a:solidFill>
        </p:spPr>
        <p:txBody>
          <a:bodyPr wrap="square" lIns="0" tIns="0" rIns="0" bIns="0" rtlCol="0"/>
          <a:lstStyle/>
          <a:p>
            <a:endParaRPr/>
          </a:p>
        </p:txBody>
      </p:sp>
      <p:graphicFrame>
        <p:nvGraphicFramePr>
          <p:cNvPr id="10" name="object 10"/>
          <p:cNvGraphicFramePr>
            <a:graphicFrameLocks noGrp="1"/>
          </p:cNvGraphicFramePr>
          <p:nvPr>
            <p:extLst>
              <p:ext uri="{D42A27DB-BD31-4B8C-83A1-F6EECF244321}">
                <p14:modId xmlns:p14="http://schemas.microsoft.com/office/powerpoint/2010/main" val="192871972"/>
              </p:ext>
            </p:extLst>
          </p:nvPr>
        </p:nvGraphicFramePr>
        <p:xfrm>
          <a:off x="323528" y="1600200"/>
          <a:ext cx="5509120" cy="2035937"/>
        </p:xfrm>
        <a:graphic>
          <a:graphicData uri="http://schemas.openxmlformats.org/drawingml/2006/table">
            <a:tbl>
              <a:tblPr firstRow="1" bandRow="1">
                <a:tableStyleId>{2D5ABB26-0587-4C30-8999-92F81FD0307C}</a:tableStyleId>
              </a:tblPr>
              <a:tblGrid>
                <a:gridCol w="1547863"/>
                <a:gridCol w="3961257"/>
              </a:tblGrid>
              <a:tr h="291897">
                <a:tc>
                  <a:txBody>
                    <a:bodyPr/>
                    <a:lstStyle/>
                    <a:p>
                      <a:pPr marL="64769">
                        <a:lnSpc>
                          <a:spcPct val="100000"/>
                        </a:lnSpc>
                      </a:pPr>
                      <a:r>
                        <a:rPr sz="900" b="1" spc="-5" dirty="0">
                          <a:solidFill>
                            <a:srgbClr val="FFFFFF"/>
                          </a:solidFill>
                          <a:latin typeface="Verdana"/>
                          <a:cs typeface="Verdana"/>
                        </a:rPr>
                        <a:t>Popul</a:t>
                      </a:r>
                      <a:r>
                        <a:rPr sz="900" b="1" dirty="0">
                          <a:solidFill>
                            <a:srgbClr val="FFFFFF"/>
                          </a:solidFill>
                          <a:latin typeface="Verdana"/>
                          <a:cs typeface="Verdana"/>
                        </a:rPr>
                        <a:t>a</a:t>
                      </a:r>
                      <a:r>
                        <a:rPr sz="900" b="1" spc="-5" dirty="0">
                          <a:solidFill>
                            <a:srgbClr val="FFFFFF"/>
                          </a:solidFill>
                          <a:latin typeface="Verdana"/>
                          <a:cs typeface="Verdana"/>
                        </a:rPr>
                        <a:t>tion</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135" marR="57785">
                        <a:lnSpc>
                          <a:spcPct val="100000"/>
                        </a:lnSpc>
                      </a:pPr>
                      <a:r>
                        <a:rPr sz="800" spc="-5" dirty="0">
                          <a:latin typeface="Verdana"/>
                          <a:cs typeface="Verdana"/>
                        </a:rPr>
                        <a:t>63</a:t>
                      </a:r>
                      <a:r>
                        <a:rPr sz="800" dirty="0">
                          <a:latin typeface="Verdana"/>
                          <a:cs typeface="Verdana"/>
                        </a:rPr>
                        <a:t>,</a:t>
                      </a:r>
                      <a:r>
                        <a:rPr sz="800" spc="-5" dirty="0">
                          <a:latin typeface="Verdana"/>
                          <a:cs typeface="Verdana"/>
                        </a:rPr>
                        <a:t>705</a:t>
                      </a:r>
                      <a:r>
                        <a:rPr sz="800" dirty="0">
                          <a:latin typeface="Verdana"/>
                          <a:cs typeface="Verdana"/>
                        </a:rPr>
                        <a:t>,0</a:t>
                      </a:r>
                      <a:r>
                        <a:rPr sz="800" spc="-5" dirty="0">
                          <a:latin typeface="Verdana"/>
                          <a:cs typeface="Verdana"/>
                        </a:rPr>
                        <a:t>0</a:t>
                      </a:r>
                      <a:r>
                        <a:rPr sz="800" dirty="0">
                          <a:latin typeface="Verdana"/>
                          <a:cs typeface="Verdana"/>
                        </a:rPr>
                        <a:t>0 </a:t>
                      </a:r>
                      <a:r>
                        <a:rPr sz="800" spc="65" dirty="0">
                          <a:latin typeface="Verdana"/>
                          <a:cs typeface="Verdana"/>
                        </a:rPr>
                        <a:t> </a:t>
                      </a:r>
                      <a:r>
                        <a:rPr sz="800" dirty="0">
                          <a:latin typeface="Verdana"/>
                          <a:cs typeface="Verdana"/>
                        </a:rPr>
                        <a:t>i</a:t>
                      </a:r>
                      <a:r>
                        <a:rPr sz="800" spc="-5" dirty="0">
                          <a:latin typeface="Verdana"/>
                          <a:cs typeface="Verdana"/>
                        </a:rPr>
                        <a:t>nhab</a:t>
                      </a:r>
                      <a:r>
                        <a:rPr sz="800" dirty="0">
                          <a:latin typeface="Verdana"/>
                          <a:cs typeface="Verdana"/>
                        </a:rPr>
                        <a:t>i</a:t>
                      </a:r>
                      <a:r>
                        <a:rPr sz="800" spc="-5" dirty="0">
                          <a:latin typeface="Verdana"/>
                          <a:cs typeface="Verdana"/>
                        </a:rPr>
                        <a:t>tant</a:t>
                      </a:r>
                      <a:r>
                        <a:rPr sz="800" dirty="0">
                          <a:latin typeface="Verdana"/>
                          <a:cs typeface="Verdana"/>
                        </a:rPr>
                        <a:t>s </a:t>
                      </a:r>
                      <a:r>
                        <a:rPr sz="800" spc="60" dirty="0">
                          <a:latin typeface="Verdana"/>
                          <a:cs typeface="Verdana"/>
                        </a:rPr>
                        <a:t> </a:t>
                      </a:r>
                      <a:r>
                        <a:rPr sz="800" spc="-5" dirty="0">
                          <a:latin typeface="Verdana"/>
                          <a:cs typeface="Verdana"/>
                        </a:rPr>
                        <a:t>(m</a:t>
                      </a:r>
                      <a:r>
                        <a:rPr sz="800" spc="5" dirty="0">
                          <a:latin typeface="Verdana"/>
                          <a:cs typeface="Verdana"/>
                        </a:rPr>
                        <a:t>i</a:t>
                      </a:r>
                      <a:r>
                        <a:rPr sz="800" spc="-5" dirty="0">
                          <a:latin typeface="Verdana"/>
                          <a:cs typeface="Verdana"/>
                        </a:rPr>
                        <a:t>d-2012</a:t>
                      </a:r>
                      <a:r>
                        <a:rPr sz="800" dirty="0">
                          <a:latin typeface="Verdana"/>
                          <a:cs typeface="Verdana"/>
                        </a:rPr>
                        <a:t>) </a:t>
                      </a:r>
                      <a:r>
                        <a:rPr sz="800" spc="60" dirty="0">
                          <a:latin typeface="Verdana"/>
                          <a:cs typeface="Verdana"/>
                        </a:rPr>
                        <a:t> </a:t>
                      </a:r>
                      <a:r>
                        <a:rPr sz="800" spc="5" dirty="0">
                          <a:solidFill>
                            <a:srgbClr val="0000FF"/>
                          </a:solidFill>
                          <a:latin typeface="Verdana"/>
                          <a:cs typeface="Verdana"/>
                          <a:hlinkClick r:id="rId3"/>
                        </a:rPr>
                        <a:t>h</a:t>
                      </a:r>
                      <a:r>
                        <a:rPr sz="800" dirty="0">
                          <a:solidFill>
                            <a:srgbClr val="0000FF"/>
                          </a:solidFill>
                          <a:latin typeface="Verdana"/>
                          <a:cs typeface="Verdana"/>
                          <a:hlinkClick r:id="rId3"/>
                        </a:rPr>
                        <a:t>ttp://www.ons.gov.uk/o</a:t>
                      </a:r>
                      <a:r>
                        <a:rPr sz="800" spc="-5" dirty="0">
                          <a:solidFill>
                            <a:srgbClr val="0000FF"/>
                          </a:solidFill>
                          <a:latin typeface="Verdana"/>
                          <a:cs typeface="Verdana"/>
                          <a:hlinkClick r:id="rId3"/>
                        </a:rPr>
                        <a:t>ns</a:t>
                      </a:r>
                      <a:r>
                        <a:rPr sz="800" dirty="0">
                          <a:solidFill>
                            <a:srgbClr val="0000FF"/>
                          </a:solidFill>
                          <a:latin typeface="Verdana"/>
                          <a:cs typeface="Verdana"/>
                          <a:hlinkClick r:id="rId3"/>
                        </a:rPr>
                        <a:t>/index.html</a:t>
                      </a:r>
                      <a:r>
                        <a:rPr sz="800" dirty="0">
                          <a:solidFill>
                            <a:srgbClr val="0000FF"/>
                          </a:solidFill>
                          <a:latin typeface="Verdana"/>
                          <a:cs typeface="Verdana"/>
                        </a:rPr>
                        <a:t> </a:t>
                      </a:r>
                      <a:r>
                        <a:rPr sz="800" spc="-5" dirty="0">
                          <a:latin typeface="Verdana"/>
                          <a:cs typeface="Verdana"/>
                        </a:rPr>
                        <a:t>(access</a:t>
                      </a:r>
                      <a:r>
                        <a:rPr sz="800" spc="5" dirty="0">
                          <a:latin typeface="Verdana"/>
                          <a:cs typeface="Verdana"/>
                        </a:rPr>
                        <a:t>e</a:t>
                      </a:r>
                      <a:r>
                        <a:rPr sz="800" dirty="0">
                          <a:latin typeface="Verdana"/>
                          <a:cs typeface="Verdana"/>
                        </a:rPr>
                        <a:t>d </a:t>
                      </a:r>
                      <a:r>
                        <a:rPr sz="800" spc="-5" dirty="0">
                          <a:latin typeface="Verdana"/>
                          <a:cs typeface="Verdana"/>
                        </a:rPr>
                        <a:t>o</a:t>
                      </a:r>
                      <a:r>
                        <a:rPr sz="800" dirty="0">
                          <a:latin typeface="Verdana"/>
                          <a:cs typeface="Verdana"/>
                        </a:rPr>
                        <a:t>n</a:t>
                      </a:r>
                      <a:r>
                        <a:rPr sz="800" spc="5" dirty="0">
                          <a:latin typeface="Verdana"/>
                          <a:cs typeface="Verdana"/>
                        </a:rPr>
                        <a:t> </a:t>
                      </a:r>
                      <a:r>
                        <a:rPr sz="800" spc="-5" dirty="0">
                          <a:latin typeface="Verdana"/>
                          <a:cs typeface="Verdana"/>
                        </a:rPr>
                        <a:t>11/2</a:t>
                      </a:r>
                      <a:r>
                        <a:rPr sz="800" dirty="0">
                          <a:latin typeface="Verdana"/>
                          <a:cs typeface="Verdana"/>
                        </a:rPr>
                        <a:t>0</a:t>
                      </a:r>
                      <a:r>
                        <a:rPr sz="800" spc="-5" dirty="0">
                          <a:latin typeface="Verdana"/>
                          <a:cs typeface="Verdana"/>
                        </a:rPr>
                        <a:t>13)</a:t>
                      </a:r>
                      <a:endParaRPr sz="8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498536">
                <a:tc>
                  <a:txBody>
                    <a:bodyPr/>
                    <a:lstStyle/>
                    <a:p>
                      <a:pPr marL="64769">
                        <a:lnSpc>
                          <a:spcPct val="100000"/>
                        </a:lnSpc>
                      </a:pPr>
                      <a:r>
                        <a:rPr sz="900" b="1" dirty="0">
                          <a:solidFill>
                            <a:srgbClr val="FFFFFF"/>
                          </a:solidFill>
                          <a:latin typeface="Verdana"/>
                          <a:cs typeface="Verdana"/>
                        </a:rPr>
                        <a:t>Hea</a:t>
                      </a:r>
                      <a:r>
                        <a:rPr sz="900" b="1" spc="-10" dirty="0">
                          <a:solidFill>
                            <a:srgbClr val="FFFFFF"/>
                          </a:solidFill>
                          <a:latin typeface="Verdana"/>
                          <a:cs typeface="Verdana"/>
                        </a:rPr>
                        <a:t>l</a:t>
                      </a:r>
                      <a:r>
                        <a:rPr sz="900" b="1" dirty="0">
                          <a:solidFill>
                            <a:srgbClr val="FFFFFF"/>
                          </a:solidFill>
                          <a:latin typeface="Verdana"/>
                          <a:cs typeface="Verdana"/>
                        </a:rPr>
                        <a:t>th ca</a:t>
                      </a:r>
                      <a:r>
                        <a:rPr sz="900" b="1" spc="-10" dirty="0">
                          <a:solidFill>
                            <a:srgbClr val="FFFFFF"/>
                          </a:solidFill>
                          <a:latin typeface="Verdana"/>
                          <a:cs typeface="Verdana"/>
                        </a:rPr>
                        <a:t>r</a:t>
                      </a:r>
                      <a:r>
                        <a:rPr sz="900" b="1" dirty="0">
                          <a:solidFill>
                            <a:srgbClr val="FFFFFF"/>
                          </a:solidFill>
                          <a:latin typeface="Verdana"/>
                          <a:cs typeface="Verdana"/>
                        </a:rPr>
                        <a:t>e p</a:t>
                      </a:r>
                      <a:r>
                        <a:rPr sz="900" b="1" spc="-10" dirty="0">
                          <a:solidFill>
                            <a:srgbClr val="FFFFFF"/>
                          </a:solidFill>
                          <a:latin typeface="Verdana"/>
                          <a:cs typeface="Verdana"/>
                        </a:rPr>
                        <a:t>r</a:t>
                      </a:r>
                      <a:r>
                        <a:rPr sz="900" b="1" dirty="0">
                          <a:solidFill>
                            <a:srgbClr val="FFFFFF"/>
                          </a:solidFill>
                          <a:latin typeface="Verdana"/>
                          <a:cs typeface="Verdana"/>
                        </a:rPr>
                        <a:t>ov</a:t>
                      </a:r>
                      <a:r>
                        <a:rPr sz="900" b="1" spc="-10" dirty="0">
                          <a:solidFill>
                            <a:srgbClr val="FFFFFF"/>
                          </a:solidFill>
                          <a:latin typeface="Verdana"/>
                          <a:cs typeface="Verdana"/>
                        </a:rPr>
                        <a:t>i</a:t>
                      </a:r>
                      <a:r>
                        <a:rPr sz="900" b="1" dirty="0">
                          <a:solidFill>
                            <a:srgbClr val="FFFFFF"/>
                          </a:solidFill>
                          <a:latin typeface="Verdana"/>
                          <a:cs typeface="Verdana"/>
                        </a:rPr>
                        <a:t>der</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135">
                        <a:lnSpc>
                          <a:spcPct val="100000"/>
                        </a:lnSpc>
                      </a:pPr>
                      <a:r>
                        <a:rPr sz="900" spc="-5" dirty="0">
                          <a:latin typeface="Verdana"/>
                          <a:cs typeface="Verdana"/>
                        </a:rPr>
                        <a:t>Public</a:t>
                      </a:r>
                      <a:r>
                        <a:rPr sz="900" dirty="0">
                          <a:latin typeface="Verdana"/>
                          <a:cs typeface="Verdana"/>
                        </a:rPr>
                        <a:t>.  </a:t>
                      </a:r>
                      <a:r>
                        <a:rPr sz="900" spc="-10" dirty="0">
                          <a:latin typeface="Verdana"/>
                          <a:cs typeface="Verdana"/>
                        </a:rPr>
                        <a:t>U</a:t>
                      </a:r>
                      <a:r>
                        <a:rPr sz="900" dirty="0">
                          <a:latin typeface="Verdana"/>
                          <a:cs typeface="Verdana"/>
                        </a:rPr>
                        <a:t>n</a:t>
                      </a:r>
                      <a:r>
                        <a:rPr sz="900" spc="-5" dirty="0">
                          <a:latin typeface="Verdana"/>
                          <a:cs typeface="Verdana"/>
                        </a:rPr>
                        <a:t>iversa</a:t>
                      </a:r>
                      <a:r>
                        <a:rPr sz="900" dirty="0">
                          <a:latin typeface="Verdana"/>
                          <a:cs typeface="Verdana"/>
                        </a:rPr>
                        <a:t>l</a:t>
                      </a:r>
                      <a:r>
                        <a:rPr sz="900" spc="5" dirty="0">
                          <a:latin typeface="Verdana"/>
                          <a:cs typeface="Verdana"/>
                        </a:rPr>
                        <a:t> </a:t>
                      </a:r>
                      <a:r>
                        <a:rPr sz="900" spc="-5" dirty="0">
                          <a:latin typeface="Verdana"/>
                          <a:cs typeface="Verdana"/>
                        </a:rPr>
                        <a:t>acces</a:t>
                      </a:r>
                      <a:r>
                        <a:rPr sz="900" dirty="0">
                          <a:latin typeface="Verdana"/>
                          <a:cs typeface="Verdana"/>
                        </a:rPr>
                        <a:t>s</a:t>
                      </a:r>
                      <a:r>
                        <a:rPr sz="900" spc="-5" dirty="0">
                          <a:latin typeface="Verdana"/>
                          <a:cs typeface="Verdana"/>
                        </a:rPr>
                        <a:t> t</a:t>
                      </a:r>
                      <a:r>
                        <a:rPr sz="900" dirty="0">
                          <a:latin typeface="Verdana"/>
                          <a:cs typeface="Verdana"/>
                        </a:rPr>
                        <a:t>o</a:t>
                      </a:r>
                      <a:r>
                        <a:rPr sz="900" spc="-5" dirty="0">
                          <a:latin typeface="Verdana"/>
                          <a:cs typeface="Verdana"/>
                        </a:rPr>
                        <a:t> healt</a:t>
                      </a:r>
                      <a:r>
                        <a:rPr sz="900" dirty="0">
                          <a:latin typeface="Verdana"/>
                          <a:cs typeface="Verdana"/>
                        </a:rPr>
                        <a:t>h</a:t>
                      </a:r>
                      <a:r>
                        <a:rPr sz="900" spc="-10" dirty="0">
                          <a:latin typeface="Verdana"/>
                          <a:cs typeface="Verdana"/>
                        </a:rPr>
                        <a:t> </a:t>
                      </a:r>
                      <a:r>
                        <a:rPr sz="900" spc="-5" dirty="0">
                          <a:latin typeface="Verdana"/>
                          <a:cs typeface="Verdana"/>
                        </a:rPr>
                        <a:t>care.</a:t>
                      </a:r>
                      <a:endParaRPr sz="900" dirty="0">
                        <a:latin typeface="Verdana"/>
                        <a:cs typeface="Verdana"/>
                      </a:endParaRPr>
                    </a:p>
                    <a:p>
                      <a:pPr marL="64135" marR="753110">
                        <a:lnSpc>
                          <a:spcPct val="101000"/>
                        </a:lnSpc>
                        <a:spcBef>
                          <a:spcPts val="400"/>
                        </a:spcBef>
                      </a:pPr>
                      <a:r>
                        <a:rPr sz="900" spc="-5" dirty="0">
                          <a:latin typeface="Verdana"/>
                          <a:cs typeface="Verdana"/>
                        </a:rPr>
                        <a:t>Abou</a:t>
                      </a:r>
                      <a:r>
                        <a:rPr sz="900" dirty="0">
                          <a:latin typeface="Verdana"/>
                          <a:cs typeface="Verdana"/>
                        </a:rPr>
                        <a:t>t</a:t>
                      </a:r>
                      <a:r>
                        <a:rPr sz="900" spc="-5" dirty="0">
                          <a:latin typeface="Verdana"/>
                          <a:cs typeface="Verdana"/>
                        </a:rPr>
                        <a:t> 11</a:t>
                      </a:r>
                      <a:r>
                        <a:rPr sz="900" dirty="0">
                          <a:latin typeface="Verdana"/>
                          <a:cs typeface="Verdana"/>
                        </a:rPr>
                        <a:t>%</a:t>
                      </a:r>
                      <a:r>
                        <a:rPr sz="900" spc="-10" dirty="0">
                          <a:latin typeface="Verdana"/>
                          <a:cs typeface="Verdana"/>
                        </a:rPr>
                        <a:t> </a:t>
                      </a:r>
                      <a:r>
                        <a:rPr sz="900" spc="-5" dirty="0">
                          <a:latin typeface="Verdana"/>
                          <a:cs typeface="Verdana"/>
                        </a:rPr>
                        <a:t>o</a:t>
                      </a:r>
                      <a:r>
                        <a:rPr sz="900" dirty="0">
                          <a:latin typeface="Verdana"/>
                          <a:cs typeface="Verdana"/>
                        </a:rPr>
                        <a:t>f </a:t>
                      </a:r>
                      <a:r>
                        <a:rPr sz="900" spc="-5" dirty="0">
                          <a:latin typeface="Verdana"/>
                          <a:cs typeface="Verdana"/>
                        </a:rPr>
                        <a:t>th</a:t>
                      </a:r>
                      <a:r>
                        <a:rPr sz="900" dirty="0">
                          <a:latin typeface="Verdana"/>
                          <a:cs typeface="Verdana"/>
                        </a:rPr>
                        <a:t>e </a:t>
                      </a:r>
                      <a:r>
                        <a:rPr sz="900" spc="-5" dirty="0">
                          <a:latin typeface="Verdana"/>
                          <a:cs typeface="Verdana"/>
                        </a:rPr>
                        <a:t>popu</a:t>
                      </a:r>
                      <a:r>
                        <a:rPr sz="900" spc="-15" dirty="0">
                          <a:latin typeface="Verdana"/>
                          <a:cs typeface="Verdana"/>
                        </a:rPr>
                        <a:t>l</a:t>
                      </a:r>
                      <a:r>
                        <a:rPr sz="900" spc="-5" dirty="0">
                          <a:latin typeface="Verdana"/>
                          <a:cs typeface="Verdana"/>
                        </a:rPr>
                        <a:t>atio</a:t>
                      </a:r>
                      <a:r>
                        <a:rPr sz="900" dirty="0">
                          <a:latin typeface="Verdana"/>
                          <a:cs typeface="Verdana"/>
                        </a:rPr>
                        <a:t>n </a:t>
                      </a:r>
                      <a:r>
                        <a:rPr sz="900" spc="-5" dirty="0">
                          <a:latin typeface="Verdana"/>
                          <a:cs typeface="Verdana"/>
                        </a:rPr>
                        <a:t>i</a:t>
                      </a:r>
                      <a:r>
                        <a:rPr sz="900" dirty="0">
                          <a:latin typeface="Verdana"/>
                          <a:cs typeface="Verdana"/>
                        </a:rPr>
                        <a:t>s</a:t>
                      </a:r>
                      <a:r>
                        <a:rPr sz="900" spc="-5" dirty="0">
                          <a:latin typeface="Verdana"/>
                          <a:cs typeface="Verdana"/>
                        </a:rPr>
                        <a:t> covere</a:t>
                      </a:r>
                      <a:r>
                        <a:rPr sz="900" dirty="0">
                          <a:latin typeface="Verdana"/>
                          <a:cs typeface="Verdana"/>
                        </a:rPr>
                        <a:t>d </a:t>
                      </a:r>
                      <a:r>
                        <a:rPr sz="900" spc="-5" dirty="0">
                          <a:latin typeface="Verdana"/>
                          <a:cs typeface="Verdana"/>
                        </a:rPr>
                        <a:t>b</a:t>
                      </a:r>
                      <a:r>
                        <a:rPr sz="900" dirty="0">
                          <a:latin typeface="Verdana"/>
                          <a:cs typeface="Verdana"/>
                        </a:rPr>
                        <a:t>y a </a:t>
                      </a:r>
                      <a:r>
                        <a:rPr sz="900" spc="-5" dirty="0">
                          <a:latin typeface="Verdana"/>
                          <a:cs typeface="Verdana"/>
                        </a:rPr>
                        <a:t>privat</a:t>
                      </a:r>
                      <a:r>
                        <a:rPr sz="900" dirty="0">
                          <a:latin typeface="Verdana"/>
                          <a:cs typeface="Verdana"/>
                        </a:rPr>
                        <a:t>e </a:t>
                      </a:r>
                      <a:r>
                        <a:rPr sz="900" spc="-5" dirty="0">
                          <a:latin typeface="Verdana"/>
                          <a:cs typeface="Verdana"/>
                        </a:rPr>
                        <a:t>health insurance.</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414162">
                <a:tc>
                  <a:txBody>
                    <a:bodyPr/>
                    <a:lstStyle/>
                    <a:p>
                      <a:pPr marL="64769">
                        <a:lnSpc>
                          <a:spcPct val="100000"/>
                        </a:lnSpc>
                      </a:pPr>
                      <a:r>
                        <a:rPr sz="900" b="1" dirty="0">
                          <a:solidFill>
                            <a:srgbClr val="FFFFFF"/>
                          </a:solidFill>
                          <a:latin typeface="Verdana"/>
                          <a:cs typeface="Verdana"/>
                        </a:rPr>
                        <a:t>Popu</a:t>
                      </a:r>
                      <a:r>
                        <a:rPr sz="900" b="1" spc="-10" dirty="0">
                          <a:solidFill>
                            <a:srgbClr val="FFFFFF"/>
                          </a:solidFill>
                          <a:latin typeface="Verdana"/>
                          <a:cs typeface="Verdana"/>
                        </a:rPr>
                        <a:t>l</a:t>
                      </a:r>
                      <a:r>
                        <a:rPr sz="900" b="1" dirty="0">
                          <a:solidFill>
                            <a:srgbClr val="FFFFFF"/>
                          </a:solidFill>
                          <a:latin typeface="Verdana"/>
                          <a:cs typeface="Verdana"/>
                        </a:rPr>
                        <a:t>at</a:t>
                      </a:r>
                      <a:r>
                        <a:rPr sz="900" b="1" spc="-10" dirty="0">
                          <a:solidFill>
                            <a:srgbClr val="FFFFFF"/>
                          </a:solidFill>
                          <a:latin typeface="Verdana"/>
                          <a:cs typeface="Verdana"/>
                        </a:rPr>
                        <a:t>i</a:t>
                      </a:r>
                      <a:r>
                        <a:rPr sz="900" b="1" dirty="0">
                          <a:solidFill>
                            <a:srgbClr val="FFFFFF"/>
                          </a:solidFill>
                          <a:latin typeface="Verdana"/>
                          <a:cs typeface="Verdana"/>
                        </a:rPr>
                        <a:t>on</a:t>
                      </a:r>
                      <a:r>
                        <a:rPr sz="900" b="1" spc="-10" dirty="0">
                          <a:solidFill>
                            <a:srgbClr val="FFFFFF"/>
                          </a:solidFill>
                          <a:latin typeface="Verdana"/>
                          <a:cs typeface="Verdana"/>
                        </a:rPr>
                        <a:t> </a:t>
                      </a:r>
                      <a:r>
                        <a:rPr sz="900" b="1" dirty="0">
                          <a:solidFill>
                            <a:srgbClr val="FFFFFF"/>
                          </a:solidFill>
                          <a:latin typeface="Verdana"/>
                          <a:cs typeface="Verdana"/>
                        </a:rPr>
                        <a:t>coverage</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135" marR="163195">
                        <a:lnSpc>
                          <a:spcPct val="101499"/>
                        </a:lnSpc>
                      </a:pPr>
                      <a:r>
                        <a:rPr sz="900" spc="-5" dirty="0">
                          <a:latin typeface="Verdana"/>
                          <a:cs typeface="Verdana"/>
                        </a:rPr>
                        <a:t>Al</a:t>
                      </a:r>
                      <a:r>
                        <a:rPr sz="900" dirty="0">
                          <a:latin typeface="Verdana"/>
                          <a:cs typeface="Verdana"/>
                        </a:rPr>
                        <a:t>l</a:t>
                      </a:r>
                      <a:r>
                        <a:rPr sz="900" spc="-5" dirty="0">
                          <a:latin typeface="Verdana"/>
                          <a:cs typeface="Verdana"/>
                        </a:rPr>
                        <a:t> re</a:t>
                      </a:r>
                      <a:r>
                        <a:rPr sz="900" spc="5" dirty="0">
                          <a:latin typeface="Verdana"/>
                          <a:cs typeface="Verdana"/>
                        </a:rPr>
                        <a:t>s</a:t>
                      </a:r>
                      <a:r>
                        <a:rPr sz="900" spc="-10" dirty="0">
                          <a:latin typeface="Verdana"/>
                          <a:cs typeface="Verdana"/>
                        </a:rPr>
                        <a:t>i</a:t>
                      </a:r>
                      <a:r>
                        <a:rPr sz="900" spc="-5" dirty="0">
                          <a:latin typeface="Verdana"/>
                          <a:cs typeface="Verdana"/>
                        </a:rPr>
                        <a:t>de</a:t>
                      </a:r>
                      <a:r>
                        <a:rPr sz="900" dirty="0">
                          <a:latin typeface="Verdana"/>
                          <a:cs typeface="Verdana"/>
                        </a:rPr>
                        <a:t>nts</a:t>
                      </a:r>
                      <a:r>
                        <a:rPr sz="900" spc="-5" dirty="0">
                          <a:latin typeface="Verdana"/>
                          <a:cs typeface="Verdana"/>
                        </a:rPr>
                        <a:t> i</a:t>
                      </a:r>
                      <a:r>
                        <a:rPr sz="900" dirty="0">
                          <a:latin typeface="Verdana"/>
                          <a:cs typeface="Verdana"/>
                        </a:rPr>
                        <a:t>n </a:t>
                      </a:r>
                      <a:r>
                        <a:rPr sz="900" spc="-5" dirty="0">
                          <a:latin typeface="Verdana"/>
                          <a:cs typeface="Verdana"/>
                        </a:rPr>
                        <a:t>t</a:t>
                      </a:r>
                      <a:r>
                        <a:rPr sz="900" dirty="0">
                          <a:latin typeface="Verdana"/>
                          <a:cs typeface="Verdana"/>
                        </a:rPr>
                        <a:t>he</a:t>
                      </a:r>
                      <a:r>
                        <a:rPr sz="900" spc="-5" dirty="0">
                          <a:latin typeface="Verdana"/>
                          <a:cs typeface="Verdana"/>
                        </a:rPr>
                        <a:t> U</a:t>
                      </a:r>
                      <a:r>
                        <a:rPr sz="900" dirty="0">
                          <a:latin typeface="Verdana"/>
                          <a:cs typeface="Verdana"/>
                        </a:rPr>
                        <a:t>n</a:t>
                      </a:r>
                      <a:r>
                        <a:rPr sz="900" spc="-5" dirty="0">
                          <a:latin typeface="Verdana"/>
                          <a:cs typeface="Verdana"/>
                        </a:rPr>
                        <a:t>ite</a:t>
                      </a:r>
                      <a:r>
                        <a:rPr sz="900" dirty="0">
                          <a:latin typeface="Verdana"/>
                          <a:cs typeface="Verdana"/>
                        </a:rPr>
                        <a:t>d K</a:t>
                      </a:r>
                      <a:r>
                        <a:rPr sz="900" spc="-10" dirty="0">
                          <a:latin typeface="Verdana"/>
                          <a:cs typeface="Verdana"/>
                        </a:rPr>
                        <a:t>i</a:t>
                      </a:r>
                      <a:r>
                        <a:rPr sz="900" dirty="0">
                          <a:latin typeface="Verdana"/>
                          <a:cs typeface="Verdana"/>
                        </a:rPr>
                        <a:t>n</a:t>
                      </a:r>
                      <a:r>
                        <a:rPr sz="900" spc="-5" dirty="0">
                          <a:latin typeface="Verdana"/>
                          <a:cs typeface="Verdana"/>
                        </a:rPr>
                        <a:t>gdo</a:t>
                      </a:r>
                      <a:r>
                        <a:rPr sz="900" dirty="0">
                          <a:latin typeface="Verdana"/>
                          <a:cs typeface="Verdana"/>
                        </a:rPr>
                        <a:t>m</a:t>
                      </a:r>
                      <a:r>
                        <a:rPr sz="900" spc="-5" dirty="0">
                          <a:latin typeface="Verdana"/>
                          <a:cs typeface="Verdana"/>
                        </a:rPr>
                        <a:t> </a:t>
                      </a:r>
                      <a:r>
                        <a:rPr sz="900" dirty="0">
                          <a:latin typeface="Verdana"/>
                          <a:cs typeface="Verdana"/>
                        </a:rPr>
                        <a:t>(</a:t>
                      </a:r>
                      <a:r>
                        <a:rPr sz="900" spc="-5" dirty="0">
                          <a:latin typeface="Verdana"/>
                          <a:cs typeface="Verdana"/>
                        </a:rPr>
                        <a:t>UK</a:t>
                      </a:r>
                      <a:r>
                        <a:rPr sz="900" dirty="0">
                          <a:latin typeface="Verdana"/>
                          <a:cs typeface="Verdana"/>
                        </a:rPr>
                        <a:t>) </a:t>
                      </a:r>
                      <a:r>
                        <a:rPr sz="900" spc="-5" dirty="0">
                          <a:latin typeface="Verdana"/>
                          <a:cs typeface="Verdana"/>
                        </a:rPr>
                        <a:t>ar</a:t>
                      </a:r>
                      <a:r>
                        <a:rPr sz="900" dirty="0">
                          <a:latin typeface="Verdana"/>
                          <a:cs typeface="Verdana"/>
                        </a:rPr>
                        <a:t>e</a:t>
                      </a:r>
                      <a:r>
                        <a:rPr sz="900" spc="-5" dirty="0">
                          <a:latin typeface="Verdana"/>
                          <a:cs typeface="Verdana"/>
                        </a:rPr>
                        <a:t> eligi</a:t>
                      </a:r>
                      <a:r>
                        <a:rPr sz="900" dirty="0">
                          <a:latin typeface="Verdana"/>
                          <a:cs typeface="Verdana"/>
                        </a:rPr>
                        <a:t>b</a:t>
                      </a:r>
                      <a:r>
                        <a:rPr sz="900" spc="-5" dirty="0">
                          <a:latin typeface="Verdana"/>
                          <a:cs typeface="Verdana"/>
                        </a:rPr>
                        <a:t>l</a:t>
                      </a:r>
                      <a:r>
                        <a:rPr sz="900" dirty="0">
                          <a:latin typeface="Verdana"/>
                          <a:cs typeface="Verdana"/>
                        </a:rPr>
                        <a:t>e f</a:t>
                      </a:r>
                      <a:r>
                        <a:rPr sz="900" spc="-5" dirty="0">
                          <a:latin typeface="Verdana"/>
                          <a:cs typeface="Verdana"/>
                        </a:rPr>
                        <a:t>o</a:t>
                      </a:r>
                      <a:r>
                        <a:rPr sz="900" dirty="0">
                          <a:latin typeface="Verdana"/>
                          <a:cs typeface="Verdana"/>
                        </a:rPr>
                        <a:t>r</a:t>
                      </a:r>
                      <a:r>
                        <a:rPr sz="900" spc="-5" dirty="0">
                          <a:latin typeface="Verdana"/>
                          <a:cs typeface="Verdana"/>
                        </a:rPr>
                        <a:t> </a:t>
                      </a:r>
                      <a:r>
                        <a:rPr sz="900" dirty="0">
                          <a:latin typeface="Verdana"/>
                          <a:cs typeface="Verdana"/>
                        </a:rPr>
                        <a:t>t</a:t>
                      </a:r>
                      <a:r>
                        <a:rPr sz="900" spc="-5" dirty="0">
                          <a:latin typeface="Verdana"/>
                          <a:cs typeface="Verdana"/>
                        </a:rPr>
                        <a:t>h</a:t>
                      </a:r>
                      <a:r>
                        <a:rPr sz="900" dirty="0">
                          <a:latin typeface="Verdana"/>
                          <a:cs typeface="Verdana"/>
                        </a:rPr>
                        <a:t>e</a:t>
                      </a:r>
                      <a:r>
                        <a:rPr sz="900" spc="-5" dirty="0">
                          <a:latin typeface="Verdana"/>
                          <a:cs typeface="Verdana"/>
                        </a:rPr>
                        <a:t> </a:t>
                      </a:r>
                      <a:r>
                        <a:rPr sz="900" dirty="0">
                          <a:latin typeface="Verdana"/>
                          <a:cs typeface="Verdana"/>
                        </a:rPr>
                        <a:t>N</a:t>
                      </a:r>
                      <a:r>
                        <a:rPr sz="900" spc="-5" dirty="0">
                          <a:latin typeface="Verdana"/>
                          <a:cs typeface="Verdana"/>
                        </a:rPr>
                        <a:t>a</a:t>
                      </a:r>
                      <a:r>
                        <a:rPr sz="900" dirty="0">
                          <a:latin typeface="Verdana"/>
                          <a:cs typeface="Verdana"/>
                        </a:rPr>
                        <a:t>t</a:t>
                      </a:r>
                      <a:r>
                        <a:rPr sz="900" spc="-10" dirty="0">
                          <a:latin typeface="Verdana"/>
                          <a:cs typeface="Verdana"/>
                        </a:rPr>
                        <a:t>i</a:t>
                      </a:r>
                      <a:r>
                        <a:rPr sz="900" spc="-5" dirty="0">
                          <a:latin typeface="Verdana"/>
                          <a:cs typeface="Verdana"/>
                        </a:rPr>
                        <a:t>o</a:t>
                      </a:r>
                      <a:r>
                        <a:rPr sz="900" dirty="0">
                          <a:latin typeface="Verdana"/>
                          <a:cs typeface="Verdana"/>
                        </a:rPr>
                        <a:t>n</a:t>
                      </a:r>
                      <a:r>
                        <a:rPr sz="900" spc="-5" dirty="0">
                          <a:latin typeface="Verdana"/>
                          <a:cs typeface="Verdana"/>
                        </a:rPr>
                        <a:t>al Healt</a:t>
                      </a:r>
                      <a:r>
                        <a:rPr sz="900" dirty="0">
                          <a:latin typeface="Verdana"/>
                          <a:cs typeface="Verdana"/>
                        </a:rPr>
                        <a:t>h</a:t>
                      </a:r>
                      <a:r>
                        <a:rPr sz="900" spc="5" dirty="0">
                          <a:latin typeface="Verdana"/>
                          <a:cs typeface="Verdana"/>
                        </a:rPr>
                        <a:t> </a:t>
                      </a:r>
                      <a:r>
                        <a:rPr sz="900" spc="-5" dirty="0">
                          <a:latin typeface="Verdana"/>
                          <a:cs typeface="Verdana"/>
                        </a:rPr>
                        <a:t>Syste</a:t>
                      </a:r>
                      <a:r>
                        <a:rPr sz="900" dirty="0">
                          <a:latin typeface="Verdana"/>
                          <a:cs typeface="Verdana"/>
                        </a:rPr>
                        <a:t>m</a:t>
                      </a:r>
                      <a:r>
                        <a:rPr sz="900" spc="-5" dirty="0">
                          <a:latin typeface="Verdana"/>
                          <a:cs typeface="Verdana"/>
                        </a:rPr>
                        <a:t> (NHS).</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799828">
                <a:tc>
                  <a:txBody>
                    <a:bodyPr/>
                    <a:lstStyle/>
                    <a:p>
                      <a:pPr marL="64769" marR="335280">
                        <a:lnSpc>
                          <a:spcPct val="101499"/>
                        </a:lnSpc>
                      </a:pPr>
                      <a:r>
                        <a:rPr sz="900" b="1" dirty="0" smtClean="0">
                          <a:solidFill>
                            <a:srgbClr val="FFFFFF"/>
                          </a:solidFill>
                          <a:latin typeface="Verdana"/>
                          <a:cs typeface="Verdana"/>
                        </a:rPr>
                        <a:t>Model</a:t>
                      </a:r>
                      <a:r>
                        <a:rPr sz="900" b="1" spc="-10" dirty="0" smtClean="0">
                          <a:solidFill>
                            <a:srgbClr val="FFFFFF"/>
                          </a:solidFill>
                          <a:latin typeface="Verdana"/>
                          <a:cs typeface="Verdana"/>
                        </a:rPr>
                        <a:t> </a:t>
                      </a:r>
                      <a:r>
                        <a:rPr sz="900" b="1" dirty="0" smtClean="0">
                          <a:solidFill>
                            <a:srgbClr val="FFFFFF"/>
                          </a:solidFill>
                          <a:latin typeface="Verdana"/>
                          <a:cs typeface="Verdana"/>
                        </a:rPr>
                        <a:t>of </a:t>
                      </a:r>
                      <a:r>
                        <a:rPr sz="900" b="1" spc="-10" dirty="0" smtClean="0">
                          <a:solidFill>
                            <a:srgbClr val="FFFFFF"/>
                          </a:solidFill>
                          <a:latin typeface="Verdana"/>
                          <a:cs typeface="Verdana"/>
                        </a:rPr>
                        <a:t>h</a:t>
                      </a:r>
                      <a:r>
                        <a:rPr sz="900" b="1" dirty="0" smtClean="0">
                          <a:solidFill>
                            <a:srgbClr val="FFFFFF"/>
                          </a:solidFill>
                          <a:latin typeface="Verdana"/>
                          <a:cs typeface="Verdana"/>
                        </a:rPr>
                        <a:t>ealth </a:t>
                      </a:r>
                      <a:r>
                        <a:rPr sz="900" b="1" spc="-10" dirty="0" smtClean="0">
                          <a:solidFill>
                            <a:srgbClr val="FFFFFF"/>
                          </a:solidFill>
                          <a:latin typeface="Verdana"/>
                          <a:cs typeface="Verdana"/>
                        </a:rPr>
                        <a:t>c</a:t>
                      </a:r>
                      <a:r>
                        <a:rPr sz="900" b="1" dirty="0" smtClean="0">
                          <a:solidFill>
                            <a:srgbClr val="FFFFFF"/>
                          </a:solidFill>
                          <a:latin typeface="Verdana"/>
                          <a:cs typeface="Verdana"/>
                        </a:rPr>
                        <a:t>a</a:t>
                      </a:r>
                      <a:r>
                        <a:rPr sz="900" b="1" spc="-10" dirty="0" smtClean="0">
                          <a:solidFill>
                            <a:srgbClr val="FFFFFF"/>
                          </a:solidFill>
                          <a:latin typeface="Verdana"/>
                          <a:cs typeface="Verdana"/>
                        </a:rPr>
                        <a:t>r</a:t>
                      </a:r>
                      <a:r>
                        <a:rPr sz="900" b="1" dirty="0" smtClean="0">
                          <a:solidFill>
                            <a:srgbClr val="FFFFFF"/>
                          </a:solidFill>
                          <a:latin typeface="Verdana"/>
                          <a:cs typeface="Verdana"/>
                        </a:rPr>
                        <a:t>e fi</a:t>
                      </a:r>
                      <a:r>
                        <a:rPr sz="900" b="1" spc="-10" dirty="0" smtClean="0">
                          <a:solidFill>
                            <a:srgbClr val="FFFFFF"/>
                          </a:solidFill>
                          <a:latin typeface="Verdana"/>
                          <a:cs typeface="Verdana"/>
                        </a:rPr>
                        <a:t>n</a:t>
                      </a:r>
                      <a:r>
                        <a:rPr sz="900" b="1" dirty="0" smtClean="0">
                          <a:solidFill>
                            <a:srgbClr val="FFFFFF"/>
                          </a:solidFill>
                          <a:latin typeface="Verdana"/>
                          <a:cs typeface="Verdana"/>
                        </a:rPr>
                        <a:t>anci</a:t>
                      </a:r>
                      <a:r>
                        <a:rPr sz="900" b="1" spc="-10" dirty="0" smtClean="0">
                          <a:solidFill>
                            <a:srgbClr val="FFFFFF"/>
                          </a:solidFill>
                          <a:latin typeface="Verdana"/>
                          <a:cs typeface="Verdana"/>
                        </a:rPr>
                        <a:t>n</a:t>
                      </a:r>
                      <a:r>
                        <a:rPr sz="900" b="1" dirty="0" smtClean="0">
                          <a:solidFill>
                            <a:srgbClr val="FFFFFF"/>
                          </a:solidFill>
                          <a:latin typeface="Verdana"/>
                          <a:cs typeface="Verdana"/>
                        </a:rPr>
                        <a:t>g</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135" marR="105410">
                        <a:lnSpc>
                          <a:spcPct val="101299"/>
                        </a:lnSpc>
                      </a:pPr>
                      <a:r>
                        <a:rPr sz="900" spc="-5" dirty="0" smtClean="0">
                          <a:latin typeface="Verdana"/>
                          <a:cs typeface="Verdana"/>
                        </a:rPr>
                        <a:t>Predomi</a:t>
                      </a:r>
                      <a:r>
                        <a:rPr sz="900" dirty="0" smtClean="0">
                          <a:latin typeface="Verdana"/>
                          <a:cs typeface="Verdana"/>
                        </a:rPr>
                        <a:t>nant</a:t>
                      </a:r>
                      <a:r>
                        <a:rPr sz="900" spc="-10" dirty="0" smtClean="0">
                          <a:latin typeface="Verdana"/>
                          <a:cs typeface="Verdana"/>
                        </a:rPr>
                        <a:t>l</a:t>
                      </a:r>
                      <a:r>
                        <a:rPr sz="900" dirty="0" smtClean="0">
                          <a:latin typeface="Verdana"/>
                          <a:cs typeface="Verdana"/>
                        </a:rPr>
                        <a:t>y </a:t>
                      </a:r>
                      <a:r>
                        <a:rPr sz="900" spc="-5" dirty="0" smtClean="0">
                          <a:latin typeface="Verdana"/>
                          <a:cs typeface="Verdana"/>
                        </a:rPr>
                        <a:t>th</a:t>
                      </a:r>
                      <a:r>
                        <a:rPr sz="900" dirty="0" smtClean="0">
                          <a:latin typeface="Verdana"/>
                          <a:cs typeface="Verdana"/>
                        </a:rPr>
                        <a:t>e</a:t>
                      </a:r>
                      <a:r>
                        <a:rPr sz="900" spc="-5" dirty="0" smtClean="0">
                          <a:latin typeface="Verdana"/>
                          <a:cs typeface="Verdana"/>
                        </a:rPr>
                        <a:t> governmen</a:t>
                      </a:r>
                      <a:r>
                        <a:rPr sz="900" dirty="0" smtClean="0">
                          <a:latin typeface="Verdana"/>
                          <a:cs typeface="Verdana"/>
                        </a:rPr>
                        <a:t>t</a:t>
                      </a:r>
                      <a:r>
                        <a:rPr sz="900" spc="-5" dirty="0" smtClean="0">
                          <a:latin typeface="Verdana"/>
                          <a:cs typeface="Verdana"/>
                        </a:rPr>
                        <a:t> thr</a:t>
                      </a:r>
                      <a:r>
                        <a:rPr sz="900" spc="-15" dirty="0" smtClean="0">
                          <a:latin typeface="Verdana"/>
                          <a:cs typeface="Verdana"/>
                        </a:rPr>
                        <a:t>o</a:t>
                      </a:r>
                      <a:r>
                        <a:rPr sz="900" spc="-5" dirty="0" smtClean="0">
                          <a:latin typeface="Verdana"/>
                          <a:cs typeface="Verdana"/>
                        </a:rPr>
                        <a:t>ug</a:t>
                      </a:r>
                      <a:r>
                        <a:rPr sz="900" dirty="0" smtClean="0">
                          <a:latin typeface="Verdana"/>
                          <a:cs typeface="Verdana"/>
                        </a:rPr>
                        <a:t>h</a:t>
                      </a:r>
                      <a:r>
                        <a:rPr sz="900" spc="-5" dirty="0" smtClean="0">
                          <a:latin typeface="Verdana"/>
                          <a:cs typeface="Verdana"/>
                        </a:rPr>
                        <a:t> genera</a:t>
                      </a:r>
                      <a:r>
                        <a:rPr sz="900" dirty="0" smtClean="0">
                          <a:latin typeface="Verdana"/>
                          <a:cs typeface="Verdana"/>
                        </a:rPr>
                        <a:t>l</a:t>
                      </a:r>
                      <a:r>
                        <a:rPr sz="900" spc="-5" dirty="0" smtClean="0">
                          <a:latin typeface="Verdana"/>
                          <a:cs typeface="Verdana"/>
                        </a:rPr>
                        <a:t> taxation</a:t>
                      </a:r>
                      <a:r>
                        <a:rPr sz="900" dirty="0" smtClean="0">
                          <a:latin typeface="Verdana"/>
                          <a:cs typeface="Verdana"/>
                        </a:rPr>
                        <a:t>,</a:t>
                      </a:r>
                      <a:r>
                        <a:rPr sz="900" spc="-5" dirty="0" smtClean="0">
                          <a:latin typeface="Verdana"/>
                          <a:cs typeface="Verdana"/>
                        </a:rPr>
                        <a:t> </a:t>
                      </a:r>
                      <a:r>
                        <a:rPr sz="900" spc="-10" dirty="0" smtClean="0">
                          <a:latin typeface="Verdana"/>
                          <a:cs typeface="Verdana"/>
                        </a:rPr>
                        <a:t>c</a:t>
                      </a:r>
                      <a:r>
                        <a:rPr sz="900" spc="-5" dirty="0" smtClean="0">
                          <a:latin typeface="Verdana"/>
                          <a:cs typeface="Verdana"/>
                        </a:rPr>
                        <a:t>o</a:t>
                      </a:r>
                      <a:r>
                        <a:rPr sz="900" dirty="0" smtClean="0">
                          <a:latin typeface="Verdana"/>
                          <a:cs typeface="Verdana"/>
                        </a:rPr>
                        <a:t>mpu</a:t>
                      </a:r>
                      <a:r>
                        <a:rPr sz="900" spc="-10" dirty="0" smtClean="0">
                          <a:latin typeface="Verdana"/>
                          <a:cs typeface="Verdana"/>
                        </a:rPr>
                        <a:t>l</a:t>
                      </a:r>
                      <a:r>
                        <a:rPr sz="900" spc="-5" dirty="0" smtClean="0">
                          <a:latin typeface="Verdana"/>
                          <a:cs typeface="Verdana"/>
                        </a:rPr>
                        <a:t>sory contribution</a:t>
                      </a:r>
                      <a:r>
                        <a:rPr sz="900" dirty="0" smtClean="0">
                          <a:latin typeface="Verdana"/>
                          <a:cs typeface="Verdana"/>
                        </a:rPr>
                        <a:t>s </a:t>
                      </a:r>
                      <a:r>
                        <a:rPr sz="900" spc="-5" dirty="0" smtClean="0">
                          <a:latin typeface="Verdana"/>
                          <a:cs typeface="Verdana"/>
                        </a:rPr>
                        <a:t>t</a:t>
                      </a:r>
                      <a:r>
                        <a:rPr sz="900" dirty="0" smtClean="0">
                          <a:latin typeface="Verdana"/>
                          <a:cs typeface="Verdana"/>
                        </a:rPr>
                        <a:t>o </a:t>
                      </a:r>
                      <a:r>
                        <a:rPr sz="900" spc="-5" dirty="0" smtClean="0">
                          <a:latin typeface="Verdana"/>
                          <a:cs typeface="Verdana"/>
                        </a:rPr>
                        <a:t>th</a:t>
                      </a:r>
                      <a:r>
                        <a:rPr sz="900" dirty="0" smtClean="0">
                          <a:latin typeface="Verdana"/>
                          <a:cs typeface="Verdana"/>
                        </a:rPr>
                        <a:t>e </a:t>
                      </a:r>
                      <a:r>
                        <a:rPr sz="900" spc="-5" dirty="0" smtClean="0">
                          <a:latin typeface="Verdana"/>
                          <a:cs typeface="Verdana"/>
                        </a:rPr>
                        <a:t>N</a:t>
                      </a:r>
                      <a:r>
                        <a:rPr sz="900" spc="-10" dirty="0" smtClean="0">
                          <a:latin typeface="Verdana"/>
                          <a:cs typeface="Verdana"/>
                        </a:rPr>
                        <a:t>H</a:t>
                      </a:r>
                      <a:r>
                        <a:rPr sz="900" dirty="0" smtClean="0">
                          <a:latin typeface="Verdana"/>
                          <a:cs typeface="Verdana"/>
                        </a:rPr>
                        <a:t>S </a:t>
                      </a:r>
                      <a:r>
                        <a:rPr sz="900" spc="-5" dirty="0" smtClean="0">
                          <a:latin typeface="Verdana"/>
                          <a:cs typeface="Verdana"/>
                        </a:rPr>
                        <a:t>b</a:t>
                      </a:r>
                      <a:r>
                        <a:rPr sz="900" dirty="0" smtClean="0">
                          <a:latin typeface="Verdana"/>
                          <a:cs typeface="Verdana"/>
                        </a:rPr>
                        <a:t>y </a:t>
                      </a:r>
                      <a:r>
                        <a:rPr sz="900" spc="-5" dirty="0" smtClean="0">
                          <a:latin typeface="Verdana"/>
                          <a:cs typeface="Verdana"/>
                        </a:rPr>
                        <a:t>emp</a:t>
                      </a:r>
                      <a:r>
                        <a:rPr sz="900" spc="-15" dirty="0" smtClean="0">
                          <a:latin typeface="Verdana"/>
                          <a:cs typeface="Verdana"/>
                        </a:rPr>
                        <a:t>l</a:t>
                      </a:r>
                      <a:r>
                        <a:rPr sz="900" spc="-5" dirty="0" smtClean="0">
                          <a:latin typeface="Verdana"/>
                          <a:cs typeface="Verdana"/>
                        </a:rPr>
                        <a:t>oyers</a:t>
                      </a:r>
                      <a:r>
                        <a:rPr sz="900" dirty="0" smtClean="0">
                          <a:latin typeface="Verdana"/>
                          <a:cs typeface="Verdana"/>
                        </a:rPr>
                        <a:t>, </a:t>
                      </a:r>
                      <a:r>
                        <a:rPr sz="900" spc="-5" dirty="0" smtClean="0">
                          <a:latin typeface="Verdana"/>
                          <a:cs typeface="Verdana"/>
                        </a:rPr>
                        <a:t>employees</a:t>
                      </a:r>
                      <a:r>
                        <a:rPr sz="900" dirty="0" smtClean="0">
                          <a:latin typeface="Verdana"/>
                          <a:cs typeface="Verdana"/>
                        </a:rPr>
                        <a:t>,</a:t>
                      </a:r>
                      <a:r>
                        <a:rPr sz="900" spc="-5" dirty="0" smtClean="0">
                          <a:latin typeface="Verdana"/>
                          <a:cs typeface="Verdana"/>
                        </a:rPr>
                        <a:t> self-employed an</a:t>
                      </a:r>
                      <a:r>
                        <a:rPr sz="900" dirty="0" smtClean="0">
                          <a:latin typeface="Verdana"/>
                          <a:cs typeface="Verdana"/>
                        </a:rPr>
                        <a:t>d </a:t>
                      </a:r>
                      <a:r>
                        <a:rPr sz="900" spc="-5" dirty="0" smtClean="0">
                          <a:latin typeface="Verdana"/>
                          <a:cs typeface="Verdana"/>
                        </a:rPr>
                        <a:t>som</a:t>
                      </a:r>
                      <a:r>
                        <a:rPr sz="900" dirty="0" smtClean="0">
                          <a:latin typeface="Verdana"/>
                          <a:cs typeface="Verdana"/>
                        </a:rPr>
                        <a:t>e </a:t>
                      </a:r>
                      <a:r>
                        <a:rPr sz="900" spc="-5" dirty="0" smtClean="0">
                          <a:latin typeface="Verdana"/>
                          <a:cs typeface="Verdana"/>
                        </a:rPr>
                        <a:t>loca</a:t>
                      </a:r>
                      <a:r>
                        <a:rPr sz="900" dirty="0" smtClean="0">
                          <a:latin typeface="Verdana"/>
                          <a:cs typeface="Verdana"/>
                        </a:rPr>
                        <a:t>l </a:t>
                      </a:r>
                      <a:r>
                        <a:rPr sz="900" spc="-5" dirty="0" smtClean="0">
                          <a:latin typeface="Verdana"/>
                          <a:cs typeface="Verdana"/>
                        </a:rPr>
                        <a:t>taxation</a:t>
                      </a:r>
                      <a:r>
                        <a:rPr sz="900" dirty="0" smtClean="0">
                          <a:latin typeface="Verdana"/>
                          <a:cs typeface="Verdana"/>
                        </a:rPr>
                        <a:t>. </a:t>
                      </a:r>
                      <a:r>
                        <a:rPr sz="900" spc="5" dirty="0" smtClean="0">
                          <a:latin typeface="Verdana"/>
                          <a:cs typeface="Verdana"/>
                        </a:rPr>
                        <a:t> </a:t>
                      </a:r>
                      <a:r>
                        <a:rPr sz="900" spc="-10" dirty="0" smtClean="0">
                          <a:latin typeface="Verdana"/>
                          <a:cs typeface="Verdana"/>
                        </a:rPr>
                        <a:t>T</a:t>
                      </a:r>
                      <a:r>
                        <a:rPr sz="900" dirty="0" smtClean="0">
                          <a:latin typeface="Verdana"/>
                          <a:cs typeface="Verdana"/>
                        </a:rPr>
                        <a:t>he</a:t>
                      </a:r>
                      <a:r>
                        <a:rPr sz="900" spc="-5" dirty="0" smtClean="0">
                          <a:latin typeface="Verdana"/>
                          <a:cs typeface="Verdana"/>
                        </a:rPr>
                        <a:t> fir</a:t>
                      </a:r>
                      <a:r>
                        <a:rPr sz="900" spc="-10" dirty="0" smtClean="0">
                          <a:latin typeface="Verdana"/>
                          <a:cs typeface="Verdana"/>
                        </a:rPr>
                        <a:t>s</a:t>
                      </a:r>
                      <a:r>
                        <a:rPr sz="900" dirty="0" smtClean="0">
                          <a:latin typeface="Verdana"/>
                          <a:cs typeface="Verdana"/>
                        </a:rPr>
                        <a:t>t</a:t>
                      </a:r>
                      <a:r>
                        <a:rPr sz="900" spc="-5" dirty="0" smtClean="0">
                          <a:latin typeface="Verdana"/>
                          <a:cs typeface="Verdana"/>
                        </a:rPr>
                        <a:t> </a:t>
                      </a:r>
                      <a:r>
                        <a:rPr sz="900" dirty="0" smtClean="0">
                          <a:latin typeface="Verdana"/>
                          <a:cs typeface="Verdana"/>
                        </a:rPr>
                        <a:t>2 </a:t>
                      </a:r>
                      <a:r>
                        <a:rPr sz="900" spc="-5" dirty="0" smtClean="0">
                          <a:latin typeface="Verdana"/>
                          <a:cs typeface="Verdana"/>
                        </a:rPr>
                        <a:t>source</a:t>
                      </a:r>
                      <a:r>
                        <a:rPr sz="900" dirty="0" smtClean="0">
                          <a:latin typeface="Verdana"/>
                          <a:cs typeface="Verdana"/>
                        </a:rPr>
                        <a:t>s </a:t>
                      </a:r>
                      <a:r>
                        <a:rPr sz="900" spc="-10" dirty="0" smtClean="0">
                          <a:latin typeface="Verdana"/>
                          <a:cs typeface="Verdana"/>
                        </a:rPr>
                        <a:t>o</a:t>
                      </a:r>
                      <a:r>
                        <a:rPr sz="900" dirty="0" smtClean="0">
                          <a:latin typeface="Verdana"/>
                          <a:cs typeface="Verdana"/>
                        </a:rPr>
                        <a:t>f</a:t>
                      </a:r>
                      <a:r>
                        <a:rPr sz="900" spc="-5" dirty="0" smtClean="0">
                          <a:latin typeface="Verdana"/>
                          <a:cs typeface="Verdana"/>
                        </a:rPr>
                        <a:t> </a:t>
                      </a:r>
                      <a:r>
                        <a:rPr sz="900" dirty="0" smtClean="0">
                          <a:latin typeface="Verdana"/>
                          <a:cs typeface="Verdana"/>
                        </a:rPr>
                        <a:t>financing</a:t>
                      </a:r>
                      <a:r>
                        <a:rPr sz="900" spc="-10" dirty="0" smtClean="0">
                          <a:latin typeface="Verdana"/>
                          <a:cs typeface="Verdana"/>
                        </a:rPr>
                        <a:t> </a:t>
                      </a:r>
                      <a:r>
                        <a:rPr sz="900" dirty="0" smtClean="0">
                          <a:latin typeface="Verdana"/>
                          <a:cs typeface="Verdana"/>
                        </a:rPr>
                        <a:t>represent 94.6%</a:t>
                      </a:r>
                      <a:r>
                        <a:rPr sz="900" spc="-5" dirty="0" smtClean="0">
                          <a:latin typeface="Verdana"/>
                          <a:cs typeface="Verdana"/>
                        </a:rPr>
                        <a:t> </a:t>
                      </a:r>
                      <a:r>
                        <a:rPr sz="900" dirty="0" smtClean="0">
                          <a:latin typeface="Verdana"/>
                          <a:cs typeface="Verdana"/>
                        </a:rPr>
                        <a:t>of</a:t>
                      </a:r>
                      <a:r>
                        <a:rPr sz="900" spc="-5" dirty="0" smtClean="0">
                          <a:latin typeface="Verdana"/>
                          <a:cs typeface="Verdana"/>
                        </a:rPr>
                        <a:t> th</a:t>
                      </a:r>
                      <a:r>
                        <a:rPr sz="900" dirty="0" smtClean="0">
                          <a:latin typeface="Verdana"/>
                          <a:cs typeface="Verdana"/>
                        </a:rPr>
                        <a:t>e </a:t>
                      </a:r>
                      <a:r>
                        <a:rPr sz="900" spc="-5" dirty="0" smtClean="0">
                          <a:latin typeface="Verdana"/>
                          <a:cs typeface="Verdana"/>
                        </a:rPr>
                        <a:t>NH</a:t>
                      </a:r>
                      <a:r>
                        <a:rPr sz="900" dirty="0" smtClean="0">
                          <a:latin typeface="Verdana"/>
                          <a:cs typeface="Verdana"/>
                        </a:rPr>
                        <a:t>S f</a:t>
                      </a:r>
                      <a:r>
                        <a:rPr sz="900" spc="-10" dirty="0" smtClean="0">
                          <a:latin typeface="Verdana"/>
                          <a:cs typeface="Verdana"/>
                        </a:rPr>
                        <a:t>i</a:t>
                      </a:r>
                      <a:r>
                        <a:rPr sz="900" dirty="0" smtClean="0">
                          <a:latin typeface="Verdana"/>
                          <a:cs typeface="Verdana"/>
                        </a:rPr>
                        <a:t>na</a:t>
                      </a:r>
                      <a:r>
                        <a:rPr sz="900" spc="-5" dirty="0" smtClean="0">
                          <a:latin typeface="Verdana"/>
                          <a:cs typeface="Verdana"/>
                        </a:rPr>
                        <a:t>n</a:t>
                      </a:r>
                      <a:r>
                        <a:rPr sz="900" dirty="0" smtClean="0">
                          <a:latin typeface="Verdana"/>
                          <a:cs typeface="Verdana"/>
                        </a:rPr>
                        <a:t>c</a:t>
                      </a:r>
                      <a:r>
                        <a:rPr sz="900" spc="-10" dirty="0" smtClean="0">
                          <a:latin typeface="Verdana"/>
                          <a:cs typeface="Verdana"/>
                        </a:rPr>
                        <a:t>i</a:t>
                      </a:r>
                      <a:r>
                        <a:rPr sz="900" dirty="0" smtClean="0">
                          <a:latin typeface="Verdana"/>
                          <a:cs typeface="Verdana"/>
                        </a:rPr>
                        <a:t>n</a:t>
                      </a:r>
                      <a:r>
                        <a:rPr sz="900" spc="-5" dirty="0" smtClean="0">
                          <a:latin typeface="Verdana"/>
                          <a:cs typeface="Verdana"/>
                        </a:rPr>
                        <a:t>g</a:t>
                      </a:r>
                      <a:r>
                        <a:rPr sz="900" dirty="0" smtClean="0">
                          <a:latin typeface="Verdana"/>
                          <a:cs typeface="Verdana"/>
                        </a:rPr>
                        <a:t>. </a:t>
                      </a:r>
                      <a:r>
                        <a:rPr sz="900" spc="-10" dirty="0" smtClean="0">
                          <a:latin typeface="Verdana"/>
                          <a:cs typeface="Verdana"/>
                        </a:rPr>
                        <a:t>T</a:t>
                      </a:r>
                      <a:r>
                        <a:rPr sz="900" dirty="0" smtClean="0">
                          <a:latin typeface="Verdana"/>
                          <a:cs typeface="Verdana"/>
                        </a:rPr>
                        <a:t>he rest </a:t>
                      </a:r>
                      <a:r>
                        <a:rPr sz="900" spc="-10" dirty="0" smtClean="0">
                          <a:latin typeface="Verdana"/>
                          <a:cs typeface="Verdana"/>
                        </a:rPr>
                        <a:t>i</a:t>
                      </a:r>
                      <a:r>
                        <a:rPr sz="900" dirty="0" smtClean="0">
                          <a:latin typeface="Verdana"/>
                          <a:cs typeface="Verdana"/>
                        </a:rPr>
                        <a:t>s f</a:t>
                      </a:r>
                      <a:r>
                        <a:rPr sz="900" spc="-10" dirty="0" smtClean="0">
                          <a:latin typeface="Verdana"/>
                          <a:cs typeface="Verdana"/>
                        </a:rPr>
                        <a:t>i</a:t>
                      </a:r>
                      <a:r>
                        <a:rPr sz="900" dirty="0" smtClean="0">
                          <a:latin typeface="Verdana"/>
                          <a:cs typeface="Verdana"/>
                        </a:rPr>
                        <a:t>na</a:t>
                      </a:r>
                      <a:r>
                        <a:rPr sz="900" spc="-5" dirty="0" smtClean="0">
                          <a:latin typeface="Verdana"/>
                          <a:cs typeface="Verdana"/>
                        </a:rPr>
                        <a:t>n</a:t>
                      </a:r>
                      <a:r>
                        <a:rPr sz="900" dirty="0" smtClean="0">
                          <a:latin typeface="Verdana"/>
                          <a:cs typeface="Verdana"/>
                        </a:rPr>
                        <a:t>ced </a:t>
                      </a:r>
                      <a:r>
                        <a:rPr sz="900" spc="-5" dirty="0" smtClean="0">
                          <a:latin typeface="Verdana"/>
                          <a:cs typeface="Verdana"/>
                        </a:rPr>
                        <a:t>thr</a:t>
                      </a:r>
                      <a:r>
                        <a:rPr sz="900" spc="-10" dirty="0" smtClean="0">
                          <a:latin typeface="Verdana"/>
                          <a:cs typeface="Verdana"/>
                        </a:rPr>
                        <a:t>o</a:t>
                      </a:r>
                      <a:r>
                        <a:rPr sz="900" dirty="0" smtClean="0">
                          <a:latin typeface="Verdana"/>
                          <a:cs typeface="Verdana"/>
                        </a:rPr>
                        <a:t>ugh</a:t>
                      </a:r>
                      <a:r>
                        <a:rPr sz="900" spc="-5" dirty="0" smtClean="0">
                          <a:latin typeface="Verdana"/>
                          <a:cs typeface="Verdana"/>
                        </a:rPr>
                        <a:t> </a:t>
                      </a:r>
                      <a:r>
                        <a:rPr sz="900" spc="-10" dirty="0" smtClean="0">
                          <a:latin typeface="Verdana"/>
                          <a:cs typeface="Verdana"/>
                        </a:rPr>
                        <a:t>o</a:t>
                      </a:r>
                      <a:r>
                        <a:rPr sz="900" dirty="0" smtClean="0">
                          <a:latin typeface="Verdana"/>
                          <a:cs typeface="Verdana"/>
                        </a:rPr>
                        <a:t>u</a:t>
                      </a:r>
                      <a:r>
                        <a:rPr sz="900" spc="-5" dirty="0" smtClean="0">
                          <a:latin typeface="Verdana"/>
                          <a:cs typeface="Verdana"/>
                        </a:rPr>
                        <a:t>t-of</a:t>
                      </a:r>
                      <a:r>
                        <a:rPr sz="900" dirty="0" smtClean="0">
                          <a:latin typeface="Verdana"/>
                          <a:cs typeface="Verdana"/>
                        </a:rPr>
                        <a:t>- </a:t>
                      </a:r>
                      <a:r>
                        <a:rPr sz="900" spc="-5" dirty="0" smtClean="0">
                          <a:latin typeface="Verdana"/>
                          <a:cs typeface="Verdana"/>
                        </a:rPr>
                        <a:t>pocke</a:t>
                      </a:r>
                      <a:r>
                        <a:rPr sz="900" dirty="0" smtClean="0">
                          <a:latin typeface="Verdana"/>
                          <a:cs typeface="Verdana"/>
                        </a:rPr>
                        <a:t>t </a:t>
                      </a:r>
                      <a:r>
                        <a:rPr sz="900" spc="-5" dirty="0" smtClean="0">
                          <a:latin typeface="Verdana"/>
                          <a:cs typeface="Verdana"/>
                        </a:rPr>
                        <a:t>payment</a:t>
                      </a:r>
                      <a:r>
                        <a:rPr sz="900" dirty="0" smtClean="0">
                          <a:latin typeface="Verdana"/>
                          <a:cs typeface="Verdana"/>
                        </a:rPr>
                        <a:t>s </a:t>
                      </a:r>
                      <a:r>
                        <a:rPr sz="900" spc="-10" dirty="0" smtClean="0">
                          <a:latin typeface="Verdana"/>
                          <a:cs typeface="Verdana"/>
                        </a:rPr>
                        <a:t>a</a:t>
                      </a:r>
                      <a:r>
                        <a:rPr sz="900" dirty="0" smtClean="0">
                          <a:latin typeface="Verdana"/>
                          <a:cs typeface="Verdana"/>
                        </a:rPr>
                        <a:t>nd</a:t>
                      </a:r>
                      <a:r>
                        <a:rPr sz="900" spc="-5" dirty="0" smtClean="0">
                          <a:latin typeface="Verdana"/>
                          <a:cs typeface="Verdana"/>
                        </a:rPr>
                        <a:t> privat</a:t>
                      </a:r>
                      <a:r>
                        <a:rPr sz="900" dirty="0" smtClean="0">
                          <a:latin typeface="Verdana"/>
                          <a:cs typeface="Verdana"/>
                        </a:rPr>
                        <a:t>e </a:t>
                      </a:r>
                      <a:r>
                        <a:rPr sz="900" spc="-5" dirty="0" smtClean="0">
                          <a:latin typeface="Verdana"/>
                          <a:cs typeface="Verdana"/>
                        </a:rPr>
                        <a:t>healt</a:t>
                      </a:r>
                      <a:r>
                        <a:rPr sz="900" dirty="0" smtClean="0">
                          <a:latin typeface="Verdana"/>
                          <a:cs typeface="Verdana"/>
                        </a:rPr>
                        <a:t>h </a:t>
                      </a:r>
                      <a:r>
                        <a:rPr sz="900" spc="-5" dirty="0" smtClean="0">
                          <a:latin typeface="Verdana"/>
                          <a:cs typeface="Verdana"/>
                        </a:rPr>
                        <a:t>in</a:t>
                      </a:r>
                      <a:r>
                        <a:rPr sz="900" spc="-10" dirty="0" smtClean="0">
                          <a:latin typeface="Verdana"/>
                          <a:cs typeface="Verdana"/>
                        </a:rPr>
                        <a:t>s</a:t>
                      </a:r>
                      <a:r>
                        <a:rPr sz="900" dirty="0" smtClean="0">
                          <a:latin typeface="Verdana"/>
                          <a:cs typeface="Verdana"/>
                        </a:rPr>
                        <a:t>u</a:t>
                      </a:r>
                      <a:r>
                        <a:rPr sz="900" spc="-5" dirty="0" smtClean="0">
                          <a:latin typeface="Verdana"/>
                          <a:cs typeface="Verdana"/>
                        </a:rPr>
                        <a:t>ran</a:t>
                      </a:r>
                      <a:r>
                        <a:rPr sz="900" spc="-10" dirty="0" smtClean="0">
                          <a:latin typeface="Verdana"/>
                          <a:cs typeface="Verdana"/>
                        </a:rPr>
                        <a:t>c</a:t>
                      </a:r>
                      <a:r>
                        <a:rPr sz="900" dirty="0" smtClean="0">
                          <a:latin typeface="Verdana"/>
                          <a:cs typeface="Verdana"/>
                        </a:rPr>
                        <a:t>e.</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bl>
          </a:graphicData>
        </a:graphic>
      </p:graphicFrame>
      <p:graphicFrame>
        <p:nvGraphicFramePr>
          <p:cNvPr id="24" name="object 24"/>
          <p:cNvGraphicFramePr>
            <a:graphicFrameLocks noGrp="1"/>
          </p:cNvGraphicFramePr>
          <p:nvPr>
            <p:extLst>
              <p:ext uri="{D42A27DB-BD31-4B8C-83A1-F6EECF244321}">
                <p14:modId xmlns:p14="http://schemas.microsoft.com/office/powerpoint/2010/main" val="2389697416"/>
              </p:ext>
            </p:extLst>
          </p:nvPr>
        </p:nvGraphicFramePr>
        <p:xfrm>
          <a:off x="323528" y="3940012"/>
          <a:ext cx="8064896" cy="2585332"/>
        </p:xfrm>
        <a:graphic>
          <a:graphicData uri="http://schemas.openxmlformats.org/drawingml/2006/table">
            <a:tbl>
              <a:tblPr firstRow="1" bandRow="1">
                <a:tableStyleId>{2D5ABB26-0587-4C30-8999-92F81FD0307C}</a:tableStyleId>
              </a:tblPr>
              <a:tblGrid>
                <a:gridCol w="1632496"/>
                <a:gridCol w="6432400"/>
              </a:tblGrid>
              <a:tr h="256354">
                <a:tc>
                  <a:txBody>
                    <a:bodyPr/>
                    <a:lstStyle/>
                    <a:p>
                      <a:pPr marL="64769">
                        <a:lnSpc>
                          <a:spcPct val="100000"/>
                        </a:lnSpc>
                      </a:pPr>
                      <a:r>
                        <a:rPr sz="900" b="1" spc="-5" dirty="0">
                          <a:solidFill>
                            <a:srgbClr val="FFFFFF"/>
                          </a:solidFill>
                          <a:latin typeface="Verdana"/>
                          <a:cs typeface="Verdana"/>
                        </a:rPr>
                        <a:t>Metho</a:t>
                      </a:r>
                      <a:r>
                        <a:rPr sz="900" b="1" dirty="0">
                          <a:solidFill>
                            <a:srgbClr val="FFFFFF"/>
                          </a:solidFill>
                          <a:latin typeface="Verdana"/>
                          <a:cs typeface="Verdana"/>
                        </a:rPr>
                        <a:t>d </a:t>
                      </a:r>
                      <a:r>
                        <a:rPr sz="900" b="1" spc="-5" dirty="0">
                          <a:solidFill>
                            <a:srgbClr val="FFFFFF"/>
                          </a:solidFill>
                          <a:latin typeface="Verdana"/>
                          <a:cs typeface="Verdana"/>
                        </a:rPr>
                        <a:t>o</a:t>
                      </a:r>
                      <a:r>
                        <a:rPr sz="900" b="1" dirty="0">
                          <a:solidFill>
                            <a:srgbClr val="FFFFFF"/>
                          </a:solidFill>
                          <a:latin typeface="Verdana"/>
                          <a:cs typeface="Verdana"/>
                        </a:rPr>
                        <a:t>f</a:t>
                      </a:r>
                      <a:r>
                        <a:rPr sz="900" b="1" spc="-5" dirty="0">
                          <a:solidFill>
                            <a:srgbClr val="FFFFFF"/>
                          </a:solidFill>
                          <a:latin typeface="Verdana"/>
                          <a:cs typeface="Verdana"/>
                        </a:rPr>
                        <a:t> </a:t>
                      </a:r>
                      <a:r>
                        <a:rPr sz="900" b="1" dirty="0">
                          <a:solidFill>
                            <a:srgbClr val="FFFFFF"/>
                          </a:solidFill>
                          <a:latin typeface="Verdana"/>
                          <a:cs typeface="Verdana"/>
                        </a:rPr>
                        <a:t>p</a:t>
                      </a:r>
                      <a:r>
                        <a:rPr sz="900" b="1" spc="-5" dirty="0">
                          <a:solidFill>
                            <a:srgbClr val="FFFFFF"/>
                          </a:solidFill>
                          <a:latin typeface="Verdana"/>
                          <a:cs typeface="Verdana"/>
                        </a:rPr>
                        <a:t>a</a:t>
                      </a:r>
                      <a:r>
                        <a:rPr sz="900" b="1" dirty="0">
                          <a:solidFill>
                            <a:srgbClr val="FFFFFF"/>
                          </a:solidFill>
                          <a:latin typeface="Verdana"/>
                          <a:cs typeface="Verdana"/>
                        </a:rPr>
                        <a:t>y</a:t>
                      </a:r>
                      <a:r>
                        <a:rPr sz="900" b="1" spc="-5" dirty="0">
                          <a:solidFill>
                            <a:srgbClr val="FFFFFF"/>
                          </a:solidFill>
                          <a:latin typeface="Verdana"/>
                          <a:cs typeface="Verdana"/>
                        </a:rPr>
                        <a:t>ment</a:t>
                      </a:r>
                      <a:endParaRPr sz="900" dirty="0">
                        <a:latin typeface="Verdana"/>
                        <a:cs typeface="Verdana"/>
                      </a:endParaRPr>
                    </a:p>
                  </a:txBody>
                  <a:tcPr marL="0" marR="0" marT="0" marB="0">
                    <a:lnL w="7366">
                      <a:solidFill>
                        <a:srgbClr val="0059BD"/>
                      </a:solidFill>
                      <a:prstDash val="solid"/>
                    </a:lnL>
                    <a:lnR w="7365">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spc="-5" dirty="0">
                          <a:latin typeface="Verdana"/>
                          <a:cs typeface="Verdana"/>
                        </a:rPr>
                        <a:t>Th</a:t>
                      </a:r>
                      <a:r>
                        <a:rPr sz="900" dirty="0">
                          <a:latin typeface="Verdana"/>
                          <a:cs typeface="Verdana"/>
                        </a:rPr>
                        <a:t>e N</a:t>
                      </a:r>
                      <a:r>
                        <a:rPr sz="900" spc="-10" dirty="0">
                          <a:latin typeface="Verdana"/>
                          <a:cs typeface="Verdana"/>
                        </a:rPr>
                        <a:t>a</a:t>
                      </a:r>
                      <a:r>
                        <a:rPr sz="900" dirty="0">
                          <a:latin typeface="Verdana"/>
                          <a:cs typeface="Verdana"/>
                        </a:rPr>
                        <a:t>t</a:t>
                      </a:r>
                      <a:r>
                        <a:rPr sz="900" spc="-10" dirty="0">
                          <a:latin typeface="Verdana"/>
                          <a:cs typeface="Verdana"/>
                        </a:rPr>
                        <a:t>i</a:t>
                      </a:r>
                      <a:r>
                        <a:rPr sz="900" dirty="0">
                          <a:latin typeface="Verdana"/>
                          <a:cs typeface="Verdana"/>
                        </a:rPr>
                        <a:t>onal</a:t>
                      </a:r>
                      <a:r>
                        <a:rPr sz="900" spc="-5" dirty="0">
                          <a:latin typeface="Verdana"/>
                          <a:cs typeface="Verdana"/>
                        </a:rPr>
                        <a:t> Heal</a:t>
                      </a:r>
                      <a:r>
                        <a:rPr sz="900" dirty="0">
                          <a:latin typeface="Verdana"/>
                          <a:cs typeface="Verdana"/>
                        </a:rPr>
                        <a:t>th Sy</a:t>
                      </a:r>
                      <a:r>
                        <a:rPr sz="900" spc="-10" dirty="0">
                          <a:latin typeface="Verdana"/>
                          <a:cs typeface="Verdana"/>
                        </a:rPr>
                        <a:t>s</a:t>
                      </a:r>
                      <a:r>
                        <a:rPr sz="900" dirty="0">
                          <a:latin typeface="Verdana"/>
                          <a:cs typeface="Verdana"/>
                        </a:rPr>
                        <a:t>tem p</a:t>
                      </a:r>
                      <a:r>
                        <a:rPr sz="900" spc="-10" dirty="0">
                          <a:latin typeface="Verdana"/>
                          <a:cs typeface="Verdana"/>
                        </a:rPr>
                        <a:t>a</a:t>
                      </a:r>
                      <a:r>
                        <a:rPr sz="900" spc="-5" dirty="0">
                          <a:latin typeface="Verdana"/>
                          <a:cs typeface="Verdana"/>
                        </a:rPr>
                        <a:t>y</a:t>
                      </a:r>
                      <a:r>
                        <a:rPr sz="900" dirty="0">
                          <a:latin typeface="Verdana"/>
                          <a:cs typeface="Verdana"/>
                        </a:rPr>
                        <a:t>s</a:t>
                      </a:r>
                      <a:r>
                        <a:rPr sz="900" spc="-5" dirty="0">
                          <a:latin typeface="Verdana"/>
                          <a:cs typeface="Verdana"/>
                        </a:rPr>
                        <a:t> th</a:t>
                      </a:r>
                      <a:r>
                        <a:rPr sz="900" dirty="0">
                          <a:latin typeface="Verdana"/>
                          <a:cs typeface="Verdana"/>
                        </a:rPr>
                        <a:t>e </a:t>
                      </a:r>
                      <a:r>
                        <a:rPr sz="900" spc="-5" dirty="0">
                          <a:latin typeface="Verdana"/>
                          <a:cs typeface="Verdana"/>
                        </a:rPr>
                        <a:t>cos</a:t>
                      </a:r>
                      <a:r>
                        <a:rPr sz="900" dirty="0">
                          <a:latin typeface="Verdana"/>
                          <a:cs typeface="Verdana"/>
                        </a:rPr>
                        <a:t>t </a:t>
                      </a:r>
                      <a:r>
                        <a:rPr sz="900" spc="-5" dirty="0">
                          <a:latin typeface="Verdana"/>
                          <a:cs typeface="Verdana"/>
                        </a:rPr>
                        <a:t>o</a:t>
                      </a:r>
                      <a:r>
                        <a:rPr sz="900" dirty="0">
                          <a:latin typeface="Verdana"/>
                          <a:cs typeface="Verdana"/>
                        </a:rPr>
                        <a:t>f </a:t>
                      </a:r>
                      <a:r>
                        <a:rPr sz="900" spc="-10" dirty="0">
                          <a:latin typeface="Verdana"/>
                          <a:cs typeface="Verdana"/>
                        </a:rPr>
                        <a:t>m</a:t>
                      </a:r>
                      <a:r>
                        <a:rPr sz="900" spc="-5" dirty="0">
                          <a:latin typeface="Verdana"/>
                          <a:cs typeface="Verdana"/>
                        </a:rPr>
                        <a:t>edicines.</a:t>
                      </a:r>
                      <a:endParaRPr sz="900" dirty="0">
                        <a:latin typeface="Verdana"/>
                        <a:cs typeface="Verdana"/>
                      </a:endParaRPr>
                    </a:p>
                  </a:txBody>
                  <a:tcPr marL="0" marR="0" marT="0" marB="0">
                    <a:lnL w="7365">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192035">
                <a:tc>
                  <a:txBody>
                    <a:bodyPr/>
                    <a:lstStyle/>
                    <a:p>
                      <a:pPr marL="64769">
                        <a:lnSpc>
                          <a:spcPct val="100000"/>
                        </a:lnSpc>
                      </a:pPr>
                      <a:r>
                        <a:rPr sz="900" b="1" dirty="0">
                          <a:solidFill>
                            <a:srgbClr val="FFFFFF"/>
                          </a:solidFill>
                          <a:latin typeface="Verdana"/>
                          <a:cs typeface="Verdana"/>
                        </a:rPr>
                        <a:t>The </a:t>
                      </a:r>
                      <a:r>
                        <a:rPr sz="900" b="1" spc="-5" dirty="0">
                          <a:solidFill>
                            <a:srgbClr val="FFFFFF"/>
                          </a:solidFill>
                          <a:latin typeface="Verdana"/>
                          <a:cs typeface="Verdana"/>
                        </a:rPr>
                        <a:t>b</a:t>
                      </a:r>
                      <a:r>
                        <a:rPr sz="900" b="1" dirty="0">
                          <a:solidFill>
                            <a:srgbClr val="FFFFFF"/>
                          </a:solidFill>
                          <a:latin typeface="Verdana"/>
                          <a:cs typeface="Verdana"/>
                        </a:rPr>
                        <a:t>en</a:t>
                      </a:r>
                      <a:r>
                        <a:rPr sz="900" b="1" spc="-10" dirty="0">
                          <a:solidFill>
                            <a:srgbClr val="FFFFFF"/>
                          </a:solidFill>
                          <a:latin typeface="Verdana"/>
                          <a:cs typeface="Verdana"/>
                        </a:rPr>
                        <a:t>e</a:t>
                      </a:r>
                      <a:r>
                        <a:rPr sz="900" b="1" dirty="0">
                          <a:solidFill>
                            <a:srgbClr val="FFFFFF"/>
                          </a:solidFill>
                          <a:latin typeface="Verdana"/>
                          <a:cs typeface="Verdana"/>
                        </a:rPr>
                        <a:t>f</a:t>
                      </a:r>
                      <a:r>
                        <a:rPr sz="900" b="1" spc="-10" dirty="0">
                          <a:solidFill>
                            <a:srgbClr val="FFFFFF"/>
                          </a:solidFill>
                          <a:latin typeface="Verdana"/>
                          <a:cs typeface="Verdana"/>
                        </a:rPr>
                        <a:t>i</a:t>
                      </a:r>
                      <a:r>
                        <a:rPr sz="900" b="1" dirty="0">
                          <a:solidFill>
                            <a:srgbClr val="FFFFFF"/>
                          </a:solidFill>
                          <a:latin typeface="Verdana"/>
                          <a:cs typeface="Verdana"/>
                        </a:rPr>
                        <a:t>ciaries</a:t>
                      </a:r>
                      <a:endParaRPr sz="900" dirty="0">
                        <a:latin typeface="Verdana"/>
                        <a:cs typeface="Verdana"/>
                      </a:endParaRPr>
                    </a:p>
                  </a:txBody>
                  <a:tcPr marL="0" marR="0" marT="0" marB="0">
                    <a:lnL w="7366">
                      <a:solidFill>
                        <a:srgbClr val="0059BD"/>
                      </a:solidFill>
                      <a:prstDash val="solid"/>
                    </a:lnL>
                    <a:lnR w="7365">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spc="-5" dirty="0">
                          <a:latin typeface="Verdana"/>
                          <a:cs typeface="Verdana"/>
                        </a:rPr>
                        <a:t>Al</a:t>
                      </a:r>
                      <a:r>
                        <a:rPr sz="900" dirty="0">
                          <a:latin typeface="Verdana"/>
                          <a:cs typeface="Verdana"/>
                        </a:rPr>
                        <a:t>l</a:t>
                      </a:r>
                      <a:r>
                        <a:rPr sz="900" spc="-5" dirty="0">
                          <a:latin typeface="Verdana"/>
                          <a:cs typeface="Verdana"/>
                        </a:rPr>
                        <a:t> re</a:t>
                      </a:r>
                      <a:r>
                        <a:rPr sz="900" spc="5" dirty="0">
                          <a:latin typeface="Verdana"/>
                          <a:cs typeface="Verdana"/>
                        </a:rPr>
                        <a:t>s</a:t>
                      </a:r>
                      <a:r>
                        <a:rPr sz="900" spc="-10" dirty="0">
                          <a:latin typeface="Verdana"/>
                          <a:cs typeface="Verdana"/>
                        </a:rPr>
                        <a:t>i</a:t>
                      </a:r>
                      <a:r>
                        <a:rPr sz="900" spc="-5" dirty="0">
                          <a:latin typeface="Verdana"/>
                          <a:cs typeface="Verdana"/>
                        </a:rPr>
                        <a:t>de</a:t>
                      </a:r>
                      <a:r>
                        <a:rPr sz="900" dirty="0">
                          <a:latin typeface="Verdana"/>
                          <a:cs typeface="Verdana"/>
                        </a:rPr>
                        <a:t>nts</a:t>
                      </a:r>
                      <a:r>
                        <a:rPr sz="900" spc="-5" dirty="0">
                          <a:latin typeface="Verdana"/>
                          <a:cs typeface="Verdana"/>
                        </a:rPr>
                        <a:t> i</a:t>
                      </a:r>
                      <a:r>
                        <a:rPr sz="900" dirty="0">
                          <a:latin typeface="Verdana"/>
                          <a:cs typeface="Verdana"/>
                        </a:rPr>
                        <a:t>n </a:t>
                      </a:r>
                      <a:r>
                        <a:rPr sz="900" spc="-5" dirty="0">
                          <a:latin typeface="Verdana"/>
                          <a:cs typeface="Verdana"/>
                        </a:rPr>
                        <a:t>t</a:t>
                      </a:r>
                      <a:r>
                        <a:rPr sz="900" dirty="0">
                          <a:latin typeface="Verdana"/>
                          <a:cs typeface="Verdana"/>
                        </a:rPr>
                        <a:t>he</a:t>
                      </a:r>
                      <a:r>
                        <a:rPr sz="900" spc="-5" dirty="0">
                          <a:latin typeface="Verdana"/>
                          <a:cs typeface="Verdana"/>
                        </a:rPr>
                        <a:t> UK.</a:t>
                      </a:r>
                      <a:endParaRPr sz="900" dirty="0">
                        <a:latin typeface="Verdana"/>
                        <a:cs typeface="Verdana"/>
                      </a:endParaRPr>
                    </a:p>
                  </a:txBody>
                  <a:tcPr marL="0" marR="0" marT="0" marB="0">
                    <a:lnL w="7365">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331671">
                <a:tc>
                  <a:txBody>
                    <a:bodyPr/>
                    <a:lstStyle/>
                    <a:p>
                      <a:pPr marL="64769" marR="393065">
                        <a:lnSpc>
                          <a:spcPct val="101499"/>
                        </a:lnSpc>
                      </a:pPr>
                      <a:r>
                        <a:rPr sz="900" b="1" dirty="0">
                          <a:solidFill>
                            <a:srgbClr val="FFFFFF"/>
                          </a:solidFill>
                          <a:latin typeface="Verdana"/>
                          <a:cs typeface="Verdana"/>
                        </a:rPr>
                        <a:t>Categories</a:t>
                      </a:r>
                      <a:r>
                        <a:rPr sz="900" b="1" spc="-10" dirty="0">
                          <a:solidFill>
                            <a:srgbClr val="FFFFFF"/>
                          </a:solidFill>
                          <a:latin typeface="Verdana"/>
                          <a:cs typeface="Verdana"/>
                        </a:rPr>
                        <a:t> </a:t>
                      </a:r>
                      <a:r>
                        <a:rPr sz="900" b="1" dirty="0">
                          <a:solidFill>
                            <a:srgbClr val="FFFFFF"/>
                          </a:solidFill>
                          <a:latin typeface="Verdana"/>
                          <a:cs typeface="Verdana"/>
                        </a:rPr>
                        <a:t>of reimbur</a:t>
                      </a:r>
                      <a:r>
                        <a:rPr sz="900" b="1" spc="-10" dirty="0">
                          <a:solidFill>
                            <a:srgbClr val="FFFFFF"/>
                          </a:solidFill>
                          <a:latin typeface="Verdana"/>
                          <a:cs typeface="Verdana"/>
                        </a:rPr>
                        <a:t>s</a:t>
                      </a:r>
                      <a:r>
                        <a:rPr sz="900" b="1" dirty="0">
                          <a:solidFill>
                            <a:srgbClr val="FFFFFF"/>
                          </a:solidFill>
                          <a:latin typeface="Verdana"/>
                          <a:cs typeface="Verdana"/>
                        </a:rPr>
                        <a:t>able d</a:t>
                      </a:r>
                      <a:r>
                        <a:rPr sz="900" b="1" spc="-10" dirty="0">
                          <a:solidFill>
                            <a:srgbClr val="FFFFFF"/>
                          </a:solidFill>
                          <a:latin typeface="Verdana"/>
                          <a:cs typeface="Verdana"/>
                        </a:rPr>
                        <a:t>r</a:t>
                      </a:r>
                      <a:r>
                        <a:rPr sz="900" b="1" dirty="0">
                          <a:solidFill>
                            <a:srgbClr val="FFFFFF"/>
                          </a:solidFill>
                          <a:latin typeface="Verdana"/>
                          <a:cs typeface="Verdana"/>
                        </a:rPr>
                        <a:t>ugs</a:t>
                      </a:r>
                      <a:endParaRPr sz="900">
                        <a:latin typeface="Verdana"/>
                        <a:cs typeface="Verdana"/>
                      </a:endParaRPr>
                    </a:p>
                  </a:txBody>
                  <a:tcPr marL="0" marR="0" marT="0" marB="0">
                    <a:lnL w="7366">
                      <a:solidFill>
                        <a:srgbClr val="0059BD"/>
                      </a:solidFill>
                      <a:prstDash val="solid"/>
                    </a:lnL>
                    <a:lnR w="7365">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dirty="0">
                          <a:latin typeface="Verdana"/>
                          <a:cs typeface="Verdana"/>
                        </a:rPr>
                        <a:t>M</a:t>
                      </a:r>
                      <a:r>
                        <a:rPr sz="900" spc="-5" dirty="0">
                          <a:latin typeface="Verdana"/>
                          <a:cs typeface="Verdana"/>
                        </a:rPr>
                        <a:t>edici</a:t>
                      </a:r>
                      <a:r>
                        <a:rPr sz="900" dirty="0">
                          <a:latin typeface="Verdana"/>
                          <a:cs typeface="Verdana"/>
                        </a:rPr>
                        <a:t>n</a:t>
                      </a:r>
                      <a:r>
                        <a:rPr sz="900" spc="-5" dirty="0">
                          <a:latin typeface="Verdana"/>
                          <a:cs typeface="Verdana"/>
                        </a:rPr>
                        <a:t>e</a:t>
                      </a:r>
                      <a:r>
                        <a:rPr sz="900" dirty="0">
                          <a:latin typeface="Verdana"/>
                          <a:cs typeface="Verdana"/>
                        </a:rPr>
                        <a:t>s</a:t>
                      </a:r>
                      <a:r>
                        <a:rPr sz="900" spc="-5" dirty="0">
                          <a:latin typeface="Verdana"/>
                          <a:cs typeface="Verdana"/>
                        </a:rPr>
                        <a:t> i</a:t>
                      </a:r>
                      <a:r>
                        <a:rPr sz="900" dirty="0">
                          <a:latin typeface="Verdana"/>
                          <a:cs typeface="Verdana"/>
                        </a:rPr>
                        <a:t>n the</a:t>
                      </a:r>
                      <a:r>
                        <a:rPr sz="900" spc="-5" dirty="0">
                          <a:latin typeface="Verdana"/>
                          <a:cs typeface="Verdana"/>
                        </a:rPr>
                        <a:t> U</a:t>
                      </a:r>
                      <a:r>
                        <a:rPr sz="900" dirty="0">
                          <a:latin typeface="Verdana"/>
                          <a:cs typeface="Verdana"/>
                        </a:rPr>
                        <a:t>K </a:t>
                      </a:r>
                      <a:r>
                        <a:rPr sz="900" spc="-5" dirty="0">
                          <a:latin typeface="Verdana"/>
                          <a:cs typeface="Verdana"/>
                        </a:rPr>
                        <a:t>ar</a:t>
                      </a:r>
                      <a:r>
                        <a:rPr sz="900" dirty="0">
                          <a:latin typeface="Verdana"/>
                          <a:cs typeface="Verdana"/>
                        </a:rPr>
                        <a:t>e</a:t>
                      </a:r>
                      <a:r>
                        <a:rPr sz="900" spc="-10" dirty="0">
                          <a:latin typeface="Verdana"/>
                          <a:cs typeface="Verdana"/>
                        </a:rPr>
                        <a:t> </a:t>
                      </a:r>
                      <a:r>
                        <a:rPr sz="900" dirty="0">
                          <a:latin typeface="Verdana"/>
                          <a:cs typeface="Verdana"/>
                        </a:rPr>
                        <a:t>fu</a:t>
                      </a:r>
                      <a:r>
                        <a:rPr sz="900" spc="-5" dirty="0">
                          <a:latin typeface="Verdana"/>
                          <a:cs typeface="Verdana"/>
                        </a:rPr>
                        <a:t>ll</a:t>
                      </a:r>
                      <a:r>
                        <a:rPr sz="900" dirty="0">
                          <a:latin typeface="Verdana"/>
                          <a:cs typeface="Verdana"/>
                        </a:rPr>
                        <a:t>y </a:t>
                      </a:r>
                      <a:r>
                        <a:rPr sz="900" spc="-5" dirty="0">
                          <a:latin typeface="Verdana"/>
                          <a:cs typeface="Verdana"/>
                        </a:rPr>
                        <a:t>reimbursed</a:t>
                      </a:r>
                      <a:r>
                        <a:rPr sz="900" dirty="0">
                          <a:latin typeface="Verdana"/>
                          <a:cs typeface="Verdana"/>
                        </a:rPr>
                        <a:t>,</a:t>
                      </a:r>
                      <a:r>
                        <a:rPr sz="900" spc="5" dirty="0">
                          <a:latin typeface="Verdana"/>
                          <a:cs typeface="Verdana"/>
                        </a:rPr>
                        <a:t> </a:t>
                      </a:r>
                      <a:r>
                        <a:rPr sz="900" spc="-5" dirty="0">
                          <a:latin typeface="Verdana"/>
                          <a:cs typeface="Verdana"/>
                        </a:rPr>
                        <a:t>exce</a:t>
                      </a:r>
                      <a:r>
                        <a:rPr sz="900" spc="-10" dirty="0">
                          <a:latin typeface="Verdana"/>
                          <a:cs typeface="Verdana"/>
                        </a:rPr>
                        <a:t>p</a:t>
                      </a:r>
                      <a:r>
                        <a:rPr sz="900" dirty="0">
                          <a:latin typeface="Verdana"/>
                          <a:cs typeface="Verdana"/>
                        </a:rPr>
                        <a:t>t </a:t>
                      </a:r>
                      <a:r>
                        <a:rPr sz="900" spc="-5" dirty="0">
                          <a:latin typeface="Verdana"/>
                          <a:cs typeface="Verdana"/>
                        </a:rPr>
                        <a:t>OT</a:t>
                      </a:r>
                      <a:r>
                        <a:rPr sz="900" dirty="0">
                          <a:latin typeface="Verdana"/>
                          <a:cs typeface="Verdana"/>
                        </a:rPr>
                        <a:t>C </a:t>
                      </a:r>
                      <a:r>
                        <a:rPr sz="900" spc="-5" dirty="0">
                          <a:latin typeface="Verdana"/>
                          <a:cs typeface="Verdana"/>
                        </a:rPr>
                        <a:t>medicines.</a:t>
                      </a:r>
                      <a:endParaRPr sz="900" dirty="0">
                        <a:latin typeface="Verdana"/>
                        <a:cs typeface="Verdana"/>
                      </a:endParaRPr>
                    </a:p>
                  </a:txBody>
                  <a:tcPr marL="0" marR="0" marT="0" marB="0">
                    <a:lnL w="7365">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1171272">
                <a:tc>
                  <a:txBody>
                    <a:bodyPr/>
                    <a:lstStyle/>
                    <a:p>
                      <a:pPr marL="64769" marR="229235">
                        <a:lnSpc>
                          <a:spcPct val="101299"/>
                        </a:lnSpc>
                      </a:pPr>
                      <a:r>
                        <a:rPr sz="900" b="1" dirty="0">
                          <a:solidFill>
                            <a:srgbClr val="FFFFFF"/>
                          </a:solidFill>
                          <a:latin typeface="Verdana"/>
                          <a:cs typeface="Verdana"/>
                        </a:rPr>
                        <a:t>Struct</a:t>
                      </a:r>
                      <a:r>
                        <a:rPr sz="900" b="1" spc="-10" dirty="0">
                          <a:solidFill>
                            <a:srgbClr val="FFFFFF"/>
                          </a:solidFill>
                          <a:latin typeface="Verdana"/>
                          <a:cs typeface="Verdana"/>
                        </a:rPr>
                        <a:t>u</a:t>
                      </a:r>
                      <a:r>
                        <a:rPr sz="900" b="1" spc="-5" dirty="0">
                          <a:solidFill>
                            <a:srgbClr val="FFFFFF"/>
                          </a:solidFill>
                          <a:latin typeface="Verdana"/>
                          <a:cs typeface="Verdana"/>
                        </a:rPr>
                        <a:t>r</a:t>
                      </a:r>
                      <a:r>
                        <a:rPr sz="900" b="1" dirty="0">
                          <a:solidFill>
                            <a:srgbClr val="FFFFFF"/>
                          </a:solidFill>
                          <a:latin typeface="Verdana"/>
                          <a:cs typeface="Verdana"/>
                        </a:rPr>
                        <a:t>e</a:t>
                      </a:r>
                      <a:r>
                        <a:rPr sz="900" b="1" spc="-10" dirty="0">
                          <a:solidFill>
                            <a:srgbClr val="FFFFFF"/>
                          </a:solidFill>
                          <a:latin typeface="Verdana"/>
                          <a:cs typeface="Verdana"/>
                        </a:rPr>
                        <a:t> </a:t>
                      </a:r>
                      <a:r>
                        <a:rPr sz="900" b="1" dirty="0">
                          <a:solidFill>
                            <a:srgbClr val="FFFFFF"/>
                          </a:solidFill>
                          <a:latin typeface="Verdana"/>
                          <a:cs typeface="Verdana"/>
                        </a:rPr>
                        <a:t>of </a:t>
                      </a:r>
                      <a:r>
                        <a:rPr sz="900" b="1" spc="-5" dirty="0">
                          <a:solidFill>
                            <a:srgbClr val="FFFFFF"/>
                          </a:solidFill>
                          <a:latin typeface="Verdana"/>
                          <a:cs typeface="Verdana"/>
                        </a:rPr>
                        <a:t>reimbur</a:t>
                      </a:r>
                      <a:r>
                        <a:rPr sz="900" b="1" spc="-10" dirty="0">
                          <a:solidFill>
                            <a:srgbClr val="FFFFFF"/>
                          </a:solidFill>
                          <a:latin typeface="Verdana"/>
                          <a:cs typeface="Verdana"/>
                        </a:rPr>
                        <a:t>s</a:t>
                      </a:r>
                      <a:r>
                        <a:rPr sz="900" b="1" spc="-5" dirty="0">
                          <a:solidFill>
                            <a:srgbClr val="FFFFFF"/>
                          </a:solidFill>
                          <a:latin typeface="Verdana"/>
                          <a:cs typeface="Verdana"/>
                        </a:rPr>
                        <a:t>emen</a:t>
                      </a:r>
                      <a:r>
                        <a:rPr sz="900" b="1" dirty="0">
                          <a:solidFill>
                            <a:srgbClr val="FFFFFF"/>
                          </a:solidFill>
                          <a:latin typeface="Verdana"/>
                          <a:cs typeface="Verdana"/>
                        </a:rPr>
                        <a:t>t</a:t>
                      </a:r>
                      <a:r>
                        <a:rPr sz="900" b="1" spc="-5" dirty="0">
                          <a:solidFill>
                            <a:srgbClr val="FFFFFF"/>
                          </a:solidFill>
                          <a:latin typeface="Verdana"/>
                          <a:cs typeface="Verdana"/>
                        </a:rPr>
                        <a:t> </a:t>
                      </a:r>
                      <a:r>
                        <a:rPr sz="900" b="1" spc="-10" dirty="0">
                          <a:solidFill>
                            <a:srgbClr val="FFFFFF"/>
                          </a:solidFill>
                          <a:latin typeface="Verdana"/>
                          <a:cs typeface="Verdana"/>
                        </a:rPr>
                        <a:t>t</a:t>
                      </a:r>
                      <a:r>
                        <a:rPr sz="900" b="1" dirty="0">
                          <a:solidFill>
                            <a:srgbClr val="FFFFFF"/>
                          </a:solidFill>
                          <a:latin typeface="Verdana"/>
                          <a:cs typeface="Verdana"/>
                        </a:rPr>
                        <a:t>o </a:t>
                      </a:r>
                      <a:r>
                        <a:rPr sz="900" b="1" spc="-5" dirty="0">
                          <a:solidFill>
                            <a:srgbClr val="FFFFFF"/>
                          </a:solidFill>
                          <a:latin typeface="Verdana"/>
                          <a:cs typeface="Verdana"/>
                        </a:rPr>
                        <a:t>t</a:t>
                      </a:r>
                      <a:r>
                        <a:rPr sz="900" b="1" spc="-10" dirty="0">
                          <a:solidFill>
                            <a:srgbClr val="FFFFFF"/>
                          </a:solidFill>
                          <a:latin typeface="Verdana"/>
                          <a:cs typeface="Verdana"/>
                        </a:rPr>
                        <a:t>h</a:t>
                      </a:r>
                      <a:r>
                        <a:rPr sz="900" b="1" dirty="0">
                          <a:solidFill>
                            <a:srgbClr val="FFFFFF"/>
                          </a:solidFill>
                          <a:latin typeface="Verdana"/>
                          <a:cs typeface="Verdana"/>
                        </a:rPr>
                        <a:t>e </a:t>
                      </a:r>
                      <a:r>
                        <a:rPr sz="900" b="1" spc="-5" dirty="0">
                          <a:solidFill>
                            <a:srgbClr val="FFFFFF"/>
                          </a:solidFill>
                          <a:latin typeface="Verdana"/>
                          <a:cs typeface="Verdana"/>
                        </a:rPr>
                        <a:t>pat</a:t>
                      </a:r>
                      <a:r>
                        <a:rPr sz="900" b="1" spc="-10" dirty="0">
                          <a:solidFill>
                            <a:srgbClr val="FFFFFF"/>
                          </a:solidFill>
                          <a:latin typeface="Verdana"/>
                          <a:cs typeface="Verdana"/>
                        </a:rPr>
                        <a:t>i</a:t>
                      </a:r>
                      <a:r>
                        <a:rPr sz="900" b="1" spc="-5" dirty="0">
                          <a:solidFill>
                            <a:srgbClr val="FFFFFF"/>
                          </a:solidFill>
                          <a:latin typeface="Verdana"/>
                          <a:cs typeface="Verdana"/>
                        </a:rPr>
                        <a:t>en</a:t>
                      </a:r>
                      <a:r>
                        <a:rPr sz="900" b="1" dirty="0">
                          <a:solidFill>
                            <a:srgbClr val="FFFFFF"/>
                          </a:solidFill>
                          <a:latin typeface="Verdana"/>
                          <a:cs typeface="Verdana"/>
                        </a:rPr>
                        <a:t>t</a:t>
                      </a:r>
                      <a:r>
                        <a:rPr sz="900" b="1" spc="-5" dirty="0">
                          <a:solidFill>
                            <a:srgbClr val="FFFFFF"/>
                          </a:solidFill>
                          <a:latin typeface="Verdana"/>
                          <a:cs typeface="Verdana"/>
                        </a:rPr>
                        <a:t> (patient copayment)</a:t>
                      </a:r>
                      <a:endParaRPr sz="900" dirty="0">
                        <a:latin typeface="Verdana"/>
                        <a:cs typeface="Verdana"/>
                      </a:endParaRPr>
                    </a:p>
                  </a:txBody>
                  <a:tcPr marL="0" marR="0" marT="0" marB="0">
                    <a:lnL w="7366">
                      <a:solidFill>
                        <a:srgbClr val="0059BD"/>
                      </a:solidFill>
                      <a:prstDash val="solid"/>
                    </a:lnL>
                    <a:lnR w="7365">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marR="60960">
                        <a:lnSpc>
                          <a:spcPct val="101299"/>
                        </a:lnSpc>
                      </a:pPr>
                      <a:r>
                        <a:rPr sz="900" spc="-5" dirty="0">
                          <a:latin typeface="Verdana"/>
                          <a:cs typeface="Verdana"/>
                        </a:rPr>
                        <a:t>Th</a:t>
                      </a:r>
                      <a:r>
                        <a:rPr sz="900" dirty="0">
                          <a:latin typeface="Verdana"/>
                          <a:cs typeface="Verdana"/>
                        </a:rPr>
                        <a:t>e </a:t>
                      </a:r>
                      <a:r>
                        <a:rPr sz="900" spc="-5" dirty="0">
                          <a:latin typeface="Verdana"/>
                          <a:cs typeface="Verdana"/>
                        </a:rPr>
                        <a:t>patien</a:t>
                      </a:r>
                      <a:r>
                        <a:rPr sz="900" dirty="0">
                          <a:latin typeface="Verdana"/>
                          <a:cs typeface="Verdana"/>
                        </a:rPr>
                        <a:t>t</a:t>
                      </a:r>
                      <a:r>
                        <a:rPr sz="900" spc="-5" dirty="0">
                          <a:latin typeface="Verdana"/>
                          <a:cs typeface="Verdana"/>
                        </a:rPr>
                        <a:t> pay</a:t>
                      </a:r>
                      <a:r>
                        <a:rPr sz="900" dirty="0">
                          <a:latin typeface="Verdana"/>
                          <a:cs typeface="Verdana"/>
                        </a:rPr>
                        <a:t>s a</a:t>
                      </a:r>
                      <a:r>
                        <a:rPr sz="900" spc="-5" dirty="0">
                          <a:latin typeface="Verdana"/>
                          <a:cs typeface="Verdana"/>
                        </a:rPr>
                        <a:t> fla</a:t>
                      </a:r>
                      <a:r>
                        <a:rPr sz="900" dirty="0">
                          <a:latin typeface="Verdana"/>
                          <a:cs typeface="Verdana"/>
                        </a:rPr>
                        <a:t>t</a:t>
                      </a:r>
                      <a:r>
                        <a:rPr sz="900" spc="-5" dirty="0">
                          <a:latin typeface="Verdana"/>
                          <a:cs typeface="Verdana"/>
                        </a:rPr>
                        <a:t> fe</a:t>
                      </a:r>
                      <a:r>
                        <a:rPr sz="900" dirty="0">
                          <a:latin typeface="Verdana"/>
                          <a:cs typeface="Verdana"/>
                        </a:rPr>
                        <a:t>e </a:t>
                      </a:r>
                      <a:r>
                        <a:rPr sz="900" spc="-5" dirty="0">
                          <a:latin typeface="Verdana"/>
                          <a:cs typeface="Verdana"/>
                        </a:rPr>
                        <a:t>pe</a:t>
                      </a:r>
                      <a:r>
                        <a:rPr sz="900" dirty="0">
                          <a:latin typeface="Verdana"/>
                          <a:cs typeface="Verdana"/>
                        </a:rPr>
                        <a:t>r </a:t>
                      </a:r>
                      <a:r>
                        <a:rPr sz="900" spc="-5" dirty="0">
                          <a:latin typeface="Verdana"/>
                          <a:cs typeface="Verdana"/>
                        </a:rPr>
                        <a:t>prescrip</a:t>
                      </a:r>
                      <a:r>
                        <a:rPr sz="900" dirty="0">
                          <a:latin typeface="Verdana"/>
                          <a:cs typeface="Verdana"/>
                        </a:rPr>
                        <a:t>t</a:t>
                      </a:r>
                      <a:r>
                        <a:rPr sz="900" spc="-10" dirty="0">
                          <a:latin typeface="Verdana"/>
                          <a:cs typeface="Verdana"/>
                        </a:rPr>
                        <a:t>i</a:t>
                      </a:r>
                      <a:r>
                        <a:rPr sz="900" dirty="0">
                          <a:latin typeface="Verdana"/>
                          <a:cs typeface="Verdana"/>
                        </a:rPr>
                        <a:t>on. </a:t>
                      </a:r>
                      <a:r>
                        <a:rPr sz="900" spc="-5" dirty="0">
                          <a:latin typeface="Verdana"/>
                          <a:cs typeface="Verdana"/>
                        </a:rPr>
                        <a:t>Th</a:t>
                      </a:r>
                      <a:r>
                        <a:rPr sz="900" dirty="0">
                          <a:latin typeface="Verdana"/>
                          <a:cs typeface="Verdana"/>
                        </a:rPr>
                        <a:t>ere </a:t>
                      </a:r>
                      <a:r>
                        <a:rPr sz="900" spc="-10" dirty="0">
                          <a:latin typeface="Verdana"/>
                          <a:cs typeface="Verdana"/>
                        </a:rPr>
                        <a:t>i</a:t>
                      </a:r>
                      <a:r>
                        <a:rPr sz="900" dirty="0">
                          <a:latin typeface="Verdana"/>
                          <a:cs typeface="Verdana"/>
                        </a:rPr>
                        <a:t>s the </a:t>
                      </a:r>
                      <a:r>
                        <a:rPr sz="900" spc="-10" dirty="0">
                          <a:latin typeface="Verdana"/>
                          <a:cs typeface="Verdana"/>
                        </a:rPr>
                        <a:t>p</a:t>
                      </a:r>
                      <a:r>
                        <a:rPr sz="900" spc="-5" dirty="0">
                          <a:latin typeface="Verdana"/>
                          <a:cs typeface="Verdana"/>
                        </a:rPr>
                        <a:t>o</a:t>
                      </a:r>
                      <a:r>
                        <a:rPr sz="900" dirty="0">
                          <a:latin typeface="Verdana"/>
                          <a:cs typeface="Verdana"/>
                        </a:rPr>
                        <a:t>ss</a:t>
                      </a:r>
                      <a:r>
                        <a:rPr sz="900" spc="-10" dirty="0">
                          <a:latin typeface="Verdana"/>
                          <a:cs typeface="Verdana"/>
                        </a:rPr>
                        <a:t>i</a:t>
                      </a:r>
                      <a:r>
                        <a:rPr sz="900" dirty="0">
                          <a:latin typeface="Verdana"/>
                          <a:cs typeface="Verdana"/>
                        </a:rPr>
                        <a:t>bil</a:t>
                      </a:r>
                      <a:r>
                        <a:rPr sz="900" spc="-10" dirty="0">
                          <a:latin typeface="Verdana"/>
                          <a:cs typeface="Verdana"/>
                        </a:rPr>
                        <a:t>i</a:t>
                      </a:r>
                      <a:r>
                        <a:rPr sz="900" dirty="0">
                          <a:latin typeface="Verdana"/>
                          <a:cs typeface="Verdana"/>
                        </a:rPr>
                        <a:t>ty to</a:t>
                      </a:r>
                      <a:r>
                        <a:rPr sz="900" spc="-5" dirty="0">
                          <a:latin typeface="Verdana"/>
                          <a:cs typeface="Verdana"/>
                        </a:rPr>
                        <a:t> </a:t>
                      </a:r>
                      <a:r>
                        <a:rPr sz="900" dirty="0">
                          <a:latin typeface="Verdana"/>
                          <a:cs typeface="Verdana"/>
                        </a:rPr>
                        <a:t>buy</a:t>
                      </a:r>
                      <a:r>
                        <a:rPr sz="900" spc="-5" dirty="0">
                          <a:latin typeface="Verdana"/>
                          <a:cs typeface="Verdana"/>
                        </a:rPr>
                        <a:t> </a:t>
                      </a:r>
                      <a:r>
                        <a:rPr sz="900" dirty="0">
                          <a:latin typeface="Verdana"/>
                          <a:cs typeface="Verdana"/>
                        </a:rPr>
                        <a:t>a</a:t>
                      </a:r>
                      <a:r>
                        <a:rPr sz="900" spc="-5" dirty="0">
                          <a:latin typeface="Verdana"/>
                          <a:cs typeface="Verdana"/>
                        </a:rPr>
                        <a:t> pres</a:t>
                      </a:r>
                      <a:r>
                        <a:rPr sz="900" spc="-10" dirty="0">
                          <a:latin typeface="Verdana"/>
                          <a:cs typeface="Verdana"/>
                        </a:rPr>
                        <a:t>c</a:t>
                      </a:r>
                      <a:r>
                        <a:rPr sz="900" spc="-5" dirty="0">
                          <a:latin typeface="Verdana"/>
                          <a:cs typeface="Verdana"/>
                        </a:rPr>
                        <a:t>riptio</a:t>
                      </a:r>
                      <a:r>
                        <a:rPr sz="900" dirty="0">
                          <a:latin typeface="Verdana"/>
                          <a:cs typeface="Verdana"/>
                        </a:rPr>
                        <a:t>n </a:t>
                      </a:r>
                      <a:r>
                        <a:rPr sz="900" spc="-5" dirty="0">
                          <a:latin typeface="Verdana"/>
                          <a:cs typeface="Verdana"/>
                        </a:rPr>
                        <a:t>pre-paymen</a:t>
                      </a:r>
                      <a:r>
                        <a:rPr sz="900" dirty="0">
                          <a:latin typeface="Verdana"/>
                          <a:cs typeface="Verdana"/>
                        </a:rPr>
                        <a:t>t</a:t>
                      </a:r>
                      <a:r>
                        <a:rPr sz="900" spc="-5" dirty="0">
                          <a:latin typeface="Verdana"/>
                          <a:cs typeface="Verdana"/>
                        </a:rPr>
                        <a:t> certificate  </a:t>
                      </a:r>
                      <a:r>
                        <a:rPr sz="900" dirty="0">
                          <a:latin typeface="Verdana"/>
                          <a:cs typeface="Verdana"/>
                        </a:rPr>
                        <a:t>for 3 </a:t>
                      </a:r>
                      <a:r>
                        <a:rPr sz="900" spc="-5" dirty="0">
                          <a:latin typeface="Verdana"/>
                          <a:cs typeface="Verdana"/>
                        </a:rPr>
                        <a:t>o</a:t>
                      </a:r>
                      <a:r>
                        <a:rPr sz="900" dirty="0">
                          <a:latin typeface="Verdana"/>
                          <a:cs typeface="Verdana"/>
                        </a:rPr>
                        <a:t>r </a:t>
                      </a:r>
                      <a:r>
                        <a:rPr sz="900" spc="-5" dirty="0">
                          <a:latin typeface="Verdana"/>
                          <a:cs typeface="Verdana"/>
                        </a:rPr>
                        <a:t>1</a:t>
                      </a:r>
                      <a:r>
                        <a:rPr sz="900" dirty="0">
                          <a:latin typeface="Verdana"/>
                          <a:cs typeface="Verdana"/>
                        </a:rPr>
                        <a:t>2</a:t>
                      </a:r>
                      <a:r>
                        <a:rPr sz="900" spc="-15" dirty="0">
                          <a:latin typeface="Verdana"/>
                          <a:cs typeface="Verdana"/>
                        </a:rPr>
                        <a:t> </a:t>
                      </a:r>
                      <a:r>
                        <a:rPr sz="900" dirty="0">
                          <a:latin typeface="Verdana"/>
                          <a:cs typeface="Verdana"/>
                        </a:rPr>
                        <a:t>months</a:t>
                      </a:r>
                      <a:r>
                        <a:rPr sz="900" spc="-5" dirty="0">
                          <a:latin typeface="Verdana"/>
                          <a:cs typeface="Verdana"/>
                        </a:rPr>
                        <a:t> t</a:t>
                      </a:r>
                      <a:r>
                        <a:rPr sz="900" dirty="0">
                          <a:latin typeface="Verdana"/>
                          <a:cs typeface="Verdana"/>
                        </a:rPr>
                        <a:t>o </a:t>
                      </a:r>
                      <a:r>
                        <a:rPr sz="900" spc="-10" dirty="0">
                          <a:latin typeface="Verdana"/>
                          <a:cs typeface="Verdana"/>
                        </a:rPr>
                        <a:t>g</a:t>
                      </a:r>
                      <a:r>
                        <a:rPr sz="900" spc="-5" dirty="0">
                          <a:latin typeface="Verdana"/>
                          <a:cs typeface="Verdana"/>
                        </a:rPr>
                        <a:t>e</a:t>
                      </a:r>
                      <a:r>
                        <a:rPr sz="900" dirty="0">
                          <a:latin typeface="Verdana"/>
                          <a:cs typeface="Verdana"/>
                        </a:rPr>
                        <a:t>t a </a:t>
                      </a:r>
                      <a:r>
                        <a:rPr sz="900" spc="-5" dirty="0">
                          <a:latin typeface="Verdana"/>
                          <a:cs typeface="Verdana"/>
                        </a:rPr>
                        <a:t>d</a:t>
                      </a:r>
                      <a:r>
                        <a:rPr sz="900" spc="-10" dirty="0">
                          <a:latin typeface="Verdana"/>
                          <a:cs typeface="Verdana"/>
                        </a:rPr>
                        <a:t>i</a:t>
                      </a:r>
                      <a:r>
                        <a:rPr sz="900" spc="-5" dirty="0">
                          <a:latin typeface="Verdana"/>
                          <a:cs typeface="Verdana"/>
                        </a:rPr>
                        <a:t>scoun</a:t>
                      </a:r>
                      <a:r>
                        <a:rPr sz="900" dirty="0">
                          <a:latin typeface="Verdana"/>
                          <a:cs typeface="Verdana"/>
                        </a:rPr>
                        <a:t>t </a:t>
                      </a:r>
                      <a:r>
                        <a:rPr sz="900" spc="-5" dirty="0">
                          <a:latin typeface="Verdana"/>
                          <a:cs typeface="Verdana"/>
                        </a:rPr>
                        <a:t>o</a:t>
                      </a:r>
                      <a:r>
                        <a:rPr sz="900" dirty="0">
                          <a:latin typeface="Verdana"/>
                          <a:cs typeface="Verdana"/>
                        </a:rPr>
                        <a:t>n</a:t>
                      </a:r>
                      <a:r>
                        <a:rPr sz="900" spc="-5" dirty="0">
                          <a:latin typeface="Verdana"/>
                          <a:cs typeface="Verdana"/>
                        </a:rPr>
                        <a:t> th</a:t>
                      </a:r>
                      <a:r>
                        <a:rPr sz="900" dirty="0">
                          <a:latin typeface="Verdana"/>
                          <a:cs typeface="Verdana"/>
                        </a:rPr>
                        <a:t>e</a:t>
                      </a:r>
                      <a:r>
                        <a:rPr sz="900" spc="-10" dirty="0">
                          <a:latin typeface="Verdana"/>
                          <a:cs typeface="Verdana"/>
                        </a:rPr>
                        <a:t> </a:t>
                      </a:r>
                      <a:r>
                        <a:rPr sz="900" dirty="0">
                          <a:latin typeface="Verdana"/>
                          <a:cs typeface="Verdana"/>
                        </a:rPr>
                        <a:t>fee </a:t>
                      </a:r>
                      <a:r>
                        <a:rPr sz="900" spc="-5" dirty="0">
                          <a:latin typeface="Verdana"/>
                          <a:cs typeface="Verdana"/>
                        </a:rPr>
                        <a:t>pe</a:t>
                      </a:r>
                      <a:r>
                        <a:rPr sz="900" dirty="0">
                          <a:latin typeface="Verdana"/>
                          <a:cs typeface="Verdana"/>
                        </a:rPr>
                        <a:t>r </a:t>
                      </a:r>
                      <a:r>
                        <a:rPr sz="900" spc="-5" dirty="0">
                          <a:latin typeface="Verdana"/>
                          <a:cs typeface="Verdana"/>
                        </a:rPr>
                        <a:t>presc</a:t>
                      </a:r>
                      <a:r>
                        <a:rPr sz="900" spc="-20" dirty="0">
                          <a:latin typeface="Verdana"/>
                          <a:cs typeface="Verdana"/>
                        </a:rPr>
                        <a:t>r</a:t>
                      </a:r>
                      <a:r>
                        <a:rPr sz="900" spc="-10" dirty="0">
                          <a:latin typeface="Verdana"/>
                          <a:cs typeface="Verdana"/>
                        </a:rPr>
                        <a:t>i</a:t>
                      </a:r>
                      <a:r>
                        <a:rPr sz="900" spc="-5" dirty="0">
                          <a:latin typeface="Verdana"/>
                          <a:cs typeface="Verdana"/>
                        </a:rPr>
                        <a:t>pt</a:t>
                      </a:r>
                      <a:r>
                        <a:rPr sz="900" spc="-10" dirty="0">
                          <a:latin typeface="Verdana"/>
                          <a:cs typeface="Verdana"/>
                        </a:rPr>
                        <a:t>i</a:t>
                      </a:r>
                      <a:r>
                        <a:rPr sz="900" spc="-5" dirty="0">
                          <a:latin typeface="Verdana"/>
                          <a:cs typeface="Verdana"/>
                        </a:rPr>
                        <a:t>on</a:t>
                      </a:r>
                      <a:r>
                        <a:rPr sz="900" dirty="0">
                          <a:latin typeface="Verdana"/>
                          <a:cs typeface="Verdana"/>
                        </a:rPr>
                        <a:t>. </a:t>
                      </a:r>
                      <a:r>
                        <a:rPr sz="900" spc="-5" dirty="0">
                          <a:latin typeface="Verdana"/>
                          <a:cs typeface="Verdana"/>
                        </a:rPr>
                        <a:t>Med</a:t>
                      </a:r>
                      <a:r>
                        <a:rPr sz="900" spc="-10" dirty="0">
                          <a:latin typeface="Verdana"/>
                          <a:cs typeface="Verdana"/>
                        </a:rPr>
                        <a:t>ici</a:t>
                      </a:r>
                      <a:r>
                        <a:rPr sz="900" dirty="0">
                          <a:latin typeface="Verdana"/>
                          <a:cs typeface="Verdana"/>
                        </a:rPr>
                        <a:t>nes free </a:t>
                      </a:r>
                      <a:r>
                        <a:rPr sz="900" spc="-5" dirty="0">
                          <a:latin typeface="Verdana"/>
                          <a:cs typeface="Verdana"/>
                        </a:rPr>
                        <a:t>o</a:t>
                      </a:r>
                      <a:r>
                        <a:rPr sz="900" dirty="0">
                          <a:latin typeface="Verdana"/>
                          <a:cs typeface="Verdana"/>
                        </a:rPr>
                        <a:t>f</a:t>
                      </a:r>
                      <a:r>
                        <a:rPr sz="900" spc="-5" dirty="0">
                          <a:latin typeface="Verdana"/>
                          <a:cs typeface="Verdana"/>
                        </a:rPr>
                        <a:t> charg</a:t>
                      </a:r>
                      <a:r>
                        <a:rPr sz="900" dirty="0">
                          <a:latin typeface="Verdana"/>
                          <a:cs typeface="Verdana"/>
                        </a:rPr>
                        <a:t>e</a:t>
                      </a:r>
                      <a:r>
                        <a:rPr sz="900" spc="-5" dirty="0">
                          <a:latin typeface="Verdana"/>
                          <a:cs typeface="Verdana"/>
                        </a:rPr>
                        <a:t> ar</a:t>
                      </a:r>
                      <a:r>
                        <a:rPr sz="900" dirty="0">
                          <a:latin typeface="Verdana"/>
                          <a:cs typeface="Verdana"/>
                        </a:rPr>
                        <a:t>e</a:t>
                      </a:r>
                      <a:r>
                        <a:rPr sz="900" spc="-10" dirty="0">
                          <a:latin typeface="Verdana"/>
                          <a:cs typeface="Verdana"/>
                        </a:rPr>
                        <a:t> </a:t>
                      </a:r>
                      <a:r>
                        <a:rPr sz="900" spc="-5" dirty="0">
                          <a:latin typeface="Verdana"/>
                          <a:cs typeface="Verdana"/>
                        </a:rPr>
                        <a:t>exempte</a:t>
                      </a:r>
                      <a:r>
                        <a:rPr sz="900" dirty="0">
                          <a:latin typeface="Verdana"/>
                          <a:cs typeface="Verdana"/>
                        </a:rPr>
                        <a:t>d</a:t>
                      </a:r>
                      <a:r>
                        <a:rPr sz="900" spc="-5" dirty="0">
                          <a:latin typeface="Verdana"/>
                          <a:cs typeface="Verdana"/>
                        </a:rPr>
                        <a:t> t</a:t>
                      </a:r>
                      <a:r>
                        <a:rPr sz="900" dirty="0">
                          <a:latin typeface="Verdana"/>
                          <a:cs typeface="Verdana"/>
                        </a:rPr>
                        <a:t>o </a:t>
                      </a:r>
                      <a:r>
                        <a:rPr sz="900" spc="-5" dirty="0">
                          <a:latin typeface="Verdana"/>
                          <a:cs typeface="Verdana"/>
                        </a:rPr>
                        <a:t>th</a:t>
                      </a:r>
                      <a:r>
                        <a:rPr sz="900" dirty="0">
                          <a:latin typeface="Verdana"/>
                          <a:cs typeface="Verdana"/>
                        </a:rPr>
                        <a:t>e</a:t>
                      </a:r>
                      <a:r>
                        <a:rPr sz="900" spc="-5" dirty="0">
                          <a:latin typeface="Verdana"/>
                          <a:cs typeface="Verdana"/>
                        </a:rPr>
                        <a:t> flat- fe</a:t>
                      </a:r>
                      <a:r>
                        <a:rPr sz="900" dirty="0">
                          <a:latin typeface="Verdana"/>
                          <a:cs typeface="Verdana"/>
                        </a:rPr>
                        <a:t>e </a:t>
                      </a:r>
                      <a:r>
                        <a:rPr sz="900" spc="-5" dirty="0">
                          <a:latin typeface="Verdana"/>
                          <a:cs typeface="Verdana"/>
                        </a:rPr>
                        <a:t>pe</a:t>
                      </a:r>
                      <a:r>
                        <a:rPr sz="900" dirty="0">
                          <a:latin typeface="Verdana"/>
                          <a:cs typeface="Verdana"/>
                        </a:rPr>
                        <a:t>r </a:t>
                      </a:r>
                      <a:r>
                        <a:rPr sz="900" spc="-5" dirty="0">
                          <a:latin typeface="Verdana"/>
                          <a:cs typeface="Verdana"/>
                        </a:rPr>
                        <a:t>prescription</a:t>
                      </a:r>
                      <a:r>
                        <a:rPr sz="900" dirty="0">
                          <a:latin typeface="Verdana"/>
                          <a:cs typeface="Verdana"/>
                        </a:rPr>
                        <a:t>: </a:t>
                      </a:r>
                      <a:r>
                        <a:rPr sz="900" spc="-5" dirty="0">
                          <a:latin typeface="Verdana"/>
                          <a:cs typeface="Verdana"/>
                        </a:rPr>
                        <a:t>prescribe</a:t>
                      </a:r>
                      <a:r>
                        <a:rPr sz="900" dirty="0">
                          <a:latin typeface="Verdana"/>
                          <a:cs typeface="Verdana"/>
                        </a:rPr>
                        <a:t>d </a:t>
                      </a:r>
                      <a:r>
                        <a:rPr sz="900" spc="-5" dirty="0">
                          <a:latin typeface="Verdana"/>
                          <a:cs typeface="Verdana"/>
                        </a:rPr>
                        <a:t>contr</a:t>
                      </a:r>
                      <a:r>
                        <a:rPr sz="900" spc="-10" dirty="0">
                          <a:latin typeface="Verdana"/>
                          <a:cs typeface="Verdana"/>
                        </a:rPr>
                        <a:t>a</a:t>
                      </a:r>
                      <a:r>
                        <a:rPr sz="900" spc="-5" dirty="0">
                          <a:latin typeface="Verdana"/>
                          <a:cs typeface="Verdana"/>
                        </a:rPr>
                        <a:t>ceptives</a:t>
                      </a:r>
                      <a:r>
                        <a:rPr sz="900" dirty="0">
                          <a:latin typeface="Verdana"/>
                          <a:cs typeface="Verdana"/>
                        </a:rPr>
                        <a:t>, </a:t>
                      </a:r>
                      <a:r>
                        <a:rPr sz="900" spc="-5" dirty="0">
                          <a:latin typeface="Verdana"/>
                          <a:cs typeface="Verdana"/>
                        </a:rPr>
                        <a:t>medicatio</a:t>
                      </a:r>
                      <a:r>
                        <a:rPr sz="900" dirty="0">
                          <a:latin typeface="Verdana"/>
                          <a:cs typeface="Verdana"/>
                        </a:rPr>
                        <a:t>n</a:t>
                      </a:r>
                      <a:r>
                        <a:rPr sz="900" spc="-5" dirty="0">
                          <a:latin typeface="Verdana"/>
                          <a:cs typeface="Verdana"/>
                        </a:rPr>
                        <a:t> personall</a:t>
                      </a:r>
                      <a:r>
                        <a:rPr sz="900" dirty="0">
                          <a:latin typeface="Verdana"/>
                          <a:cs typeface="Verdana"/>
                        </a:rPr>
                        <a:t>y </a:t>
                      </a:r>
                      <a:r>
                        <a:rPr sz="900" spc="-5" dirty="0">
                          <a:latin typeface="Verdana"/>
                          <a:cs typeface="Verdana"/>
                        </a:rPr>
                        <a:t>adm</a:t>
                      </a:r>
                      <a:r>
                        <a:rPr sz="900" spc="-15" dirty="0">
                          <a:latin typeface="Verdana"/>
                          <a:cs typeface="Verdana"/>
                        </a:rPr>
                        <a:t>i</a:t>
                      </a:r>
                      <a:r>
                        <a:rPr sz="900" spc="-5" dirty="0">
                          <a:latin typeface="Verdana"/>
                          <a:cs typeface="Verdana"/>
                        </a:rPr>
                        <a:t>nistere</a:t>
                      </a:r>
                      <a:r>
                        <a:rPr sz="900" dirty="0">
                          <a:latin typeface="Verdana"/>
                          <a:cs typeface="Verdana"/>
                        </a:rPr>
                        <a:t>d</a:t>
                      </a:r>
                      <a:r>
                        <a:rPr sz="900" spc="-5" dirty="0">
                          <a:latin typeface="Verdana"/>
                          <a:cs typeface="Verdana"/>
                        </a:rPr>
                        <a:t> b</a:t>
                      </a:r>
                      <a:r>
                        <a:rPr sz="900" dirty="0">
                          <a:latin typeface="Verdana"/>
                          <a:cs typeface="Verdana"/>
                        </a:rPr>
                        <a:t>y a</a:t>
                      </a:r>
                      <a:r>
                        <a:rPr sz="900" spc="-5" dirty="0">
                          <a:latin typeface="Verdana"/>
                          <a:cs typeface="Verdana"/>
                        </a:rPr>
                        <a:t> genera</a:t>
                      </a:r>
                      <a:r>
                        <a:rPr sz="900" dirty="0">
                          <a:latin typeface="Verdana"/>
                          <a:cs typeface="Verdana"/>
                        </a:rPr>
                        <a:t>l </a:t>
                      </a:r>
                      <a:r>
                        <a:rPr sz="900" spc="-5" dirty="0">
                          <a:latin typeface="Verdana"/>
                          <a:cs typeface="Verdana"/>
                        </a:rPr>
                        <a:t>practi</a:t>
                      </a:r>
                      <a:r>
                        <a:rPr sz="900" spc="5" dirty="0">
                          <a:latin typeface="Verdana"/>
                          <a:cs typeface="Verdana"/>
                        </a:rPr>
                        <a:t>t</a:t>
                      </a:r>
                      <a:r>
                        <a:rPr sz="900" dirty="0">
                          <a:latin typeface="Verdana"/>
                          <a:cs typeface="Verdana"/>
                        </a:rPr>
                        <a:t>i</a:t>
                      </a:r>
                      <a:r>
                        <a:rPr sz="900" spc="-5" dirty="0">
                          <a:latin typeface="Verdana"/>
                          <a:cs typeface="Verdana"/>
                        </a:rPr>
                        <a:t>oner, medicat</a:t>
                      </a:r>
                      <a:r>
                        <a:rPr sz="900" spc="-10" dirty="0">
                          <a:latin typeface="Verdana"/>
                          <a:cs typeface="Verdana"/>
                        </a:rPr>
                        <a:t>i</a:t>
                      </a:r>
                      <a:r>
                        <a:rPr sz="900" spc="-5" dirty="0">
                          <a:latin typeface="Verdana"/>
                          <a:cs typeface="Verdana"/>
                        </a:rPr>
                        <a:t>o</a:t>
                      </a:r>
                      <a:r>
                        <a:rPr sz="900" dirty="0">
                          <a:latin typeface="Verdana"/>
                          <a:cs typeface="Verdana"/>
                        </a:rPr>
                        <a:t>n </a:t>
                      </a:r>
                      <a:r>
                        <a:rPr sz="900" spc="-5" dirty="0">
                          <a:latin typeface="Verdana"/>
                          <a:cs typeface="Verdana"/>
                        </a:rPr>
                        <a:t>s</a:t>
                      </a:r>
                      <a:r>
                        <a:rPr sz="900" dirty="0">
                          <a:latin typeface="Verdana"/>
                          <a:cs typeface="Verdana"/>
                        </a:rPr>
                        <a:t>u</a:t>
                      </a:r>
                      <a:r>
                        <a:rPr sz="900" spc="-5" dirty="0">
                          <a:latin typeface="Verdana"/>
                          <a:cs typeface="Verdana"/>
                        </a:rPr>
                        <a:t>pplie</a:t>
                      </a:r>
                      <a:r>
                        <a:rPr sz="900" dirty="0">
                          <a:latin typeface="Verdana"/>
                          <a:cs typeface="Verdana"/>
                        </a:rPr>
                        <a:t>d</a:t>
                      </a:r>
                      <a:r>
                        <a:rPr sz="900" spc="-5" dirty="0">
                          <a:latin typeface="Verdana"/>
                          <a:cs typeface="Verdana"/>
                        </a:rPr>
                        <a:t> a</a:t>
                      </a:r>
                      <a:r>
                        <a:rPr sz="900" dirty="0">
                          <a:latin typeface="Verdana"/>
                          <a:cs typeface="Verdana"/>
                        </a:rPr>
                        <a:t>t a h</a:t>
                      </a:r>
                      <a:r>
                        <a:rPr sz="900" spc="-5" dirty="0">
                          <a:latin typeface="Verdana"/>
                          <a:cs typeface="Verdana"/>
                        </a:rPr>
                        <a:t>ospi</a:t>
                      </a:r>
                      <a:r>
                        <a:rPr sz="900" dirty="0">
                          <a:latin typeface="Verdana"/>
                          <a:cs typeface="Verdana"/>
                        </a:rPr>
                        <a:t>t</a:t>
                      </a:r>
                      <a:r>
                        <a:rPr sz="900" spc="-5" dirty="0">
                          <a:latin typeface="Verdana"/>
                          <a:cs typeface="Verdana"/>
                        </a:rPr>
                        <a:t>a</a:t>
                      </a:r>
                      <a:r>
                        <a:rPr sz="900" dirty="0">
                          <a:latin typeface="Verdana"/>
                          <a:cs typeface="Verdana"/>
                        </a:rPr>
                        <a:t>l</a:t>
                      </a:r>
                      <a:r>
                        <a:rPr sz="900" spc="-5" dirty="0">
                          <a:latin typeface="Verdana"/>
                          <a:cs typeface="Verdana"/>
                        </a:rPr>
                        <a:t> o</a:t>
                      </a:r>
                      <a:r>
                        <a:rPr sz="900" dirty="0">
                          <a:latin typeface="Verdana"/>
                          <a:cs typeface="Verdana"/>
                        </a:rPr>
                        <a:t>r P</a:t>
                      </a:r>
                      <a:r>
                        <a:rPr sz="900" spc="-5" dirty="0">
                          <a:latin typeface="Verdana"/>
                          <a:cs typeface="Verdana"/>
                        </a:rPr>
                        <a:t>rimar</a:t>
                      </a:r>
                      <a:r>
                        <a:rPr sz="900" dirty="0">
                          <a:latin typeface="Verdana"/>
                          <a:cs typeface="Verdana"/>
                        </a:rPr>
                        <a:t>y</a:t>
                      </a:r>
                      <a:r>
                        <a:rPr sz="900" spc="5" dirty="0">
                          <a:latin typeface="Verdana"/>
                          <a:cs typeface="Verdana"/>
                        </a:rPr>
                        <a:t> </a:t>
                      </a:r>
                      <a:r>
                        <a:rPr sz="900" spc="-5" dirty="0">
                          <a:latin typeface="Verdana"/>
                          <a:cs typeface="Verdana"/>
                        </a:rPr>
                        <a:t>Car</a:t>
                      </a:r>
                      <a:r>
                        <a:rPr sz="900" dirty="0">
                          <a:latin typeface="Verdana"/>
                          <a:cs typeface="Verdana"/>
                        </a:rPr>
                        <a:t>e T</a:t>
                      </a:r>
                      <a:r>
                        <a:rPr sz="900" spc="-5" dirty="0">
                          <a:latin typeface="Verdana"/>
                          <a:cs typeface="Verdana"/>
                        </a:rPr>
                        <a:t>r</a:t>
                      </a:r>
                      <a:r>
                        <a:rPr sz="900" dirty="0">
                          <a:latin typeface="Verdana"/>
                          <a:cs typeface="Verdana"/>
                        </a:rPr>
                        <a:t>ust f</a:t>
                      </a:r>
                      <a:r>
                        <a:rPr sz="900" spc="-10" dirty="0">
                          <a:latin typeface="Verdana"/>
                          <a:cs typeface="Verdana"/>
                        </a:rPr>
                        <a:t>o</a:t>
                      </a:r>
                      <a:r>
                        <a:rPr sz="900" dirty="0">
                          <a:latin typeface="Verdana"/>
                          <a:cs typeface="Verdana"/>
                        </a:rPr>
                        <a:t>r </a:t>
                      </a:r>
                      <a:r>
                        <a:rPr sz="900" spc="-5" dirty="0">
                          <a:latin typeface="Verdana"/>
                          <a:cs typeface="Verdana"/>
                        </a:rPr>
                        <a:t>se</a:t>
                      </a:r>
                      <a:r>
                        <a:rPr sz="900" dirty="0">
                          <a:latin typeface="Verdana"/>
                          <a:cs typeface="Verdana"/>
                        </a:rPr>
                        <a:t>xu</a:t>
                      </a:r>
                      <a:r>
                        <a:rPr sz="900" spc="-5" dirty="0">
                          <a:latin typeface="Verdana"/>
                          <a:cs typeface="Verdana"/>
                        </a:rPr>
                        <a:t>all</a:t>
                      </a:r>
                      <a:r>
                        <a:rPr sz="900" dirty="0">
                          <a:latin typeface="Verdana"/>
                          <a:cs typeface="Verdana"/>
                        </a:rPr>
                        <a:t>y t</a:t>
                      </a:r>
                      <a:r>
                        <a:rPr sz="900" spc="-10" dirty="0">
                          <a:latin typeface="Verdana"/>
                          <a:cs typeface="Verdana"/>
                        </a:rPr>
                        <a:t>r</a:t>
                      </a:r>
                      <a:r>
                        <a:rPr sz="900" spc="-5" dirty="0">
                          <a:latin typeface="Verdana"/>
                          <a:cs typeface="Verdana"/>
                        </a:rPr>
                        <a:t>a</a:t>
                      </a:r>
                      <a:r>
                        <a:rPr sz="900" dirty="0">
                          <a:latin typeface="Verdana"/>
                          <a:cs typeface="Verdana"/>
                        </a:rPr>
                        <a:t>n</a:t>
                      </a:r>
                      <a:r>
                        <a:rPr sz="900" spc="-5" dirty="0">
                          <a:latin typeface="Verdana"/>
                          <a:cs typeface="Verdana"/>
                        </a:rPr>
                        <a:t>smi</a:t>
                      </a:r>
                      <a:r>
                        <a:rPr sz="900" dirty="0">
                          <a:latin typeface="Verdana"/>
                          <a:cs typeface="Verdana"/>
                        </a:rPr>
                        <a:t>tt</a:t>
                      </a:r>
                      <a:r>
                        <a:rPr sz="900" spc="-5" dirty="0">
                          <a:latin typeface="Verdana"/>
                          <a:cs typeface="Verdana"/>
                        </a:rPr>
                        <a:t>e</a:t>
                      </a:r>
                      <a:r>
                        <a:rPr sz="900" dirty="0">
                          <a:latin typeface="Verdana"/>
                          <a:cs typeface="Verdana"/>
                        </a:rPr>
                        <a:t>d </a:t>
                      </a:r>
                      <a:r>
                        <a:rPr sz="900" spc="-5" dirty="0">
                          <a:latin typeface="Verdana"/>
                          <a:cs typeface="Verdana"/>
                        </a:rPr>
                        <a:t>i</a:t>
                      </a:r>
                      <a:r>
                        <a:rPr sz="900" dirty="0">
                          <a:latin typeface="Verdana"/>
                          <a:cs typeface="Verdana"/>
                        </a:rPr>
                        <a:t>nf</a:t>
                      </a:r>
                      <a:r>
                        <a:rPr sz="900" spc="-5" dirty="0">
                          <a:latin typeface="Verdana"/>
                          <a:cs typeface="Verdana"/>
                        </a:rPr>
                        <a:t>ec</a:t>
                      </a:r>
                      <a:r>
                        <a:rPr sz="900" dirty="0">
                          <a:latin typeface="Verdana"/>
                          <a:cs typeface="Verdana"/>
                        </a:rPr>
                        <a:t>t</a:t>
                      </a:r>
                      <a:r>
                        <a:rPr sz="900" spc="-5" dirty="0">
                          <a:latin typeface="Verdana"/>
                          <a:cs typeface="Verdana"/>
                        </a:rPr>
                        <a:t>io</a:t>
                      </a:r>
                      <a:r>
                        <a:rPr sz="900" dirty="0">
                          <a:latin typeface="Verdana"/>
                          <a:cs typeface="Verdana"/>
                        </a:rPr>
                        <a:t>ns </a:t>
                      </a:r>
                      <a:r>
                        <a:rPr sz="900" spc="-5" dirty="0">
                          <a:latin typeface="Verdana"/>
                          <a:cs typeface="Verdana"/>
                        </a:rPr>
                        <a:t>o</a:t>
                      </a:r>
                      <a:r>
                        <a:rPr sz="900" dirty="0">
                          <a:latin typeface="Verdana"/>
                          <a:cs typeface="Verdana"/>
                        </a:rPr>
                        <a:t>r Tu</a:t>
                      </a:r>
                      <a:r>
                        <a:rPr sz="900" spc="-5" dirty="0">
                          <a:latin typeface="Verdana"/>
                          <a:cs typeface="Verdana"/>
                        </a:rPr>
                        <a:t>berc</a:t>
                      </a:r>
                      <a:r>
                        <a:rPr sz="900" dirty="0">
                          <a:latin typeface="Verdana"/>
                          <a:cs typeface="Verdana"/>
                        </a:rPr>
                        <a:t>u</a:t>
                      </a:r>
                      <a:r>
                        <a:rPr sz="900" spc="-10" dirty="0">
                          <a:latin typeface="Verdana"/>
                          <a:cs typeface="Verdana"/>
                        </a:rPr>
                        <a:t>l</a:t>
                      </a:r>
                      <a:r>
                        <a:rPr sz="900" spc="-5" dirty="0">
                          <a:latin typeface="Verdana"/>
                          <a:cs typeface="Verdana"/>
                        </a:rPr>
                        <a:t>os</a:t>
                      </a:r>
                      <a:r>
                        <a:rPr sz="900" dirty="0">
                          <a:latin typeface="Verdana"/>
                          <a:cs typeface="Verdana"/>
                        </a:rPr>
                        <a:t>is. P</a:t>
                      </a:r>
                      <a:r>
                        <a:rPr sz="900" spc="-5" dirty="0">
                          <a:latin typeface="Verdana"/>
                          <a:cs typeface="Verdana"/>
                        </a:rPr>
                        <a:t>eople age</a:t>
                      </a:r>
                      <a:r>
                        <a:rPr sz="900" dirty="0">
                          <a:latin typeface="Verdana"/>
                          <a:cs typeface="Verdana"/>
                        </a:rPr>
                        <a:t>d</a:t>
                      </a:r>
                      <a:r>
                        <a:rPr sz="900" spc="-5" dirty="0">
                          <a:latin typeface="Verdana"/>
                          <a:cs typeface="Verdana"/>
                        </a:rPr>
                        <a:t> </a:t>
                      </a:r>
                      <a:r>
                        <a:rPr sz="900" u="sng" spc="-5" dirty="0">
                          <a:latin typeface="Verdana"/>
                          <a:cs typeface="Verdana"/>
                        </a:rPr>
                        <a:t>&gt;</a:t>
                      </a:r>
                      <a:r>
                        <a:rPr sz="900" spc="-5" dirty="0">
                          <a:latin typeface="Verdana"/>
                          <a:cs typeface="Verdana"/>
                        </a:rPr>
                        <a:t>6</a:t>
                      </a:r>
                      <a:r>
                        <a:rPr sz="900" dirty="0">
                          <a:latin typeface="Verdana"/>
                          <a:cs typeface="Verdana"/>
                        </a:rPr>
                        <a:t>0</a:t>
                      </a:r>
                      <a:r>
                        <a:rPr sz="900" spc="-5" dirty="0">
                          <a:latin typeface="Verdana"/>
                          <a:cs typeface="Verdana"/>
                        </a:rPr>
                        <a:t> years</a:t>
                      </a:r>
                      <a:r>
                        <a:rPr sz="900" dirty="0">
                          <a:latin typeface="Verdana"/>
                          <a:cs typeface="Verdana"/>
                        </a:rPr>
                        <a:t>, </a:t>
                      </a:r>
                      <a:r>
                        <a:rPr sz="900" u="sng" spc="-5" dirty="0">
                          <a:latin typeface="Verdana"/>
                          <a:cs typeface="Verdana"/>
                        </a:rPr>
                        <a:t>&lt;</a:t>
                      </a:r>
                      <a:r>
                        <a:rPr sz="900" spc="-5" dirty="0">
                          <a:latin typeface="Verdana"/>
                          <a:cs typeface="Verdana"/>
                        </a:rPr>
                        <a:t>1</a:t>
                      </a:r>
                      <a:r>
                        <a:rPr sz="900" dirty="0">
                          <a:latin typeface="Verdana"/>
                          <a:cs typeface="Verdana"/>
                        </a:rPr>
                        <a:t>6</a:t>
                      </a:r>
                      <a:r>
                        <a:rPr sz="900" spc="-5" dirty="0">
                          <a:latin typeface="Verdana"/>
                          <a:cs typeface="Verdana"/>
                        </a:rPr>
                        <a:t> years</a:t>
                      </a:r>
                      <a:r>
                        <a:rPr sz="900" dirty="0">
                          <a:latin typeface="Verdana"/>
                          <a:cs typeface="Verdana"/>
                        </a:rPr>
                        <a:t>, </a:t>
                      </a:r>
                      <a:r>
                        <a:rPr sz="900" spc="-5" dirty="0">
                          <a:latin typeface="Verdana"/>
                          <a:cs typeface="Verdana"/>
                        </a:rPr>
                        <a:t>o</a:t>
                      </a:r>
                      <a:r>
                        <a:rPr sz="900" dirty="0">
                          <a:latin typeface="Verdana"/>
                          <a:cs typeface="Verdana"/>
                        </a:rPr>
                        <a:t>r </a:t>
                      </a:r>
                      <a:r>
                        <a:rPr sz="900" spc="-5" dirty="0">
                          <a:latin typeface="Verdana"/>
                          <a:cs typeface="Verdana"/>
                        </a:rPr>
                        <a:t>betwee</a:t>
                      </a:r>
                      <a:r>
                        <a:rPr sz="900" dirty="0">
                          <a:latin typeface="Verdana"/>
                          <a:cs typeface="Verdana"/>
                        </a:rPr>
                        <a:t>n</a:t>
                      </a:r>
                      <a:r>
                        <a:rPr sz="900" spc="-15" dirty="0">
                          <a:latin typeface="Verdana"/>
                          <a:cs typeface="Verdana"/>
                        </a:rPr>
                        <a:t> </a:t>
                      </a:r>
                      <a:r>
                        <a:rPr sz="900" spc="-5" dirty="0">
                          <a:latin typeface="Verdana"/>
                          <a:cs typeface="Verdana"/>
                        </a:rPr>
                        <a:t>16</a:t>
                      </a:r>
                      <a:r>
                        <a:rPr sz="900" dirty="0">
                          <a:latin typeface="Verdana"/>
                          <a:cs typeface="Verdana"/>
                        </a:rPr>
                        <a:t>-</a:t>
                      </a:r>
                      <a:r>
                        <a:rPr sz="900" spc="-5" dirty="0">
                          <a:latin typeface="Verdana"/>
                          <a:cs typeface="Verdana"/>
                        </a:rPr>
                        <a:t>1</a:t>
                      </a:r>
                      <a:r>
                        <a:rPr sz="900" dirty="0">
                          <a:latin typeface="Verdana"/>
                          <a:cs typeface="Verdana"/>
                        </a:rPr>
                        <a:t>8</a:t>
                      </a:r>
                      <a:r>
                        <a:rPr sz="900" spc="-5" dirty="0">
                          <a:latin typeface="Verdana"/>
                          <a:cs typeface="Verdana"/>
                        </a:rPr>
                        <a:t> </a:t>
                      </a:r>
                      <a:r>
                        <a:rPr sz="900" dirty="0">
                          <a:latin typeface="Verdana"/>
                          <a:cs typeface="Verdana"/>
                        </a:rPr>
                        <a:t>y</a:t>
                      </a:r>
                      <a:r>
                        <a:rPr sz="900" spc="-5" dirty="0">
                          <a:latin typeface="Verdana"/>
                          <a:cs typeface="Verdana"/>
                        </a:rPr>
                        <a:t>ear</a:t>
                      </a:r>
                      <a:r>
                        <a:rPr sz="900" dirty="0">
                          <a:latin typeface="Verdana"/>
                          <a:cs typeface="Verdana"/>
                        </a:rPr>
                        <a:t>s</a:t>
                      </a:r>
                      <a:r>
                        <a:rPr sz="900" spc="-5" dirty="0">
                          <a:latin typeface="Verdana"/>
                          <a:cs typeface="Verdana"/>
                        </a:rPr>
                        <a:t> a</a:t>
                      </a:r>
                      <a:r>
                        <a:rPr sz="900" dirty="0">
                          <a:latin typeface="Verdana"/>
                          <a:cs typeface="Verdana"/>
                        </a:rPr>
                        <a:t>nd</a:t>
                      </a:r>
                      <a:r>
                        <a:rPr sz="900" spc="-5" dirty="0">
                          <a:latin typeface="Verdana"/>
                          <a:cs typeface="Verdana"/>
                        </a:rPr>
                        <a:t> i</a:t>
                      </a:r>
                      <a:r>
                        <a:rPr sz="900" dirty="0">
                          <a:latin typeface="Verdana"/>
                          <a:cs typeface="Verdana"/>
                        </a:rPr>
                        <a:t>n </a:t>
                      </a:r>
                      <a:r>
                        <a:rPr sz="900" spc="-5" dirty="0">
                          <a:latin typeface="Verdana"/>
                          <a:cs typeface="Verdana"/>
                        </a:rPr>
                        <a:t>f</a:t>
                      </a:r>
                      <a:r>
                        <a:rPr sz="900" dirty="0">
                          <a:latin typeface="Verdana"/>
                          <a:cs typeface="Verdana"/>
                        </a:rPr>
                        <a:t>u</a:t>
                      </a:r>
                      <a:r>
                        <a:rPr sz="900" spc="-5" dirty="0">
                          <a:latin typeface="Verdana"/>
                          <a:cs typeface="Verdana"/>
                        </a:rPr>
                        <a:t>ll</a:t>
                      </a:r>
                      <a:r>
                        <a:rPr sz="900" dirty="0">
                          <a:latin typeface="Verdana"/>
                          <a:cs typeface="Verdana"/>
                        </a:rPr>
                        <a:t>-t</a:t>
                      </a:r>
                      <a:r>
                        <a:rPr sz="900" spc="-10" dirty="0">
                          <a:latin typeface="Verdana"/>
                          <a:cs typeface="Verdana"/>
                        </a:rPr>
                        <a:t>i</a:t>
                      </a:r>
                      <a:r>
                        <a:rPr sz="900" spc="-5" dirty="0">
                          <a:latin typeface="Verdana"/>
                          <a:cs typeface="Verdana"/>
                        </a:rPr>
                        <a:t>m</a:t>
                      </a:r>
                      <a:r>
                        <a:rPr sz="900" dirty="0">
                          <a:latin typeface="Verdana"/>
                          <a:cs typeface="Verdana"/>
                        </a:rPr>
                        <a:t>e </a:t>
                      </a:r>
                      <a:r>
                        <a:rPr sz="900" spc="-5" dirty="0">
                          <a:latin typeface="Verdana"/>
                          <a:cs typeface="Verdana"/>
                        </a:rPr>
                        <a:t>ed</a:t>
                      </a:r>
                      <a:r>
                        <a:rPr sz="900" dirty="0">
                          <a:latin typeface="Verdana"/>
                          <a:cs typeface="Verdana"/>
                        </a:rPr>
                        <a:t>uc</a:t>
                      </a:r>
                      <a:r>
                        <a:rPr sz="900" spc="-5" dirty="0">
                          <a:latin typeface="Verdana"/>
                          <a:cs typeface="Verdana"/>
                        </a:rPr>
                        <a:t>a</a:t>
                      </a:r>
                      <a:r>
                        <a:rPr sz="900" dirty="0">
                          <a:latin typeface="Verdana"/>
                          <a:cs typeface="Verdana"/>
                        </a:rPr>
                        <a:t>t</a:t>
                      </a:r>
                      <a:r>
                        <a:rPr sz="900" spc="-5" dirty="0">
                          <a:latin typeface="Verdana"/>
                          <a:cs typeface="Verdana"/>
                        </a:rPr>
                        <a:t>io</a:t>
                      </a:r>
                      <a:r>
                        <a:rPr sz="900" dirty="0">
                          <a:latin typeface="Verdana"/>
                          <a:cs typeface="Verdana"/>
                        </a:rPr>
                        <a:t>n.</a:t>
                      </a:r>
                      <a:r>
                        <a:rPr sz="900" spc="-5" dirty="0">
                          <a:latin typeface="Verdana"/>
                          <a:cs typeface="Verdana"/>
                        </a:rPr>
                        <a:t> </a:t>
                      </a:r>
                      <a:r>
                        <a:rPr sz="900" dirty="0">
                          <a:latin typeface="Verdana"/>
                          <a:cs typeface="Verdana"/>
                        </a:rPr>
                        <a:t>C</a:t>
                      </a:r>
                      <a:r>
                        <a:rPr sz="900" spc="-5" dirty="0">
                          <a:latin typeface="Verdana"/>
                          <a:cs typeface="Verdana"/>
                        </a:rPr>
                        <a:t>o</a:t>
                      </a:r>
                      <a:r>
                        <a:rPr sz="900" dirty="0">
                          <a:latin typeface="Verdana"/>
                          <a:cs typeface="Verdana"/>
                        </a:rPr>
                        <a:t>n</a:t>
                      </a:r>
                      <a:r>
                        <a:rPr sz="900" spc="-5" dirty="0">
                          <a:latin typeface="Verdana"/>
                          <a:cs typeface="Verdana"/>
                        </a:rPr>
                        <a:t>di</a:t>
                      </a:r>
                      <a:r>
                        <a:rPr sz="900" dirty="0">
                          <a:latin typeface="Verdana"/>
                          <a:cs typeface="Verdana"/>
                        </a:rPr>
                        <a:t>t</a:t>
                      </a:r>
                      <a:r>
                        <a:rPr sz="900" spc="-5" dirty="0">
                          <a:latin typeface="Verdana"/>
                          <a:cs typeface="Verdana"/>
                        </a:rPr>
                        <a:t>io</a:t>
                      </a:r>
                      <a:r>
                        <a:rPr sz="900" dirty="0">
                          <a:latin typeface="Verdana"/>
                          <a:cs typeface="Verdana"/>
                        </a:rPr>
                        <a:t>ns </a:t>
                      </a:r>
                      <a:r>
                        <a:rPr sz="900" spc="-5" dirty="0">
                          <a:latin typeface="Verdana"/>
                          <a:cs typeface="Verdana"/>
                        </a:rPr>
                        <a:t>t</a:t>
                      </a:r>
                      <a:r>
                        <a:rPr sz="900" dirty="0">
                          <a:latin typeface="Verdana"/>
                          <a:cs typeface="Verdana"/>
                        </a:rPr>
                        <a:t>h</a:t>
                      </a:r>
                      <a:r>
                        <a:rPr sz="900" spc="-5" dirty="0">
                          <a:latin typeface="Verdana"/>
                          <a:cs typeface="Verdana"/>
                        </a:rPr>
                        <a:t>a</a:t>
                      </a:r>
                      <a:r>
                        <a:rPr sz="900" dirty="0">
                          <a:latin typeface="Verdana"/>
                          <a:cs typeface="Verdana"/>
                        </a:rPr>
                        <a:t>t </a:t>
                      </a:r>
                      <a:r>
                        <a:rPr sz="900" spc="-5" dirty="0">
                          <a:latin typeface="Verdana"/>
                          <a:cs typeface="Verdana"/>
                        </a:rPr>
                        <a:t>gra</a:t>
                      </a:r>
                      <a:r>
                        <a:rPr sz="900" dirty="0">
                          <a:latin typeface="Verdana"/>
                          <a:cs typeface="Verdana"/>
                        </a:rPr>
                        <a:t>nt a</a:t>
                      </a:r>
                      <a:r>
                        <a:rPr sz="900" spc="-10" dirty="0">
                          <a:latin typeface="Verdana"/>
                          <a:cs typeface="Verdana"/>
                        </a:rPr>
                        <a:t> </a:t>
                      </a:r>
                      <a:r>
                        <a:rPr sz="900" spc="-5" dirty="0">
                          <a:latin typeface="Verdana"/>
                          <a:cs typeface="Verdana"/>
                        </a:rPr>
                        <a:t>ma</a:t>
                      </a:r>
                      <a:r>
                        <a:rPr sz="900" dirty="0">
                          <a:latin typeface="Verdana"/>
                          <a:cs typeface="Verdana"/>
                        </a:rPr>
                        <a:t>t</a:t>
                      </a:r>
                      <a:r>
                        <a:rPr sz="900" spc="-5" dirty="0">
                          <a:latin typeface="Verdana"/>
                          <a:cs typeface="Verdana"/>
                        </a:rPr>
                        <a:t>er</a:t>
                      </a:r>
                      <a:r>
                        <a:rPr sz="900" dirty="0">
                          <a:latin typeface="Verdana"/>
                          <a:cs typeface="Verdana"/>
                        </a:rPr>
                        <a:t>n</a:t>
                      </a:r>
                      <a:r>
                        <a:rPr sz="900" spc="-5" dirty="0">
                          <a:latin typeface="Verdana"/>
                          <a:cs typeface="Verdana"/>
                        </a:rPr>
                        <a:t>i</a:t>
                      </a:r>
                      <a:r>
                        <a:rPr sz="900" dirty="0">
                          <a:latin typeface="Verdana"/>
                          <a:cs typeface="Verdana"/>
                        </a:rPr>
                        <a:t>ty </a:t>
                      </a:r>
                      <a:r>
                        <a:rPr sz="900" spc="-5" dirty="0">
                          <a:latin typeface="Verdana"/>
                          <a:cs typeface="Verdana"/>
                        </a:rPr>
                        <a:t>e</a:t>
                      </a:r>
                      <a:r>
                        <a:rPr sz="900" dirty="0">
                          <a:latin typeface="Verdana"/>
                          <a:cs typeface="Verdana"/>
                        </a:rPr>
                        <a:t>x</a:t>
                      </a:r>
                      <a:r>
                        <a:rPr sz="900" spc="-5" dirty="0">
                          <a:latin typeface="Verdana"/>
                          <a:cs typeface="Verdana"/>
                        </a:rPr>
                        <a:t>emp</a:t>
                      </a:r>
                      <a:r>
                        <a:rPr sz="900" dirty="0">
                          <a:latin typeface="Verdana"/>
                          <a:cs typeface="Verdana"/>
                        </a:rPr>
                        <a:t>t</a:t>
                      </a:r>
                      <a:r>
                        <a:rPr sz="900" spc="-5" dirty="0">
                          <a:latin typeface="Verdana"/>
                          <a:cs typeface="Verdana"/>
                        </a:rPr>
                        <a:t>io</a:t>
                      </a:r>
                      <a:r>
                        <a:rPr sz="900" dirty="0">
                          <a:latin typeface="Verdana"/>
                          <a:cs typeface="Verdana"/>
                        </a:rPr>
                        <a:t>n</a:t>
                      </a:r>
                      <a:r>
                        <a:rPr sz="900" spc="5" dirty="0">
                          <a:latin typeface="Verdana"/>
                          <a:cs typeface="Verdana"/>
                        </a:rPr>
                        <a:t> </a:t>
                      </a:r>
                      <a:r>
                        <a:rPr sz="900" spc="-5" dirty="0">
                          <a:latin typeface="Verdana"/>
                          <a:cs typeface="Verdana"/>
                        </a:rPr>
                        <a:t>cer</a:t>
                      </a:r>
                      <a:r>
                        <a:rPr sz="900" dirty="0">
                          <a:latin typeface="Verdana"/>
                          <a:cs typeface="Verdana"/>
                        </a:rPr>
                        <a:t>t</a:t>
                      </a:r>
                      <a:r>
                        <a:rPr sz="900" spc="-5" dirty="0">
                          <a:latin typeface="Verdana"/>
                          <a:cs typeface="Verdana"/>
                        </a:rPr>
                        <a:t>i</a:t>
                      </a:r>
                      <a:r>
                        <a:rPr sz="900" dirty="0">
                          <a:latin typeface="Verdana"/>
                          <a:cs typeface="Verdana"/>
                        </a:rPr>
                        <a:t>f</a:t>
                      </a:r>
                      <a:r>
                        <a:rPr sz="900" spc="-5" dirty="0">
                          <a:latin typeface="Verdana"/>
                          <a:cs typeface="Verdana"/>
                        </a:rPr>
                        <a:t>ica</a:t>
                      </a:r>
                      <a:r>
                        <a:rPr sz="900" dirty="0">
                          <a:latin typeface="Verdana"/>
                          <a:cs typeface="Verdana"/>
                        </a:rPr>
                        <a:t>te or a </a:t>
                      </a:r>
                      <a:r>
                        <a:rPr sz="900" spc="-5" dirty="0">
                          <a:latin typeface="Verdana"/>
                          <a:cs typeface="Verdana"/>
                        </a:rPr>
                        <a:t>medica</a:t>
                      </a:r>
                      <a:r>
                        <a:rPr sz="900" dirty="0">
                          <a:latin typeface="Verdana"/>
                          <a:cs typeface="Verdana"/>
                        </a:rPr>
                        <a:t>l </a:t>
                      </a:r>
                      <a:r>
                        <a:rPr sz="900" spc="-5" dirty="0">
                          <a:latin typeface="Verdana"/>
                          <a:cs typeface="Verdana"/>
                        </a:rPr>
                        <a:t>e</a:t>
                      </a:r>
                      <a:r>
                        <a:rPr sz="900" dirty="0">
                          <a:latin typeface="Verdana"/>
                          <a:cs typeface="Verdana"/>
                        </a:rPr>
                        <a:t>x</a:t>
                      </a:r>
                      <a:r>
                        <a:rPr sz="900" spc="-5" dirty="0">
                          <a:latin typeface="Verdana"/>
                          <a:cs typeface="Verdana"/>
                        </a:rPr>
                        <a:t>emp</a:t>
                      </a:r>
                      <a:r>
                        <a:rPr sz="900" dirty="0">
                          <a:latin typeface="Verdana"/>
                          <a:cs typeface="Verdana"/>
                        </a:rPr>
                        <a:t>t</a:t>
                      </a:r>
                      <a:r>
                        <a:rPr sz="900" spc="-5" dirty="0">
                          <a:latin typeface="Verdana"/>
                          <a:cs typeface="Verdana"/>
                        </a:rPr>
                        <a:t>io</a:t>
                      </a:r>
                      <a:r>
                        <a:rPr sz="900" dirty="0">
                          <a:latin typeface="Verdana"/>
                          <a:cs typeface="Verdana"/>
                        </a:rPr>
                        <a:t>n</a:t>
                      </a:r>
                      <a:r>
                        <a:rPr sz="900" spc="5" dirty="0">
                          <a:latin typeface="Verdana"/>
                          <a:cs typeface="Verdana"/>
                        </a:rPr>
                        <a:t> </a:t>
                      </a:r>
                      <a:r>
                        <a:rPr sz="900" spc="-5" dirty="0">
                          <a:latin typeface="Verdana"/>
                          <a:cs typeface="Verdana"/>
                        </a:rPr>
                        <a:t>cer</a:t>
                      </a:r>
                      <a:r>
                        <a:rPr sz="900" dirty="0">
                          <a:latin typeface="Verdana"/>
                          <a:cs typeface="Verdana"/>
                        </a:rPr>
                        <a:t>t</a:t>
                      </a:r>
                      <a:r>
                        <a:rPr sz="900" spc="-5" dirty="0">
                          <a:latin typeface="Verdana"/>
                          <a:cs typeface="Verdana"/>
                        </a:rPr>
                        <a:t>i</a:t>
                      </a:r>
                      <a:r>
                        <a:rPr sz="900" dirty="0">
                          <a:latin typeface="Verdana"/>
                          <a:cs typeface="Verdana"/>
                        </a:rPr>
                        <a:t>f</a:t>
                      </a:r>
                      <a:r>
                        <a:rPr sz="900" spc="-5" dirty="0">
                          <a:latin typeface="Verdana"/>
                          <a:cs typeface="Verdana"/>
                        </a:rPr>
                        <a:t>ica</a:t>
                      </a:r>
                      <a:r>
                        <a:rPr sz="900" dirty="0">
                          <a:latin typeface="Verdana"/>
                          <a:cs typeface="Verdana"/>
                        </a:rPr>
                        <a:t>t</a:t>
                      </a:r>
                      <a:r>
                        <a:rPr sz="900" spc="-5" dirty="0">
                          <a:latin typeface="Verdana"/>
                          <a:cs typeface="Verdana"/>
                        </a:rPr>
                        <a:t>e</a:t>
                      </a:r>
                      <a:r>
                        <a:rPr sz="900" dirty="0">
                          <a:latin typeface="Verdana"/>
                          <a:cs typeface="Verdana"/>
                        </a:rPr>
                        <a:t>. P</a:t>
                      </a:r>
                      <a:r>
                        <a:rPr sz="900" spc="-5" dirty="0">
                          <a:latin typeface="Verdana"/>
                          <a:cs typeface="Verdana"/>
                        </a:rPr>
                        <a:t>eopl</a:t>
                      </a:r>
                      <a:r>
                        <a:rPr sz="900" dirty="0">
                          <a:latin typeface="Verdana"/>
                          <a:cs typeface="Verdana"/>
                        </a:rPr>
                        <a:t>e</a:t>
                      </a:r>
                      <a:r>
                        <a:rPr sz="900" spc="-5" dirty="0">
                          <a:latin typeface="Verdana"/>
                          <a:cs typeface="Verdana"/>
                        </a:rPr>
                        <a:t> </a:t>
                      </a:r>
                      <a:r>
                        <a:rPr sz="900" dirty="0">
                          <a:latin typeface="Verdana"/>
                          <a:cs typeface="Verdana"/>
                        </a:rPr>
                        <a:t>w</a:t>
                      </a:r>
                      <a:r>
                        <a:rPr sz="900" spc="-10" dirty="0">
                          <a:latin typeface="Verdana"/>
                          <a:cs typeface="Verdana"/>
                        </a:rPr>
                        <a:t>i</a:t>
                      </a:r>
                      <a:r>
                        <a:rPr sz="900" dirty="0">
                          <a:latin typeface="Verdana"/>
                          <a:cs typeface="Verdana"/>
                        </a:rPr>
                        <a:t>th</a:t>
                      </a:r>
                      <a:r>
                        <a:rPr sz="900" spc="-5" dirty="0">
                          <a:latin typeface="Verdana"/>
                          <a:cs typeface="Verdana"/>
                        </a:rPr>
                        <a:t> </a:t>
                      </a:r>
                      <a:r>
                        <a:rPr sz="900" dirty="0">
                          <a:latin typeface="Verdana"/>
                          <a:cs typeface="Verdana"/>
                        </a:rPr>
                        <a:t>a v</a:t>
                      </a:r>
                      <a:r>
                        <a:rPr sz="900" spc="-5" dirty="0">
                          <a:latin typeface="Verdana"/>
                          <a:cs typeface="Verdana"/>
                        </a:rPr>
                        <a:t>ali</a:t>
                      </a:r>
                      <a:r>
                        <a:rPr sz="900" dirty="0">
                          <a:latin typeface="Verdana"/>
                          <a:cs typeface="Verdana"/>
                        </a:rPr>
                        <a:t>d w</a:t>
                      </a:r>
                      <a:r>
                        <a:rPr sz="900" spc="-5" dirty="0">
                          <a:latin typeface="Verdana"/>
                          <a:cs typeface="Verdana"/>
                        </a:rPr>
                        <a:t>a</a:t>
                      </a:r>
                      <a:r>
                        <a:rPr sz="900" dirty="0">
                          <a:latin typeface="Verdana"/>
                          <a:cs typeface="Verdana"/>
                        </a:rPr>
                        <a:t>r </a:t>
                      </a:r>
                      <a:r>
                        <a:rPr sz="900" spc="-5" dirty="0">
                          <a:latin typeface="Verdana"/>
                          <a:cs typeface="Verdana"/>
                        </a:rPr>
                        <a:t>pe</a:t>
                      </a:r>
                      <a:r>
                        <a:rPr sz="900" dirty="0">
                          <a:latin typeface="Verdana"/>
                          <a:cs typeface="Verdana"/>
                        </a:rPr>
                        <a:t>ns</a:t>
                      </a:r>
                      <a:r>
                        <a:rPr sz="900" spc="-5" dirty="0">
                          <a:latin typeface="Verdana"/>
                          <a:cs typeface="Verdana"/>
                        </a:rPr>
                        <a:t>io</a:t>
                      </a:r>
                      <a:r>
                        <a:rPr sz="900" dirty="0">
                          <a:latin typeface="Verdana"/>
                          <a:cs typeface="Verdana"/>
                        </a:rPr>
                        <a:t>ns </a:t>
                      </a:r>
                      <a:r>
                        <a:rPr sz="900" spc="-5" dirty="0">
                          <a:latin typeface="Verdana"/>
                          <a:cs typeface="Verdana"/>
                        </a:rPr>
                        <a:t>exemp</a:t>
                      </a:r>
                      <a:r>
                        <a:rPr sz="900" dirty="0">
                          <a:latin typeface="Verdana"/>
                          <a:cs typeface="Verdana"/>
                        </a:rPr>
                        <a:t>t</a:t>
                      </a:r>
                      <a:r>
                        <a:rPr sz="900" spc="-5" dirty="0">
                          <a:latin typeface="Verdana"/>
                          <a:cs typeface="Verdana"/>
                        </a:rPr>
                        <a:t>io</a:t>
                      </a:r>
                      <a:r>
                        <a:rPr sz="900" dirty="0">
                          <a:latin typeface="Verdana"/>
                          <a:cs typeface="Verdana"/>
                        </a:rPr>
                        <a:t>n</a:t>
                      </a:r>
                      <a:r>
                        <a:rPr sz="900" spc="5" dirty="0">
                          <a:latin typeface="Verdana"/>
                          <a:cs typeface="Verdana"/>
                        </a:rPr>
                        <a:t> </a:t>
                      </a:r>
                      <a:r>
                        <a:rPr sz="900" spc="-5" dirty="0">
                          <a:latin typeface="Verdana"/>
                          <a:cs typeface="Verdana"/>
                        </a:rPr>
                        <a:t>cer</a:t>
                      </a:r>
                      <a:r>
                        <a:rPr sz="900" dirty="0">
                          <a:latin typeface="Verdana"/>
                          <a:cs typeface="Verdana"/>
                        </a:rPr>
                        <a:t>t</a:t>
                      </a:r>
                      <a:r>
                        <a:rPr sz="900" spc="-5" dirty="0">
                          <a:latin typeface="Verdana"/>
                          <a:cs typeface="Verdana"/>
                        </a:rPr>
                        <a:t>i</a:t>
                      </a:r>
                      <a:r>
                        <a:rPr sz="900" dirty="0">
                          <a:latin typeface="Verdana"/>
                          <a:cs typeface="Verdana"/>
                        </a:rPr>
                        <a:t>f</a:t>
                      </a:r>
                      <a:r>
                        <a:rPr sz="900" spc="-5" dirty="0">
                          <a:latin typeface="Verdana"/>
                          <a:cs typeface="Verdana"/>
                        </a:rPr>
                        <a:t>ica</a:t>
                      </a:r>
                      <a:r>
                        <a:rPr sz="900" dirty="0">
                          <a:latin typeface="Verdana"/>
                          <a:cs typeface="Verdana"/>
                        </a:rPr>
                        <a:t>te and </a:t>
                      </a:r>
                      <a:r>
                        <a:rPr sz="900" spc="-5" dirty="0">
                          <a:latin typeface="Verdana"/>
                          <a:cs typeface="Verdana"/>
                        </a:rPr>
                        <a:t>th</a:t>
                      </a:r>
                      <a:r>
                        <a:rPr sz="900" dirty="0">
                          <a:latin typeface="Verdana"/>
                          <a:cs typeface="Verdana"/>
                        </a:rPr>
                        <a:t>e </a:t>
                      </a:r>
                      <a:r>
                        <a:rPr sz="900" spc="-5" dirty="0">
                          <a:latin typeface="Verdana"/>
                          <a:cs typeface="Verdana"/>
                        </a:rPr>
                        <a:t>pr</a:t>
                      </a:r>
                      <a:r>
                        <a:rPr sz="900" spc="-10" dirty="0">
                          <a:latin typeface="Verdana"/>
                          <a:cs typeface="Verdana"/>
                        </a:rPr>
                        <a:t>e</a:t>
                      </a:r>
                      <a:r>
                        <a:rPr sz="900" spc="-5" dirty="0">
                          <a:latin typeface="Verdana"/>
                          <a:cs typeface="Verdana"/>
                        </a:rPr>
                        <a:t>scriptio</a:t>
                      </a:r>
                      <a:r>
                        <a:rPr sz="900" dirty="0">
                          <a:latin typeface="Verdana"/>
                          <a:cs typeface="Verdana"/>
                        </a:rPr>
                        <a:t>n </a:t>
                      </a:r>
                      <a:r>
                        <a:rPr sz="900" spc="-5" dirty="0">
                          <a:latin typeface="Verdana"/>
                          <a:cs typeface="Verdana"/>
                        </a:rPr>
                        <a:t>i</a:t>
                      </a:r>
                      <a:r>
                        <a:rPr sz="900" dirty="0">
                          <a:latin typeface="Verdana"/>
                          <a:cs typeface="Verdana"/>
                        </a:rPr>
                        <a:t>s for </a:t>
                      </a:r>
                      <a:r>
                        <a:rPr sz="900" spc="-5" dirty="0">
                          <a:latin typeface="Verdana"/>
                          <a:cs typeface="Verdana"/>
                        </a:rPr>
                        <a:t>th</a:t>
                      </a:r>
                      <a:r>
                        <a:rPr sz="900" dirty="0">
                          <a:latin typeface="Verdana"/>
                          <a:cs typeface="Verdana"/>
                        </a:rPr>
                        <a:t>e </a:t>
                      </a:r>
                      <a:r>
                        <a:rPr sz="900" spc="-5" dirty="0">
                          <a:latin typeface="Verdana"/>
                          <a:cs typeface="Verdana"/>
                        </a:rPr>
                        <a:t>acc</a:t>
                      </a:r>
                      <a:r>
                        <a:rPr sz="900" spc="-10" dirty="0">
                          <a:latin typeface="Verdana"/>
                          <a:cs typeface="Verdana"/>
                        </a:rPr>
                        <a:t>e</a:t>
                      </a:r>
                      <a:r>
                        <a:rPr sz="900" spc="-5" dirty="0">
                          <a:latin typeface="Verdana"/>
                          <a:cs typeface="Verdana"/>
                        </a:rPr>
                        <a:t>pte</a:t>
                      </a:r>
                      <a:r>
                        <a:rPr sz="900" dirty="0">
                          <a:latin typeface="Verdana"/>
                          <a:cs typeface="Verdana"/>
                        </a:rPr>
                        <a:t>d</a:t>
                      </a:r>
                      <a:r>
                        <a:rPr sz="900" spc="-10" dirty="0">
                          <a:latin typeface="Verdana"/>
                          <a:cs typeface="Verdana"/>
                        </a:rPr>
                        <a:t> </a:t>
                      </a:r>
                      <a:r>
                        <a:rPr sz="900" spc="-5" dirty="0">
                          <a:latin typeface="Verdana"/>
                          <a:cs typeface="Verdana"/>
                        </a:rPr>
                        <a:t>d</a:t>
                      </a:r>
                      <a:r>
                        <a:rPr sz="900" spc="-10" dirty="0">
                          <a:latin typeface="Verdana"/>
                          <a:cs typeface="Verdana"/>
                        </a:rPr>
                        <a:t>i</a:t>
                      </a:r>
                      <a:r>
                        <a:rPr sz="900" dirty="0">
                          <a:latin typeface="Verdana"/>
                          <a:cs typeface="Verdana"/>
                        </a:rPr>
                        <a:t>sab</a:t>
                      </a:r>
                      <a:r>
                        <a:rPr sz="900" spc="-5" dirty="0">
                          <a:latin typeface="Verdana"/>
                          <a:cs typeface="Verdana"/>
                        </a:rPr>
                        <a:t>ility</a:t>
                      </a:r>
                      <a:r>
                        <a:rPr sz="900" dirty="0">
                          <a:latin typeface="Verdana"/>
                          <a:cs typeface="Verdana"/>
                        </a:rPr>
                        <a:t>.</a:t>
                      </a:r>
                      <a:r>
                        <a:rPr sz="900" spc="-5" dirty="0">
                          <a:latin typeface="Verdana"/>
                          <a:cs typeface="Verdana"/>
                        </a:rPr>
                        <a:t> Peopl</a:t>
                      </a:r>
                      <a:r>
                        <a:rPr sz="900" dirty="0">
                          <a:latin typeface="Verdana"/>
                          <a:cs typeface="Verdana"/>
                        </a:rPr>
                        <a:t>e</a:t>
                      </a:r>
                      <a:r>
                        <a:rPr sz="900" spc="-5" dirty="0">
                          <a:latin typeface="Verdana"/>
                          <a:cs typeface="Verdana"/>
                        </a:rPr>
                        <a:t> </a:t>
                      </a:r>
                      <a:r>
                        <a:rPr sz="900" dirty="0">
                          <a:latin typeface="Verdana"/>
                          <a:cs typeface="Verdana"/>
                        </a:rPr>
                        <a:t>ent</a:t>
                      </a:r>
                      <a:r>
                        <a:rPr sz="900" spc="-10" dirty="0">
                          <a:latin typeface="Verdana"/>
                          <a:cs typeface="Verdana"/>
                        </a:rPr>
                        <a:t>i</a:t>
                      </a:r>
                      <a:r>
                        <a:rPr sz="900" spc="-5" dirty="0">
                          <a:latin typeface="Verdana"/>
                          <a:cs typeface="Verdana"/>
                        </a:rPr>
                        <a:t>t</a:t>
                      </a:r>
                      <a:r>
                        <a:rPr sz="900" spc="-10" dirty="0">
                          <a:latin typeface="Verdana"/>
                          <a:cs typeface="Verdana"/>
                        </a:rPr>
                        <a:t>l</a:t>
                      </a:r>
                      <a:r>
                        <a:rPr sz="900" dirty="0">
                          <a:latin typeface="Verdana"/>
                          <a:cs typeface="Verdana"/>
                        </a:rPr>
                        <a:t>ed </a:t>
                      </a:r>
                      <a:r>
                        <a:rPr sz="900" spc="-5" dirty="0">
                          <a:latin typeface="Verdana"/>
                          <a:cs typeface="Verdana"/>
                        </a:rPr>
                        <a:t>t</a:t>
                      </a:r>
                      <a:r>
                        <a:rPr sz="900" dirty="0">
                          <a:latin typeface="Verdana"/>
                          <a:cs typeface="Verdana"/>
                        </a:rPr>
                        <a:t>o an</a:t>
                      </a:r>
                      <a:r>
                        <a:rPr sz="900" spc="-5" dirty="0">
                          <a:latin typeface="Verdana"/>
                          <a:cs typeface="Verdana"/>
                        </a:rPr>
                        <a:t> NH</a:t>
                      </a:r>
                      <a:r>
                        <a:rPr sz="900" dirty="0">
                          <a:latin typeface="Verdana"/>
                          <a:cs typeface="Verdana"/>
                        </a:rPr>
                        <a:t>S</a:t>
                      </a:r>
                      <a:r>
                        <a:rPr sz="900" spc="-10" dirty="0">
                          <a:latin typeface="Verdana"/>
                          <a:cs typeface="Verdana"/>
                        </a:rPr>
                        <a:t> </a:t>
                      </a:r>
                      <a:r>
                        <a:rPr sz="900" dirty="0">
                          <a:latin typeface="Verdana"/>
                          <a:cs typeface="Verdana"/>
                        </a:rPr>
                        <a:t>t</a:t>
                      </a:r>
                      <a:r>
                        <a:rPr sz="900" spc="-10" dirty="0">
                          <a:latin typeface="Verdana"/>
                          <a:cs typeface="Verdana"/>
                        </a:rPr>
                        <a:t>a</a:t>
                      </a:r>
                      <a:r>
                        <a:rPr sz="900" dirty="0">
                          <a:latin typeface="Verdana"/>
                          <a:cs typeface="Verdana"/>
                        </a:rPr>
                        <a:t>x </a:t>
                      </a:r>
                      <a:r>
                        <a:rPr sz="900" spc="-5" dirty="0">
                          <a:latin typeface="Verdana"/>
                          <a:cs typeface="Verdana"/>
                        </a:rPr>
                        <a:t>credi</a:t>
                      </a:r>
                      <a:r>
                        <a:rPr sz="900" dirty="0">
                          <a:latin typeface="Verdana"/>
                          <a:cs typeface="Verdana"/>
                        </a:rPr>
                        <a:t>t </a:t>
                      </a:r>
                      <a:r>
                        <a:rPr sz="900" spc="-5" dirty="0">
                          <a:latin typeface="Verdana"/>
                          <a:cs typeface="Verdana"/>
                        </a:rPr>
                        <a:t>e</a:t>
                      </a:r>
                      <a:r>
                        <a:rPr sz="900" dirty="0">
                          <a:latin typeface="Verdana"/>
                          <a:cs typeface="Verdana"/>
                        </a:rPr>
                        <a:t>x</a:t>
                      </a:r>
                      <a:r>
                        <a:rPr sz="900" spc="-5" dirty="0">
                          <a:latin typeface="Verdana"/>
                          <a:cs typeface="Verdana"/>
                        </a:rPr>
                        <a:t>emp</a:t>
                      </a:r>
                      <a:r>
                        <a:rPr sz="900" dirty="0">
                          <a:latin typeface="Verdana"/>
                          <a:cs typeface="Verdana"/>
                        </a:rPr>
                        <a:t>t</a:t>
                      </a:r>
                      <a:r>
                        <a:rPr sz="900" spc="-5" dirty="0">
                          <a:latin typeface="Verdana"/>
                          <a:cs typeface="Verdana"/>
                        </a:rPr>
                        <a:t>io</a:t>
                      </a:r>
                      <a:r>
                        <a:rPr sz="900" dirty="0">
                          <a:latin typeface="Verdana"/>
                          <a:cs typeface="Verdana"/>
                        </a:rPr>
                        <a:t>n</a:t>
                      </a:r>
                      <a:r>
                        <a:rPr sz="900" spc="5" dirty="0">
                          <a:latin typeface="Verdana"/>
                          <a:cs typeface="Verdana"/>
                        </a:rPr>
                        <a:t> </a:t>
                      </a:r>
                      <a:r>
                        <a:rPr sz="900" spc="-5" dirty="0">
                          <a:latin typeface="Verdana"/>
                          <a:cs typeface="Verdana"/>
                        </a:rPr>
                        <a:t>cer</a:t>
                      </a:r>
                      <a:r>
                        <a:rPr sz="900" dirty="0">
                          <a:latin typeface="Verdana"/>
                          <a:cs typeface="Verdana"/>
                        </a:rPr>
                        <a:t>t</a:t>
                      </a:r>
                      <a:r>
                        <a:rPr sz="900" spc="-5" dirty="0">
                          <a:latin typeface="Verdana"/>
                          <a:cs typeface="Verdana"/>
                        </a:rPr>
                        <a:t>i</a:t>
                      </a:r>
                      <a:r>
                        <a:rPr sz="900" dirty="0">
                          <a:latin typeface="Verdana"/>
                          <a:cs typeface="Verdana"/>
                        </a:rPr>
                        <a:t>f</a:t>
                      </a:r>
                      <a:r>
                        <a:rPr sz="900" spc="-5" dirty="0">
                          <a:latin typeface="Verdana"/>
                          <a:cs typeface="Verdana"/>
                        </a:rPr>
                        <a:t>ic</a:t>
                      </a:r>
                      <a:r>
                        <a:rPr sz="900" spc="5" dirty="0">
                          <a:latin typeface="Verdana"/>
                          <a:cs typeface="Verdana"/>
                        </a:rPr>
                        <a:t>a</a:t>
                      </a:r>
                      <a:r>
                        <a:rPr sz="900" dirty="0">
                          <a:latin typeface="Verdana"/>
                          <a:cs typeface="Verdana"/>
                        </a:rPr>
                        <a:t>t</a:t>
                      </a:r>
                      <a:r>
                        <a:rPr sz="900" spc="-5" dirty="0">
                          <a:latin typeface="Verdana"/>
                          <a:cs typeface="Verdana"/>
                        </a:rPr>
                        <a:t>e</a:t>
                      </a:r>
                      <a:r>
                        <a:rPr sz="900" dirty="0">
                          <a:latin typeface="Verdana"/>
                          <a:cs typeface="Verdana"/>
                        </a:rPr>
                        <a:t>, </a:t>
                      </a:r>
                      <a:r>
                        <a:rPr sz="900" spc="-5" dirty="0">
                          <a:latin typeface="Verdana"/>
                          <a:cs typeface="Verdana"/>
                        </a:rPr>
                        <a:t>o</a:t>
                      </a:r>
                      <a:r>
                        <a:rPr sz="900" dirty="0">
                          <a:latin typeface="Verdana"/>
                          <a:cs typeface="Verdana"/>
                        </a:rPr>
                        <a:t>r a v</a:t>
                      </a:r>
                      <a:r>
                        <a:rPr sz="900" spc="-5" dirty="0">
                          <a:latin typeface="Verdana"/>
                          <a:cs typeface="Verdana"/>
                        </a:rPr>
                        <a:t>ali</a:t>
                      </a:r>
                      <a:r>
                        <a:rPr sz="900" dirty="0">
                          <a:latin typeface="Verdana"/>
                          <a:cs typeface="Verdana"/>
                        </a:rPr>
                        <a:t>d </a:t>
                      </a:r>
                      <a:r>
                        <a:rPr sz="900" spc="-5" dirty="0">
                          <a:latin typeface="Verdana"/>
                          <a:cs typeface="Verdana"/>
                        </a:rPr>
                        <a:t>H</a:t>
                      </a:r>
                      <a:r>
                        <a:rPr sz="900" dirty="0">
                          <a:latin typeface="Verdana"/>
                          <a:cs typeface="Verdana"/>
                        </a:rPr>
                        <a:t>C2 </a:t>
                      </a:r>
                      <a:r>
                        <a:rPr sz="900" spc="-5" dirty="0">
                          <a:latin typeface="Verdana"/>
                          <a:cs typeface="Verdana"/>
                        </a:rPr>
                        <a:t>cer</a:t>
                      </a:r>
                      <a:r>
                        <a:rPr sz="900" dirty="0">
                          <a:latin typeface="Verdana"/>
                          <a:cs typeface="Verdana"/>
                        </a:rPr>
                        <a:t>t</a:t>
                      </a:r>
                      <a:r>
                        <a:rPr sz="900" spc="-5" dirty="0">
                          <a:latin typeface="Verdana"/>
                          <a:cs typeface="Verdana"/>
                        </a:rPr>
                        <a:t>i</a:t>
                      </a:r>
                      <a:r>
                        <a:rPr sz="900" dirty="0">
                          <a:latin typeface="Verdana"/>
                          <a:cs typeface="Verdana"/>
                        </a:rPr>
                        <a:t>f</a:t>
                      </a:r>
                      <a:r>
                        <a:rPr sz="900" spc="-5" dirty="0">
                          <a:latin typeface="Verdana"/>
                          <a:cs typeface="Verdana"/>
                        </a:rPr>
                        <a:t>ica</a:t>
                      </a:r>
                      <a:r>
                        <a:rPr sz="900" dirty="0">
                          <a:latin typeface="Verdana"/>
                          <a:cs typeface="Verdana"/>
                        </a:rPr>
                        <a:t>te </a:t>
                      </a:r>
                      <a:r>
                        <a:rPr sz="900" spc="-5" dirty="0">
                          <a:latin typeface="Verdana"/>
                          <a:cs typeface="Verdana"/>
                        </a:rPr>
                        <a:t>o</a:t>
                      </a:r>
                      <a:r>
                        <a:rPr sz="900" dirty="0">
                          <a:latin typeface="Verdana"/>
                          <a:cs typeface="Verdana"/>
                        </a:rPr>
                        <a:t>r</a:t>
                      </a:r>
                      <a:r>
                        <a:rPr sz="900" spc="5" dirty="0">
                          <a:latin typeface="Verdana"/>
                          <a:cs typeface="Verdana"/>
                        </a:rPr>
                        <a:t> </a:t>
                      </a:r>
                      <a:r>
                        <a:rPr sz="900" spc="-5" dirty="0">
                          <a:latin typeface="Verdana"/>
                          <a:cs typeface="Verdana"/>
                        </a:rPr>
                        <a:t>i</a:t>
                      </a:r>
                      <a:r>
                        <a:rPr sz="900" dirty="0">
                          <a:latin typeface="Verdana"/>
                          <a:cs typeface="Verdana"/>
                        </a:rPr>
                        <a:t>f th</a:t>
                      </a:r>
                      <a:r>
                        <a:rPr sz="900" spc="-5" dirty="0">
                          <a:latin typeface="Verdana"/>
                          <a:cs typeface="Verdana"/>
                        </a:rPr>
                        <a:t>e</a:t>
                      </a:r>
                      <a:r>
                        <a:rPr sz="900" dirty="0">
                          <a:latin typeface="Verdana"/>
                          <a:cs typeface="Verdana"/>
                        </a:rPr>
                        <a:t>y</a:t>
                      </a:r>
                      <a:r>
                        <a:rPr sz="900" spc="-5" dirty="0">
                          <a:latin typeface="Verdana"/>
                          <a:cs typeface="Verdana"/>
                        </a:rPr>
                        <a:t> recei</a:t>
                      </a:r>
                      <a:r>
                        <a:rPr sz="900" dirty="0">
                          <a:latin typeface="Verdana"/>
                          <a:cs typeface="Verdana"/>
                        </a:rPr>
                        <a:t>ve </a:t>
                      </a:r>
                      <a:r>
                        <a:rPr sz="900" spc="-5" dirty="0">
                          <a:latin typeface="Verdana"/>
                          <a:cs typeface="Verdana"/>
                        </a:rPr>
                        <a:t>i</a:t>
                      </a:r>
                      <a:r>
                        <a:rPr sz="900" dirty="0">
                          <a:latin typeface="Verdana"/>
                          <a:cs typeface="Verdana"/>
                        </a:rPr>
                        <a:t>n</a:t>
                      </a:r>
                      <a:r>
                        <a:rPr sz="900" spc="-5" dirty="0">
                          <a:latin typeface="Verdana"/>
                          <a:cs typeface="Verdana"/>
                        </a:rPr>
                        <a:t>com</a:t>
                      </a:r>
                      <a:r>
                        <a:rPr sz="900" dirty="0">
                          <a:latin typeface="Verdana"/>
                          <a:cs typeface="Verdana"/>
                        </a:rPr>
                        <a:t>e </a:t>
                      </a:r>
                      <a:r>
                        <a:rPr sz="900" spc="-5" dirty="0" smtClean="0">
                          <a:latin typeface="Verdana"/>
                          <a:cs typeface="Verdana"/>
                        </a:rPr>
                        <a:t>s</a:t>
                      </a:r>
                      <a:r>
                        <a:rPr sz="900" dirty="0" smtClean="0">
                          <a:latin typeface="Verdana"/>
                          <a:cs typeface="Verdana"/>
                        </a:rPr>
                        <a:t>u</a:t>
                      </a:r>
                      <a:r>
                        <a:rPr sz="900" spc="-5" dirty="0" smtClean="0">
                          <a:latin typeface="Verdana"/>
                          <a:cs typeface="Verdana"/>
                        </a:rPr>
                        <a:t>pport</a:t>
                      </a:r>
                      <a:endParaRPr lang="en-US" sz="900" spc="-5" dirty="0" smtClean="0">
                        <a:latin typeface="Verdana"/>
                        <a:cs typeface="Verdana"/>
                      </a:endParaRPr>
                    </a:p>
                    <a:p>
                      <a:pPr marL="64769" marR="60960">
                        <a:lnSpc>
                          <a:spcPct val="101299"/>
                        </a:lnSpc>
                      </a:pPr>
                      <a:endParaRPr sz="900" dirty="0">
                        <a:latin typeface="Verdana"/>
                        <a:cs typeface="Verdana"/>
                      </a:endParaRPr>
                    </a:p>
                  </a:txBody>
                  <a:tcPr marL="0" marR="0" marT="0" marB="0">
                    <a:lnL w="7365">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335702">
                <a:tc>
                  <a:txBody>
                    <a:bodyPr/>
                    <a:lstStyle/>
                    <a:p>
                      <a:pPr marL="64769" marR="275590">
                        <a:lnSpc>
                          <a:spcPct val="101499"/>
                        </a:lnSpc>
                      </a:pPr>
                      <a:r>
                        <a:rPr sz="900" b="1" dirty="0">
                          <a:solidFill>
                            <a:srgbClr val="FFFFFF"/>
                          </a:solidFill>
                          <a:latin typeface="Verdana"/>
                          <a:cs typeface="Verdana"/>
                        </a:rPr>
                        <a:t>Re</a:t>
                      </a:r>
                      <a:r>
                        <a:rPr sz="900" b="1" spc="-10" dirty="0">
                          <a:solidFill>
                            <a:srgbClr val="FFFFFF"/>
                          </a:solidFill>
                          <a:latin typeface="Verdana"/>
                          <a:cs typeface="Verdana"/>
                        </a:rPr>
                        <a:t>i</a:t>
                      </a:r>
                      <a:r>
                        <a:rPr sz="900" b="1" dirty="0">
                          <a:solidFill>
                            <a:srgbClr val="FFFFFF"/>
                          </a:solidFill>
                          <a:latin typeface="Verdana"/>
                          <a:cs typeface="Verdana"/>
                        </a:rPr>
                        <a:t>mb</a:t>
                      </a:r>
                      <a:r>
                        <a:rPr sz="900" b="1" spc="-10" dirty="0">
                          <a:solidFill>
                            <a:srgbClr val="FFFFFF"/>
                          </a:solidFill>
                          <a:latin typeface="Verdana"/>
                          <a:cs typeface="Verdana"/>
                        </a:rPr>
                        <a:t>u</a:t>
                      </a:r>
                      <a:r>
                        <a:rPr sz="900" b="1" spc="-5" dirty="0">
                          <a:solidFill>
                            <a:srgbClr val="FFFFFF"/>
                          </a:solidFill>
                          <a:latin typeface="Verdana"/>
                          <a:cs typeface="Verdana"/>
                        </a:rPr>
                        <a:t>rs</a:t>
                      </a:r>
                      <a:r>
                        <a:rPr sz="900" b="1" spc="-10" dirty="0">
                          <a:solidFill>
                            <a:srgbClr val="FFFFFF"/>
                          </a:solidFill>
                          <a:latin typeface="Verdana"/>
                          <a:cs typeface="Verdana"/>
                        </a:rPr>
                        <a:t>e</a:t>
                      </a:r>
                      <a:r>
                        <a:rPr sz="900" b="1" dirty="0">
                          <a:solidFill>
                            <a:srgbClr val="FFFFFF"/>
                          </a:solidFill>
                          <a:latin typeface="Verdana"/>
                          <a:cs typeface="Verdana"/>
                        </a:rPr>
                        <a:t>ment</a:t>
                      </a:r>
                      <a:r>
                        <a:rPr sz="900" b="1" spc="-5" dirty="0">
                          <a:solidFill>
                            <a:srgbClr val="FFFFFF"/>
                          </a:solidFill>
                          <a:latin typeface="Verdana"/>
                          <a:cs typeface="Verdana"/>
                        </a:rPr>
                        <a:t> </a:t>
                      </a:r>
                      <a:r>
                        <a:rPr sz="900" b="1" spc="-10" dirty="0">
                          <a:solidFill>
                            <a:srgbClr val="FFFFFF"/>
                          </a:solidFill>
                          <a:latin typeface="Verdana"/>
                          <a:cs typeface="Verdana"/>
                        </a:rPr>
                        <a:t>l</a:t>
                      </a:r>
                      <a:r>
                        <a:rPr sz="900" b="1" dirty="0">
                          <a:solidFill>
                            <a:srgbClr val="FFFFFF"/>
                          </a:solidFill>
                          <a:latin typeface="Verdana"/>
                          <a:cs typeface="Verdana"/>
                        </a:rPr>
                        <a:t>e</a:t>
                      </a:r>
                      <a:r>
                        <a:rPr sz="900" b="1" spc="-10" dirty="0">
                          <a:solidFill>
                            <a:srgbClr val="FFFFFF"/>
                          </a:solidFill>
                          <a:latin typeface="Verdana"/>
                          <a:cs typeface="Verdana"/>
                        </a:rPr>
                        <a:t>v</a:t>
                      </a:r>
                      <a:r>
                        <a:rPr sz="900" b="1" dirty="0">
                          <a:solidFill>
                            <a:srgbClr val="FFFFFF"/>
                          </a:solidFill>
                          <a:latin typeface="Verdana"/>
                          <a:cs typeface="Verdana"/>
                        </a:rPr>
                        <a:t>el for</a:t>
                      </a:r>
                      <a:r>
                        <a:rPr sz="900" b="1" spc="-5" dirty="0">
                          <a:solidFill>
                            <a:srgbClr val="FFFFFF"/>
                          </a:solidFill>
                          <a:latin typeface="Verdana"/>
                          <a:cs typeface="Verdana"/>
                        </a:rPr>
                        <a:t> </a:t>
                      </a:r>
                      <a:r>
                        <a:rPr sz="900" b="1" dirty="0">
                          <a:solidFill>
                            <a:srgbClr val="FFFFFF"/>
                          </a:solidFill>
                          <a:latin typeface="Verdana"/>
                          <a:cs typeface="Verdana"/>
                        </a:rPr>
                        <a:t>dr</a:t>
                      </a:r>
                      <a:r>
                        <a:rPr sz="900" b="1" spc="-10" dirty="0">
                          <a:solidFill>
                            <a:srgbClr val="FFFFFF"/>
                          </a:solidFill>
                          <a:latin typeface="Verdana"/>
                          <a:cs typeface="Verdana"/>
                        </a:rPr>
                        <a:t>u</a:t>
                      </a:r>
                      <a:r>
                        <a:rPr sz="900" b="1" dirty="0">
                          <a:solidFill>
                            <a:srgbClr val="FFFFFF"/>
                          </a:solidFill>
                          <a:latin typeface="Verdana"/>
                          <a:cs typeface="Verdana"/>
                        </a:rPr>
                        <a:t>gs</a:t>
                      </a:r>
                      <a:endParaRPr sz="900" dirty="0">
                        <a:latin typeface="Verdana"/>
                        <a:cs typeface="Verdana"/>
                      </a:endParaRPr>
                    </a:p>
                  </a:txBody>
                  <a:tcPr marL="0" marR="0" marT="0" marB="0">
                    <a:lnL w="7366">
                      <a:solidFill>
                        <a:srgbClr val="0059BD"/>
                      </a:solidFill>
                      <a:prstDash val="solid"/>
                    </a:lnL>
                    <a:lnR w="7365">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dirty="0">
                          <a:latin typeface="Verdana"/>
                          <a:cs typeface="Verdana"/>
                        </a:rPr>
                        <a:t>No </a:t>
                      </a:r>
                      <a:r>
                        <a:rPr sz="900" spc="-5" dirty="0">
                          <a:latin typeface="Verdana"/>
                          <a:cs typeface="Verdana"/>
                        </a:rPr>
                        <a:t>reimb</a:t>
                      </a:r>
                      <a:r>
                        <a:rPr sz="900" dirty="0">
                          <a:latin typeface="Verdana"/>
                          <a:cs typeface="Verdana"/>
                        </a:rPr>
                        <a:t>u</a:t>
                      </a:r>
                      <a:r>
                        <a:rPr sz="900" spc="-5" dirty="0">
                          <a:latin typeface="Verdana"/>
                          <a:cs typeface="Verdana"/>
                        </a:rPr>
                        <a:t>rsabl</a:t>
                      </a:r>
                      <a:r>
                        <a:rPr sz="900" dirty="0">
                          <a:latin typeface="Verdana"/>
                          <a:cs typeface="Verdana"/>
                        </a:rPr>
                        <a:t>e</a:t>
                      </a:r>
                      <a:r>
                        <a:rPr sz="900" spc="-5" dirty="0">
                          <a:latin typeface="Verdana"/>
                          <a:cs typeface="Verdana"/>
                        </a:rPr>
                        <a:t> le</a:t>
                      </a:r>
                      <a:r>
                        <a:rPr sz="900" dirty="0">
                          <a:latin typeface="Verdana"/>
                          <a:cs typeface="Verdana"/>
                        </a:rPr>
                        <a:t>ve</a:t>
                      </a:r>
                      <a:r>
                        <a:rPr sz="900" spc="-5" dirty="0">
                          <a:latin typeface="Verdana"/>
                          <a:cs typeface="Verdana"/>
                        </a:rPr>
                        <a:t>ls</a:t>
                      </a:r>
                      <a:endParaRPr sz="900" dirty="0">
                        <a:latin typeface="Verdana"/>
                        <a:cs typeface="Verdana"/>
                      </a:endParaRPr>
                    </a:p>
                  </a:txBody>
                  <a:tcPr marL="0" marR="0" marT="0" marB="0">
                    <a:lnL w="7365">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bl>
          </a:graphicData>
        </a:graphic>
      </p:graphicFrame>
      <p:sp>
        <p:nvSpPr>
          <p:cNvPr id="25" name="テキスト ボックス 24"/>
          <p:cNvSpPr txBox="1"/>
          <p:nvPr/>
        </p:nvSpPr>
        <p:spPr>
          <a:xfrm>
            <a:off x="5868144" y="1590908"/>
            <a:ext cx="1414506" cy="276999"/>
          </a:xfrm>
          <a:prstGeom prst="rect">
            <a:avLst/>
          </a:prstGeom>
          <a:noFill/>
        </p:spPr>
        <p:txBody>
          <a:bodyPr wrap="square" rtlCol="0">
            <a:spAutoFit/>
          </a:bodyPr>
          <a:lstStyle/>
          <a:p>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人口</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a:off x="5851158" y="1844824"/>
            <a:ext cx="3113330" cy="646331"/>
          </a:xfrm>
          <a:prstGeom prst="rect">
            <a:avLst/>
          </a:prstGeom>
          <a:noFill/>
        </p:spPr>
        <p:txBody>
          <a:bodyPr wrap="square" rtlCol="0">
            <a:spAutoFit/>
          </a:bodyPr>
          <a:lstStyle/>
          <a:p>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保険の提供：公的</a:t>
            </a:r>
            <a:endParaRPr kumimoji="1"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808038" indent="-808038"/>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保険適用： 　全員が保険へのアクセス可能</a:t>
            </a:r>
            <a:endParaRPr kumimoji="1"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808038" indent="-808038"/>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が個人保険に加盟</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a:off x="5869160" y="2515321"/>
            <a:ext cx="3095328" cy="276999"/>
          </a:xfrm>
          <a:prstGeom prst="rect">
            <a:avLst/>
          </a:prstGeom>
          <a:noFill/>
        </p:spPr>
        <p:txBody>
          <a:bodyPr wrap="square" rtlCol="0">
            <a:spAutoFit/>
          </a:bodyPr>
          <a:lstStyle/>
          <a:p>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人口カバー率： </a:t>
            </a:r>
            <a:r>
              <a:rPr kumimoji="1"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UK</a:t>
            </a:r>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在住者全員が適用対象</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a:off x="5869160" y="3026247"/>
            <a:ext cx="3095328" cy="461665"/>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財源： 主</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に一般的な</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課税，雇用主</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による</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NHS</a:t>
            </a:r>
            <a:r>
              <a:rPr lang="ja-JP" altLang="en-US" sz="1200" dirty="0" err="1">
                <a:solidFill>
                  <a:srgbClr val="FF0000"/>
                </a:solidFill>
                <a:latin typeface="Meiryo UI" panose="020B0604030504040204" pitchFamily="50" charset="-128"/>
                <a:ea typeface="Meiryo UI" panose="020B0604030504040204" pitchFamily="50" charset="-128"/>
                <a:cs typeface="Meiryo UI" panose="020B0604030504040204" pitchFamily="50" charset="-128"/>
              </a:rPr>
              <a:t>への</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強制的支払が</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94%</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をカバー</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a:off x="5848568" y="3713470"/>
            <a:ext cx="1414506" cy="276999"/>
          </a:xfrm>
          <a:prstGeom prst="rect">
            <a:avLst/>
          </a:prstGeom>
          <a:noFill/>
        </p:spPr>
        <p:txBody>
          <a:bodyPr wrap="square" rtlCol="0">
            <a:spAutoFit/>
          </a:bodyPr>
          <a:lstStyle/>
          <a:p>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保険償還</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a:off x="5832648" y="3933056"/>
            <a:ext cx="3034356"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支払方法： </a:t>
            </a:r>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薬剤費は</a:t>
            </a:r>
            <a:r>
              <a:rPr kumimoji="1"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NHS</a:t>
            </a:r>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が支払</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a:off x="5832648" y="4148079"/>
            <a:ext cx="2869676"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保険受給者： </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UK</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在住の全員</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5832648" y="4466310"/>
            <a:ext cx="3311352"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薬剤費償還分類： </a:t>
            </a:r>
            <a:r>
              <a:rPr kumimoji="1"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OTC</a:t>
            </a:r>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以外は全額償還対象</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4309444" y="5931115"/>
            <a:ext cx="4943076" cy="276999"/>
          </a:xfrm>
          <a:prstGeom prst="rect">
            <a:avLst/>
          </a:prstGeom>
          <a:noFill/>
        </p:spPr>
        <p:txBody>
          <a:bodyPr wrap="square" rtlCol="0">
            <a:spAutoFit/>
          </a:bodyPr>
          <a:lstStyle/>
          <a:p>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保険償還の方法，自己負担：　患者は処方される薬剤費の定額を支払</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a:off x="4328112" y="6248345"/>
            <a:ext cx="4738055" cy="276999"/>
          </a:xfrm>
          <a:prstGeom prst="rect">
            <a:avLst/>
          </a:prstGeom>
          <a:noFill/>
        </p:spPr>
        <p:txBody>
          <a:bodyPr wrap="square" rtlCol="0">
            <a:spAutoFit/>
          </a:bodyPr>
          <a:lstStyle/>
          <a:p>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薬剤による償還レベルの設定：　なし</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3652" y="116633"/>
            <a:ext cx="1841720" cy="1542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正方形/長方形 22"/>
          <p:cNvSpPr/>
          <p:nvPr/>
        </p:nvSpPr>
        <p:spPr>
          <a:xfrm>
            <a:off x="2957425" y="0"/>
            <a:ext cx="2622687" cy="276999"/>
          </a:xfrm>
          <a:prstGeom prst="rect">
            <a:avLst/>
          </a:prstGeom>
          <a:solidFill>
            <a:srgbClr val="FFFF00"/>
          </a:solidFill>
          <a:ln w="38100">
            <a:noFill/>
          </a:ln>
        </p:spPr>
        <p:txBody>
          <a:bodyPr wrap="square">
            <a:spAutoFit/>
          </a:bodyPr>
          <a:lstStyle/>
          <a:p>
            <a:pPr algn="ctr"/>
            <a:r>
              <a:rPr lang="ja-JP" altLang="en-US" sz="12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英国に関する目録記載内容の例</a:t>
            </a:r>
            <a:endParaRPr lang="ja-JP" altLang="en-US" sz="1200"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正方形/長方形 36"/>
          <p:cNvSpPr/>
          <p:nvPr/>
        </p:nvSpPr>
        <p:spPr>
          <a:xfrm>
            <a:off x="5580112" y="0"/>
            <a:ext cx="3563888"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WG3</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使用データベース目録</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23</a:t>
            </a:fld>
            <a:endParaRPr kumimoji="1" lang="ja-JP" altLang="en-US" dirty="0"/>
          </a:p>
        </p:txBody>
      </p:sp>
    </p:spTree>
    <p:extLst>
      <p:ext uri="{BB962C8B-B14F-4D97-AF65-F5344CB8AC3E}">
        <p14:creationId xmlns:p14="http://schemas.microsoft.com/office/powerpoint/2010/main" val="31492772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4790" y="416790"/>
            <a:ext cx="8143673" cy="400110"/>
          </a:xfrm>
          <a:prstGeom prst="rect">
            <a:avLst/>
          </a:prstGeom>
        </p:spPr>
        <p:txBody>
          <a:bodyPr vert="horz" wrap="square" lIns="0" tIns="0" rIns="0" bIns="0" rtlCol="0">
            <a:spAutoFit/>
          </a:bodyPr>
          <a:lstStyle/>
          <a:p>
            <a:pPr marL="3495675"/>
            <a:r>
              <a:rPr sz="900" dirty="0" smtClean="0">
                <a:latin typeface="Verdana"/>
                <a:cs typeface="Verdana"/>
              </a:rPr>
              <a:t>PROT</a:t>
            </a:r>
            <a:r>
              <a:rPr sz="900" spc="-4" dirty="0" smtClean="0">
                <a:latin typeface="Verdana"/>
                <a:cs typeface="Verdana"/>
              </a:rPr>
              <a:t>E</a:t>
            </a:r>
            <a:r>
              <a:rPr sz="900" dirty="0" smtClean="0">
                <a:latin typeface="Verdana"/>
                <a:cs typeface="Verdana"/>
              </a:rPr>
              <a:t>CT</a:t>
            </a:r>
            <a:r>
              <a:rPr sz="900" spc="-4" dirty="0" smtClean="0">
                <a:latin typeface="Verdana"/>
                <a:cs typeface="Verdana"/>
              </a:rPr>
              <a:t> </a:t>
            </a:r>
            <a:r>
              <a:rPr sz="900" spc="-4" dirty="0">
                <a:latin typeface="Verdana"/>
                <a:cs typeface="Verdana"/>
              </a:rPr>
              <a:t>Dr</a:t>
            </a:r>
            <a:r>
              <a:rPr sz="900" dirty="0">
                <a:latin typeface="Verdana"/>
                <a:cs typeface="Verdana"/>
              </a:rPr>
              <a:t>ug c</a:t>
            </a:r>
            <a:r>
              <a:rPr sz="900" spc="-9" dirty="0">
                <a:latin typeface="Verdana"/>
                <a:cs typeface="Verdana"/>
              </a:rPr>
              <a:t>o</a:t>
            </a:r>
            <a:r>
              <a:rPr sz="900" dirty="0">
                <a:latin typeface="Verdana"/>
                <a:cs typeface="Verdana"/>
              </a:rPr>
              <a:t>nsu</a:t>
            </a:r>
            <a:r>
              <a:rPr sz="900" spc="-9" dirty="0">
                <a:latin typeface="Verdana"/>
                <a:cs typeface="Verdana"/>
              </a:rPr>
              <a:t>m</a:t>
            </a:r>
            <a:r>
              <a:rPr sz="900" dirty="0">
                <a:latin typeface="Verdana"/>
                <a:cs typeface="Verdana"/>
              </a:rPr>
              <a:t>pt</a:t>
            </a:r>
            <a:r>
              <a:rPr sz="900" spc="-9" dirty="0">
                <a:latin typeface="Verdana"/>
                <a:cs typeface="Verdana"/>
              </a:rPr>
              <a:t>i</a:t>
            </a:r>
            <a:r>
              <a:rPr sz="900" spc="-4" dirty="0">
                <a:latin typeface="Verdana"/>
                <a:cs typeface="Verdana"/>
              </a:rPr>
              <a:t>o</a:t>
            </a:r>
            <a:r>
              <a:rPr sz="900" dirty="0">
                <a:latin typeface="Verdana"/>
                <a:cs typeface="Verdana"/>
              </a:rPr>
              <a:t>n data</a:t>
            </a:r>
            <a:r>
              <a:rPr sz="900" spc="-9" dirty="0">
                <a:latin typeface="Verdana"/>
                <a:cs typeface="Verdana"/>
              </a:rPr>
              <a:t>b</a:t>
            </a:r>
            <a:r>
              <a:rPr sz="900" spc="-4" dirty="0">
                <a:latin typeface="Verdana"/>
                <a:cs typeface="Verdana"/>
              </a:rPr>
              <a:t>a</a:t>
            </a:r>
            <a:r>
              <a:rPr sz="900" dirty="0">
                <a:latin typeface="Verdana"/>
                <a:cs typeface="Verdana"/>
              </a:rPr>
              <a:t>ses </a:t>
            </a:r>
            <a:r>
              <a:rPr sz="900" spc="-9" dirty="0">
                <a:latin typeface="Verdana"/>
                <a:cs typeface="Verdana"/>
              </a:rPr>
              <a:t>i</a:t>
            </a:r>
            <a:r>
              <a:rPr sz="900" dirty="0">
                <a:latin typeface="Verdana"/>
                <a:cs typeface="Verdana"/>
              </a:rPr>
              <a:t>n </a:t>
            </a:r>
            <a:r>
              <a:rPr sz="900" spc="-4" dirty="0">
                <a:latin typeface="Verdana"/>
                <a:cs typeface="Verdana"/>
              </a:rPr>
              <a:t>E</a:t>
            </a:r>
            <a:r>
              <a:rPr sz="900" dirty="0">
                <a:latin typeface="Verdana"/>
                <a:cs typeface="Verdana"/>
              </a:rPr>
              <a:t>u</a:t>
            </a:r>
            <a:r>
              <a:rPr sz="900" spc="-9" dirty="0">
                <a:latin typeface="Verdana"/>
                <a:cs typeface="Verdana"/>
              </a:rPr>
              <a:t>r</a:t>
            </a:r>
            <a:r>
              <a:rPr sz="900" spc="-4" dirty="0">
                <a:latin typeface="Verdana"/>
                <a:cs typeface="Verdana"/>
              </a:rPr>
              <a:t>o</a:t>
            </a:r>
            <a:r>
              <a:rPr sz="900" dirty="0">
                <a:latin typeface="Verdana"/>
                <a:cs typeface="Verdana"/>
              </a:rPr>
              <a:t>pe – </a:t>
            </a:r>
            <a:r>
              <a:rPr sz="900" spc="-4" dirty="0">
                <a:latin typeface="Verdana"/>
                <a:cs typeface="Verdana"/>
              </a:rPr>
              <a:t>C</a:t>
            </a:r>
            <a:r>
              <a:rPr sz="900" spc="-9" dirty="0">
                <a:latin typeface="Verdana"/>
                <a:cs typeface="Verdana"/>
              </a:rPr>
              <a:t>o</a:t>
            </a:r>
            <a:r>
              <a:rPr sz="900" dirty="0">
                <a:latin typeface="Verdana"/>
                <a:cs typeface="Verdana"/>
              </a:rPr>
              <a:t>un</a:t>
            </a:r>
            <a:r>
              <a:rPr sz="900" spc="-4" dirty="0">
                <a:latin typeface="Verdana"/>
                <a:cs typeface="Verdana"/>
              </a:rPr>
              <a:t>t</a:t>
            </a:r>
            <a:r>
              <a:rPr sz="900" dirty="0">
                <a:latin typeface="Verdana"/>
                <a:cs typeface="Verdana"/>
              </a:rPr>
              <a:t>r</a:t>
            </a:r>
            <a:r>
              <a:rPr sz="900" spc="-9" dirty="0">
                <a:latin typeface="Verdana"/>
                <a:cs typeface="Verdana"/>
              </a:rPr>
              <a:t>i</a:t>
            </a:r>
            <a:r>
              <a:rPr sz="900" dirty="0">
                <a:latin typeface="Verdana"/>
                <a:cs typeface="Verdana"/>
              </a:rPr>
              <a:t>es summary</a:t>
            </a:r>
          </a:p>
          <a:p>
            <a:pPr>
              <a:spcBef>
                <a:spcPts val="5"/>
              </a:spcBef>
            </a:pPr>
            <a:endParaRPr sz="700" dirty="0">
              <a:latin typeface="Times New Roman"/>
              <a:cs typeface="Times New Roman"/>
            </a:endParaRPr>
          </a:p>
          <a:p>
            <a:pPr marL="11132"/>
            <a:r>
              <a:rPr sz="1000" b="1" spc="-9" dirty="0">
                <a:solidFill>
                  <a:srgbClr val="0059BD"/>
                </a:solidFill>
                <a:latin typeface="Verdana"/>
                <a:cs typeface="Verdana"/>
              </a:rPr>
              <a:t>National drug con</a:t>
            </a:r>
            <a:r>
              <a:rPr sz="1000" b="1" spc="-4" dirty="0">
                <a:solidFill>
                  <a:srgbClr val="0059BD"/>
                </a:solidFill>
                <a:latin typeface="Verdana"/>
                <a:cs typeface="Verdana"/>
              </a:rPr>
              <a:t>s</a:t>
            </a:r>
            <a:r>
              <a:rPr sz="1000" b="1" spc="-9" dirty="0">
                <a:solidFill>
                  <a:srgbClr val="0059BD"/>
                </a:solidFill>
                <a:latin typeface="Verdana"/>
                <a:cs typeface="Verdana"/>
              </a:rPr>
              <a:t>umption</a:t>
            </a:r>
            <a:r>
              <a:rPr sz="1000" b="1" spc="4" dirty="0">
                <a:solidFill>
                  <a:srgbClr val="0059BD"/>
                </a:solidFill>
                <a:latin typeface="Verdana"/>
                <a:cs typeface="Verdana"/>
              </a:rPr>
              <a:t> </a:t>
            </a:r>
            <a:r>
              <a:rPr sz="1000" b="1" spc="-9" dirty="0">
                <a:solidFill>
                  <a:srgbClr val="0059BD"/>
                </a:solidFill>
                <a:latin typeface="Verdana"/>
                <a:cs typeface="Verdana"/>
              </a:rPr>
              <a:t>database:</a:t>
            </a:r>
            <a:r>
              <a:rPr sz="1000" b="1" spc="9" dirty="0">
                <a:solidFill>
                  <a:srgbClr val="0059BD"/>
                </a:solidFill>
                <a:latin typeface="Verdana"/>
                <a:cs typeface="Verdana"/>
              </a:rPr>
              <a:t> </a:t>
            </a:r>
            <a:r>
              <a:rPr sz="1000" b="1" spc="-9" dirty="0">
                <a:solidFill>
                  <a:srgbClr val="0059BD"/>
                </a:solidFill>
                <a:latin typeface="Verdana"/>
                <a:cs typeface="Verdana"/>
              </a:rPr>
              <a:t>Electro</a:t>
            </a:r>
            <a:r>
              <a:rPr sz="1000" b="1" spc="-13" dirty="0">
                <a:solidFill>
                  <a:srgbClr val="0059BD"/>
                </a:solidFill>
                <a:latin typeface="Verdana"/>
                <a:cs typeface="Verdana"/>
              </a:rPr>
              <a:t>n</a:t>
            </a:r>
            <a:r>
              <a:rPr sz="1000" b="1" spc="-9" dirty="0">
                <a:solidFill>
                  <a:srgbClr val="0059BD"/>
                </a:solidFill>
                <a:latin typeface="Verdana"/>
                <a:cs typeface="Verdana"/>
              </a:rPr>
              <a:t>ic</a:t>
            </a:r>
            <a:r>
              <a:rPr sz="1000" b="1" dirty="0">
                <a:solidFill>
                  <a:srgbClr val="0059BD"/>
                </a:solidFill>
                <a:latin typeface="Verdana"/>
                <a:cs typeface="Verdana"/>
              </a:rPr>
              <a:t> </a:t>
            </a:r>
            <a:r>
              <a:rPr sz="1000" b="1" spc="-9" dirty="0">
                <a:solidFill>
                  <a:srgbClr val="0059BD"/>
                </a:solidFill>
                <a:latin typeface="Verdana"/>
                <a:cs typeface="Verdana"/>
              </a:rPr>
              <a:t>Prescri</a:t>
            </a:r>
            <a:r>
              <a:rPr sz="1000" b="1" spc="-18" dirty="0">
                <a:solidFill>
                  <a:srgbClr val="0059BD"/>
                </a:solidFill>
                <a:latin typeface="Verdana"/>
                <a:cs typeface="Verdana"/>
              </a:rPr>
              <a:t>b</a:t>
            </a:r>
            <a:r>
              <a:rPr sz="1000" b="1" spc="-9" dirty="0">
                <a:solidFill>
                  <a:srgbClr val="0059BD"/>
                </a:solidFill>
                <a:latin typeface="Verdana"/>
                <a:cs typeface="Verdana"/>
              </a:rPr>
              <a:t>ing</a:t>
            </a:r>
            <a:r>
              <a:rPr sz="1000" b="1" dirty="0">
                <a:solidFill>
                  <a:srgbClr val="0059BD"/>
                </a:solidFill>
                <a:latin typeface="Verdana"/>
                <a:cs typeface="Verdana"/>
              </a:rPr>
              <a:t> </a:t>
            </a:r>
            <a:r>
              <a:rPr sz="1000" b="1" spc="-9" dirty="0">
                <a:solidFill>
                  <a:srgbClr val="0059BD"/>
                </a:solidFill>
                <a:latin typeface="Verdana"/>
                <a:cs typeface="Verdana"/>
              </a:rPr>
              <a:t>Database-England</a:t>
            </a:r>
            <a:r>
              <a:rPr sz="1000" b="1" dirty="0">
                <a:solidFill>
                  <a:srgbClr val="0059BD"/>
                </a:solidFill>
                <a:latin typeface="Verdana"/>
                <a:cs typeface="Verdana"/>
              </a:rPr>
              <a:t> </a:t>
            </a:r>
            <a:r>
              <a:rPr sz="1000" b="1" spc="-9" dirty="0">
                <a:solidFill>
                  <a:srgbClr val="0059BD"/>
                </a:solidFill>
                <a:latin typeface="Verdana"/>
                <a:cs typeface="Verdana"/>
              </a:rPr>
              <a:t>(ePACT)</a:t>
            </a:r>
            <a:endParaRPr sz="1000" dirty="0">
              <a:latin typeface="Verdana"/>
              <a:cs typeface="Verdana"/>
            </a:endParaRPr>
          </a:p>
        </p:txBody>
      </p:sp>
      <p:sp>
        <p:nvSpPr>
          <p:cNvPr id="3" name="object 3"/>
          <p:cNvSpPr/>
          <p:nvPr/>
        </p:nvSpPr>
        <p:spPr>
          <a:xfrm>
            <a:off x="2249847" y="1004687"/>
            <a:ext cx="6277540" cy="185989"/>
          </a:xfrm>
          <a:custGeom>
            <a:avLst/>
            <a:gdLst/>
            <a:ahLst/>
            <a:cxnLst/>
            <a:rect l="l" t="t" r="r" b="b"/>
            <a:pathLst>
              <a:path w="7341234" h="205105">
                <a:moveTo>
                  <a:pt x="0" y="0"/>
                </a:moveTo>
                <a:lnTo>
                  <a:pt x="7341108" y="0"/>
                </a:lnTo>
                <a:lnTo>
                  <a:pt x="7341108" y="204978"/>
                </a:lnTo>
                <a:lnTo>
                  <a:pt x="0" y="204978"/>
                </a:lnTo>
                <a:lnTo>
                  <a:pt x="0" y="0"/>
                </a:lnTo>
                <a:close/>
              </a:path>
            </a:pathLst>
          </a:custGeom>
          <a:solidFill>
            <a:srgbClr val="DEF3F7"/>
          </a:solidFill>
        </p:spPr>
        <p:txBody>
          <a:bodyPr wrap="square" lIns="0" tIns="0" rIns="0" bIns="0" rtlCol="0"/>
          <a:lstStyle/>
          <a:p>
            <a:endParaRPr/>
          </a:p>
        </p:txBody>
      </p:sp>
      <p:sp>
        <p:nvSpPr>
          <p:cNvPr id="4" name="object 4"/>
          <p:cNvSpPr/>
          <p:nvPr/>
        </p:nvSpPr>
        <p:spPr>
          <a:xfrm>
            <a:off x="2249847" y="1133901"/>
            <a:ext cx="2907727" cy="0"/>
          </a:xfrm>
          <a:custGeom>
            <a:avLst/>
            <a:gdLst/>
            <a:ahLst/>
            <a:cxnLst/>
            <a:rect l="l" t="t" r="r" b="b"/>
            <a:pathLst>
              <a:path w="3400425">
                <a:moveTo>
                  <a:pt x="0" y="0"/>
                </a:moveTo>
                <a:lnTo>
                  <a:pt x="3400044" y="0"/>
                </a:lnTo>
              </a:path>
            </a:pathLst>
          </a:custGeom>
          <a:ln w="8889">
            <a:solidFill>
              <a:srgbClr val="0000FF"/>
            </a:solidFill>
          </a:ln>
        </p:spPr>
        <p:txBody>
          <a:bodyPr wrap="square" lIns="0" tIns="0" rIns="0" bIns="0" rtlCol="0"/>
          <a:lstStyle/>
          <a:p>
            <a:endParaRPr/>
          </a:p>
        </p:txBody>
      </p:sp>
      <p:sp>
        <p:nvSpPr>
          <p:cNvPr id="5" name="object 5"/>
          <p:cNvSpPr/>
          <p:nvPr/>
        </p:nvSpPr>
        <p:spPr>
          <a:xfrm>
            <a:off x="2249847" y="1190562"/>
            <a:ext cx="6277540" cy="139924"/>
          </a:xfrm>
          <a:custGeom>
            <a:avLst/>
            <a:gdLst/>
            <a:ahLst/>
            <a:cxnLst/>
            <a:rect l="l" t="t" r="r" b="b"/>
            <a:pathLst>
              <a:path w="7341234" h="154305">
                <a:moveTo>
                  <a:pt x="0" y="0"/>
                </a:moveTo>
                <a:lnTo>
                  <a:pt x="7341108" y="0"/>
                </a:lnTo>
                <a:lnTo>
                  <a:pt x="7341108" y="153924"/>
                </a:lnTo>
                <a:lnTo>
                  <a:pt x="0" y="153924"/>
                </a:lnTo>
                <a:lnTo>
                  <a:pt x="0" y="0"/>
                </a:lnTo>
                <a:close/>
              </a:path>
            </a:pathLst>
          </a:custGeom>
          <a:solidFill>
            <a:srgbClr val="DEF3F7"/>
          </a:solidFill>
        </p:spPr>
        <p:txBody>
          <a:bodyPr wrap="square" lIns="0" tIns="0" rIns="0" bIns="0" rtlCol="0"/>
          <a:lstStyle/>
          <a:p>
            <a:endParaRPr/>
          </a:p>
        </p:txBody>
      </p:sp>
      <p:sp>
        <p:nvSpPr>
          <p:cNvPr id="6" name="object 6"/>
          <p:cNvSpPr/>
          <p:nvPr/>
        </p:nvSpPr>
        <p:spPr>
          <a:xfrm>
            <a:off x="2249847" y="1319775"/>
            <a:ext cx="4286929" cy="0"/>
          </a:xfrm>
          <a:custGeom>
            <a:avLst/>
            <a:gdLst/>
            <a:ahLst/>
            <a:cxnLst/>
            <a:rect l="l" t="t" r="r" b="b"/>
            <a:pathLst>
              <a:path w="5013325">
                <a:moveTo>
                  <a:pt x="0" y="0"/>
                </a:moveTo>
                <a:lnTo>
                  <a:pt x="5013198" y="0"/>
                </a:lnTo>
              </a:path>
            </a:pathLst>
          </a:custGeom>
          <a:ln w="8889">
            <a:solidFill>
              <a:srgbClr val="0000FF"/>
            </a:solidFill>
          </a:ln>
        </p:spPr>
        <p:txBody>
          <a:bodyPr wrap="square" lIns="0" tIns="0" rIns="0" bIns="0" rtlCol="0"/>
          <a:lstStyle/>
          <a:p>
            <a:endParaRPr/>
          </a:p>
        </p:txBody>
      </p:sp>
      <p:sp>
        <p:nvSpPr>
          <p:cNvPr id="7" name="object 7"/>
          <p:cNvSpPr/>
          <p:nvPr/>
        </p:nvSpPr>
        <p:spPr>
          <a:xfrm>
            <a:off x="2249847" y="1330141"/>
            <a:ext cx="6277540" cy="186565"/>
          </a:xfrm>
          <a:custGeom>
            <a:avLst/>
            <a:gdLst/>
            <a:ahLst/>
            <a:cxnLst/>
            <a:rect l="l" t="t" r="r" b="b"/>
            <a:pathLst>
              <a:path w="7341234" h="205739">
                <a:moveTo>
                  <a:pt x="0" y="0"/>
                </a:moveTo>
                <a:lnTo>
                  <a:pt x="7341108" y="0"/>
                </a:lnTo>
                <a:lnTo>
                  <a:pt x="7341108" y="205740"/>
                </a:lnTo>
                <a:lnTo>
                  <a:pt x="0" y="205740"/>
                </a:lnTo>
                <a:lnTo>
                  <a:pt x="0" y="0"/>
                </a:lnTo>
                <a:close/>
              </a:path>
            </a:pathLst>
          </a:custGeom>
          <a:solidFill>
            <a:srgbClr val="DEF3F7"/>
          </a:solidFill>
        </p:spPr>
        <p:txBody>
          <a:bodyPr wrap="square" lIns="0" tIns="0" rIns="0" bIns="0" rtlCol="0"/>
          <a:lstStyle/>
          <a:p>
            <a:endParaRPr/>
          </a:p>
        </p:txBody>
      </p:sp>
      <p:sp>
        <p:nvSpPr>
          <p:cNvPr id="8" name="object 8"/>
          <p:cNvSpPr/>
          <p:nvPr/>
        </p:nvSpPr>
        <p:spPr>
          <a:xfrm>
            <a:off x="2249847" y="1516706"/>
            <a:ext cx="6277540" cy="139924"/>
          </a:xfrm>
          <a:custGeom>
            <a:avLst/>
            <a:gdLst/>
            <a:ahLst/>
            <a:cxnLst/>
            <a:rect l="l" t="t" r="r" b="b"/>
            <a:pathLst>
              <a:path w="7341234" h="154305">
                <a:moveTo>
                  <a:pt x="0" y="0"/>
                </a:moveTo>
                <a:lnTo>
                  <a:pt x="7341108" y="0"/>
                </a:lnTo>
                <a:lnTo>
                  <a:pt x="7341108" y="153924"/>
                </a:lnTo>
                <a:lnTo>
                  <a:pt x="0" y="153924"/>
                </a:lnTo>
                <a:lnTo>
                  <a:pt x="0" y="0"/>
                </a:lnTo>
                <a:close/>
              </a:path>
            </a:pathLst>
          </a:custGeom>
          <a:solidFill>
            <a:srgbClr val="DEF3F7"/>
          </a:solidFill>
        </p:spPr>
        <p:txBody>
          <a:bodyPr wrap="square" lIns="0" tIns="0" rIns="0" bIns="0" rtlCol="0"/>
          <a:lstStyle/>
          <a:p>
            <a:endParaRPr/>
          </a:p>
        </p:txBody>
      </p:sp>
      <p:sp>
        <p:nvSpPr>
          <p:cNvPr id="9" name="object 9"/>
          <p:cNvSpPr/>
          <p:nvPr/>
        </p:nvSpPr>
        <p:spPr>
          <a:xfrm>
            <a:off x="2249847" y="1656285"/>
            <a:ext cx="6277540" cy="140500"/>
          </a:xfrm>
          <a:custGeom>
            <a:avLst/>
            <a:gdLst/>
            <a:ahLst/>
            <a:cxnLst/>
            <a:rect l="l" t="t" r="r" b="b"/>
            <a:pathLst>
              <a:path w="7341234" h="154939">
                <a:moveTo>
                  <a:pt x="0" y="0"/>
                </a:moveTo>
                <a:lnTo>
                  <a:pt x="7341108" y="0"/>
                </a:lnTo>
                <a:lnTo>
                  <a:pt x="7341108" y="154686"/>
                </a:lnTo>
                <a:lnTo>
                  <a:pt x="0" y="154686"/>
                </a:lnTo>
                <a:lnTo>
                  <a:pt x="0" y="0"/>
                </a:lnTo>
                <a:close/>
              </a:path>
            </a:pathLst>
          </a:custGeom>
          <a:solidFill>
            <a:srgbClr val="DEF3F7"/>
          </a:solidFill>
        </p:spPr>
        <p:txBody>
          <a:bodyPr wrap="square" lIns="0" tIns="0" rIns="0" bIns="0" rtlCol="0"/>
          <a:lstStyle/>
          <a:p>
            <a:endParaRPr/>
          </a:p>
        </p:txBody>
      </p:sp>
      <p:sp>
        <p:nvSpPr>
          <p:cNvPr id="10" name="object 10"/>
          <p:cNvSpPr/>
          <p:nvPr/>
        </p:nvSpPr>
        <p:spPr>
          <a:xfrm>
            <a:off x="2249847" y="1785498"/>
            <a:ext cx="2916958" cy="0"/>
          </a:xfrm>
          <a:custGeom>
            <a:avLst/>
            <a:gdLst/>
            <a:ahLst/>
            <a:cxnLst/>
            <a:rect l="l" t="t" r="r" b="b"/>
            <a:pathLst>
              <a:path w="3411220">
                <a:moveTo>
                  <a:pt x="0" y="0"/>
                </a:moveTo>
                <a:lnTo>
                  <a:pt x="3410712" y="0"/>
                </a:lnTo>
              </a:path>
            </a:pathLst>
          </a:custGeom>
          <a:ln w="8889">
            <a:solidFill>
              <a:srgbClr val="0000FF"/>
            </a:solidFill>
          </a:ln>
        </p:spPr>
        <p:txBody>
          <a:bodyPr wrap="square" lIns="0" tIns="0" rIns="0" bIns="0" rtlCol="0"/>
          <a:lstStyle/>
          <a:p>
            <a:endParaRPr/>
          </a:p>
        </p:txBody>
      </p:sp>
      <p:sp>
        <p:nvSpPr>
          <p:cNvPr id="11" name="object 11"/>
          <p:cNvSpPr/>
          <p:nvPr/>
        </p:nvSpPr>
        <p:spPr>
          <a:xfrm>
            <a:off x="2249847" y="1796555"/>
            <a:ext cx="6277540" cy="139924"/>
          </a:xfrm>
          <a:custGeom>
            <a:avLst/>
            <a:gdLst/>
            <a:ahLst/>
            <a:cxnLst/>
            <a:rect l="l" t="t" r="r" b="b"/>
            <a:pathLst>
              <a:path w="7341234" h="154305">
                <a:moveTo>
                  <a:pt x="0" y="0"/>
                </a:moveTo>
                <a:lnTo>
                  <a:pt x="7341108" y="0"/>
                </a:lnTo>
                <a:lnTo>
                  <a:pt x="7341108" y="153924"/>
                </a:lnTo>
                <a:lnTo>
                  <a:pt x="0" y="153924"/>
                </a:lnTo>
                <a:lnTo>
                  <a:pt x="0" y="0"/>
                </a:lnTo>
                <a:close/>
              </a:path>
            </a:pathLst>
          </a:custGeom>
          <a:solidFill>
            <a:srgbClr val="DEF3F7"/>
          </a:solidFill>
        </p:spPr>
        <p:txBody>
          <a:bodyPr wrap="square" lIns="0" tIns="0" rIns="0" bIns="0" rtlCol="0"/>
          <a:lstStyle/>
          <a:p>
            <a:endParaRPr/>
          </a:p>
        </p:txBody>
      </p:sp>
      <p:sp>
        <p:nvSpPr>
          <p:cNvPr id="12" name="object 12"/>
          <p:cNvSpPr/>
          <p:nvPr/>
        </p:nvSpPr>
        <p:spPr>
          <a:xfrm>
            <a:off x="2249847" y="1936132"/>
            <a:ext cx="6277540" cy="186565"/>
          </a:xfrm>
          <a:custGeom>
            <a:avLst/>
            <a:gdLst/>
            <a:ahLst/>
            <a:cxnLst/>
            <a:rect l="l" t="t" r="r" b="b"/>
            <a:pathLst>
              <a:path w="7341234" h="205739">
                <a:moveTo>
                  <a:pt x="0" y="0"/>
                </a:moveTo>
                <a:lnTo>
                  <a:pt x="7341108" y="0"/>
                </a:lnTo>
                <a:lnTo>
                  <a:pt x="7341108" y="205740"/>
                </a:lnTo>
                <a:lnTo>
                  <a:pt x="0" y="205740"/>
                </a:lnTo>
                <a:lnTo>
                  <a:pt x="0" y="0"/>
                </a:lnTo>
                <a:close/>
              </a:path>
            </a:pathLst>
          </a:custGeom>
          <a:solidFill>
            <a:srgbClr val="DEF3F7"/>
          </a:solidFill>
        </p:spPr>
        <p:txBody>
          <a:bodyPr wrap="square" lIns="0" tIns="0" rIns="0" bIns="0" rtlCol="0"/>
          <a:lstStyle/>
          <a:p>
            <a:endParaRPr/>
          </a:p>
        </p:txBody>
      </p:sp>
      <p:sp>
        <p:nvSpPr>
          <p:cNvPr id="13" name="object 13"/>
          <p:cNvSpPr/>
          <p:nvPr/>
        </p:nvSpPr>
        <p:spPr>
          <a:xfrm>
            <a:off x="2249847" y="2122698"/>
            <a:ext cx="6277540" cy="139924"/>
          </a:xfrm>
          <a:custGeom>
            <a:avLst/>
            <a:gdLst/>
            <a:ahLst/>
            <a:cxnLst/>
            <a:rect l="l" t="t" r="r" b="b"/>
            <a:pathLst>
              <a:path w="7341234" h="154305">
                <a:moveTo>
                  <a:pt x="0" y="0"/>
                </a:moveTo>
                <a:lnTo>
                  <a:pt x="7341108" y="0"/>
                </a:lnTo>
                <a:lnTo>
                  <a:pt x="7341108" y="153924"/>
                </a:lnTo>
                <a:lnTo>
                  <a:pt x="0" y="153924"/>
                </a:lnTo>
                <a:lnTo>
                  <a:pt x="0" y="0"/>
                </a:lnTo>
                <a:close/>
              </a:path>
            </a:pathLst>
          </a:custGeom>
          <a:solidFill>
            <a:srgbClr val="DEF3F7"/>
          </a:solidFill>
        </p:spPr>
        <p:txBody>
          <a:bodyPr wrap="square" lIns="0" tIns="0" rIns="0" bIns="0" rtlCol="0"/>
          <a:lstStyle/>
          <a:p>
            <a:endParaRPr/>
          </a:p>
        </p:txBody>
      </p:sp>
      <p:sp>
        <p:nvSpPr>
          <p:cNvPr id="14" name="object 14"/>
          <p:cNvSpPr/>
          <p:nvPr/>
        </p:nvSpPr>
        <p:spPr>
          <a:xfrm>
            <a:off x="2249847" y="2262276"/>
            <a:ext cx="6277540" cy="185989"/>
          </a:xfrm>
          <a:custGeom>
            <a:avLst/>
            <a:gdLst/>
            <a:ahLst/>
            <a:cxnLst/>
            <a:rect l="l" t="t" r="r" b="b"/>
            <a:pathLst>
              <a:path w="7341234" h="205105">
                <a:moveTo>
                  <a:pt x="0" y="0"/>
                </a:moveTo>
                <a:lnTo>
                  <a:pt x="7341108" y="0"/>
                </a:lnTo>
                <a:lnTo>
                  <a:pt x="7341108" y="204978"/>
                </a:lnTo>
                <a:lnTo>
                  <a:pt x="0" y="204978"/>
                </a:lnTo>
                <a:lnTo>
                  <a:pt x="0" y="0"/>
                </a:lnTo>
                <a:close/>
              </a:path>
            </a:pathLst>
          </a:custGeom>
          <a:solidFill>
            <a:srgbClr val="DEF3F7"/>
          </a:solidFill>
        </p:spPr>
        <p:txBody>
          <a:bodyPr wrap="square" lIns="0" tIns="0" rIns="0" bIns="0" rtlCol="0"/>
          <a:lstStyle/>
          <a:p>
            <a:endParaRPr/>
          </a:p>
        </p:txBody>
      </p:sp>
      <p:sp>
        <p:nvSpPr>
          <p:cNvPr id="15" name="object 15"/>
          <p:cNvSpPr/>
          <p:nvPr/>
        </p:nvSpPr>
        <p:spPr>
          <a:xfrm>
            <a:off x="2249847" y="2391490"/>
            <a:ext cx="3373614" cy="0"/>
          </a:xfrm>
          <a:custGeom>
            <a:avLst/>
            <a:gdLst/>
            <a:ahLst/>
            <a:cxnLst/>
            <a:rect l="l" t="t" r="r" b="b"/>
            <a:pathLst>
              <a:path w="3945254">
                <a:moveTo>
                  <a:pt x="0" y="0"/>
                </a:moveTo>
                <a:lnTo>
                  <a:pt x="3944873" y="0"/>
                </a:lnTo>
              </a:path>
            </a:pathLst>
          </a:custGeom>
          <a:ln w="8890">
            <a:solidFill>
              <a:srgbClr val="0000FF"/>
            </a:solidFill>
          </a:ln>
        </p:spPr>
        <p:txBody>
          <a:bodyPr wrap="square" lIns="0" tIns="0" rIns="0" bIns="0" rtlCol="0"/>
          <a:lstStyle/>
          <a:p>
            <a:endParaRPr/>
          </a:p>
        </p:txBody>
      </p:sp>
      <p:sp>
        <p:nvSpPr>
          <p:cNvPr id="16" name="object 16"/>
          <p:cNvSpPr/>
          <p:nvPr/>
        </p:nvSpPr>
        <p:spPr>
          <a:xfrm>
            <a:off x="2249847" y="2448151"/>
            <a:ext cx="6277540" cy="186565"/>
          </a:xfrm>
          <a:custGeom>
            <a:avLst/>
            <a:gdLst/>
            <a:ahLst/>
            <a:cxnLst/>
            <a:rect l="l" t="t" r="r" b="b"/>
            <a:pathLst>
              <a:path w="7341234" h="205739">
                <a:moveTo>
                  <a:pt x="0" y="0"/>
                </a:moveTo>
                <a:lnTo>
                  <a:pt x="7341108" y="0"/>
                </a:lnTo>
                <a:lnTo>
                  <a:pt x="7341108" y="205740"/>
                </a:lnTo>
                <a:lnTo>
                  <a:pt x="0" y="205740"/>
                </a:lnTo>
                <a:lnTo>
                  <a:pt x="0" y="0"/>
                </a:lnTo>
                <a:close/>
              </a:path>
            </a:pathLst>
          </a:custGeom>
          <a:solidFill>
            <a:srgbClr val="DEF3F7"/>
          </a:solidFill>
        </p:spPr>
        <p:txBody>
          <a:bodyPr wrap="square" lIns="0" tIns="0" rIns="0" bIns="0" rtlCol="0"/>
          <a:lstStyle/>
          <a:p>
            <a:endParaRPr/>
          </a:p>
        </p:txBody>
      </p:sp>
      <p:sp>
        <p:nvSpPr>
          <p:cNvPr id="17" name="object 17"/>
          <p:cNvSpPr/>
          <p:nvPr/>
        </p:nvSpPr>
        <p:spPr>
          <a:xfrm>
            <a:off x="2249847" y="2634715"/>
            <a:ext cx="6277540" cy="185989"/>
          </a:xfrm>
          <a:custGeom>
            <a:avLst/>
            <a:gdLst/>
            <a:ahLst/>
            <a:cxnLst/>
            <a:rect l="l" t="t" r="r" b="b"/>
            <a:pathLst>
              <a:path w="7341234" h="205105">
                <a:moveTo>
                  <a:pt x="0" y="0"/>
                </a:moveTo>
                <a:lnTo>
                  <a:pt x="7341108" y="0"/>
                </a:lnTo>
                <a:lnTo>
                  <a:pt x="7341108" y="204978"/>
                </a:lnTo>
                <a:lnTo>
                  <a:pt x="0" y="204978"/>
                </a:lnTo>
                <a:lnTo>
                  <a:pt x="0" y="0"/>
                </a:lnTo>
                <a:close/>
              </a:path>
            </a:pathLst>
          </a:custGeom>
          <a:solidFill>
            <a:srgbClr val="DEF3F7"/>
          </a:solidFill>
        </p:spPr>
        <p:txBody>
          <a:bodyPr wrap="square" lIns="0" tIns="0" rIns="0" bIns="0" rtlCol="0"/>
          <a:lstStyle/>
          <a:p>
            <a:endParaRPr/>
          </a:p>
        </p:txBody>
      </p:sp>
      <p:sp>
        <p:nvSpPr>
          <p:cNvPr id="18" name="object 18"/>
          <p:cNvSpPr/>
          <p:nvPr/>
        </p:nvSpPr>
        <p:spPr>
          <a:xfrm>
            <a:off x="2249847" y="2820589"/>
            <a:ext cx="6277540" cy="185989"/>
          </a:xfrm>
          <a:custGeom>
            <a:avLst/>
            <a:gdLst/>
            <a:ahLst/>
            <a:cxnLst/>
            <a:rect l="l" t="t" r="r" b="b"/>
            <a:pathLst>
              <a:path w="7341234" h="205104">
                <a:moveTo>
                  <a:pt x="0" y="0"/>
                </a:moveTo>
                <a:lnTo>
                  <a:pt x="7341108" y="0"/>
                </a:lnTo>
                <a:lnTo>
                  <a:pt x="7341108" y="204978"/>
                </a:lnTo>
                <a:lnTo>
                  <a:pt x="0" y="204978"/>
                </a:lnTo>
                <a:lnTo>
                  <a:pt x="0" y="0"/>
                </a:lnTo>
                <a:close/>
              </a:path>
            </a:pathLst>
          </a:custGeom>
          <a:solidFill>
            <a:srgbClr val="DEF3F7"/>
          </a:solidFill>
        </p:spPr>
        <p:txBody>
          <a:bodyPr wrap="square" lIns="0" tIns="0" rIns="0" bIns="0" rtlCol="0"/>
          <a:lstStyle/>
          <a:p>
            <a:endParaRPr/>
          </a:p>
        </p:txBody>
      </p:sp>
      <p:sp>
        <p:nvSpPr>
          <p:cNvPr id="19" name="object 19"/>
          <p:cNvSpPr/>
          <p:nvPr/>
        </p:nvSpPr>
        <p:spPr>
          <a:xfrm>
            <a:off x="2249847" y="2949804"/>
            <a:ext cx="2933790" cy="0"/>
          </a:xfrm>
          <a:custGeom>
            <a:avLst/>
            <a:gdLst/>
            <a:ahLst/>
            <a:cxnLst/>
            <a:rect l="l" t="t" r="r" b="b"/>
            <a:pathLst>
              <a:path w="3430904">
                <a:moveTo>
                  <a:pt x="0" y="0"/>
                </a:moveTo>
                <a:lnTo>
                  <a:pt x="3430524" y="0"/>
                </a:lnTo>
              </a:path>
            </a:pathLst>
          </a:custGeom>
          <a:ln w="8890">
            <a:solidFill>
              <a:srgbClr val="0000FF"/>
            </a:solidFill>
          </a:ln>
        </p:spPr>
        <p:txBody>
          <a:bodyPr wrap="square" lIns="0" tIns="0" rIns="0" bIns="0" rtlCol="0"/>
          <a:lstStyle/>
          <a:p>
            <a:endParaRPr/>
          </a:p>
        </p:txBody>
      </p:sp>
      <p:sp>
        <p:nvSpPr>
          <p:cNvPr id="20" name="object 20"/>
          <p:cNvSpPr/>
          <p:nvPr/>
        </p:nvSpPr>
        <p:spPr>
          <a:xfrm>
            <a:off x="2249847" y="3519172"/>
            <a:ext cx="946980" cy="0"/>
          </a:xfrm>
          <a:custGeom>
            <a:avLst/>
            <a:gdLst/>
            <a:ahLst/>
            <a:cxnLst/>
            <a:rect l="l" t="t" r="r" b="b"/>
            <a:pathLst>
              <a:path w="1107439">
                <a:moveTo>
                  <a:pt x="0" y="0"/>
                </a:moveTo>
                <a:lnTo>
                  <a:pt x="1107185" y="0"/>
                </a:lnTo>
              </a:path>
            </a:pathLst>
          </a:custGeom>
          <a:ln w="8890">
            <a:solidFill>
              <a:srgbClr val="0000FF"/>
            </a:solidFill>
          </a:ln>
        </p:spPr>
        <p:txBody>
          <a:bodyPr wrap="square" lIns="0" tIns="0" rIns="0" bIns="0" rtlCol="0"/>
          <a:lstStyle/>
          <a:p>
            <a:endParaRPr/>
          </a:p>
        </p:txBody>
      </p:sp>
      <p:sp>
        <p:nvSpPr>
          <p:cNvPr id="21" name="object 21"/>
          <p:cNvSpPr/>
          <p:nvPr/>
        </p:nvSpPr>
        <p:spPr>
          <a:xfrm>
            <a:off x="2249847" y="4354570"/>
            <a:ext cx="6277540" cy="140500"/>
          </a:xfrm>
          <a:custGeom>
            <a:avLst/>
            <a:gdLst/>
            <a:ahLst/>
            <a:cxnLst/>
            <a:rect l="l" t="t" r="r" b="b"/>
            <a:pathLst>
              <a:path w="7341234" h="154939">
                <a:moveTo>
                  <a:pt x="0" y="0"/>
                </a:moveTo>
                <a:lnTo>
                  <a:pt x="7341108" y="0"/>
                </a:lnTo>
                <a:lnTo>
                  <a:pt x="7341108" y="154685"/>
                </a:lnTo>
                <a:lnTo>
                  <a:pt x="0" y="154686"/>
                </a:lnTo>
                <a:lnTo>
                  <a:pt x="0" y="0"/>
                </a:lnTo>
                <a:close/>
              </a:path>
            </a:pathLst>
          </a:custGeom>
          <a:solidFill>
            <a:srgbClr val="DEF3F7"/>
          </a:solidFill>
        </p:spPr>
        <p:txBody>
          <a:bodyPr wrap="square" lIns="0" tIns="0" rIns="0" bIns="0" rtlCol="0"/>
          <a:lstStyle/>
          <a:p>
            <a:endParaRPr/>
          </a:p>
        </p:txBody>
      </p:sp>
      <p:sp>
        <p:nvSpPr>
          <p:cNvPr id="22" name="object 22"/>
          <p:cNvSpPr/>
          <p:nvPr/>
        </p:nvSpPr>
        <p:spPr>
          <a:xfrm>
            <a:off x="2249847" y="4494840"/>
            <a:ext cx="6277540" cy="139924"/>
          </a:xfrm>
          <a:custGeom>
            <a:avLst/>
            <a:gdLst/>
            <a:ahLst/>
            <a:cxnLst/>
            <a:rect l="l" t="t" r="r" b="b"/>
            <a:pathLst>
              <a:path w="7341234" h="154304">
                <a:moveTo>
                  <a:pt x="0" y="0"/>
                </a:moveTo>
                <a:lnTo>
                  <a:pt x="7341108" y="0"/>
                </a:lnTo>
                <a:lnTo>
                  <a:pt x="7341108" y="153924"/>
                </a:lnTo>
                <a:lnTo>
                  <a:pt x="0" y="153924"/>
                </a:lnTo>
                <a:lnTo>
                  <a:pt x="0" y="0"/>
                </a:lnTo>
                <a:close/>
              </a:path>
            </a:pathLst>
          </a:custGeom>
          <a:solidFill>
            <a:srgbClr val="DEF3F7"/>
          </a:solidFill>
        </p:spPr>
        <p:txBody>
          <a:bodyPr wrap="square" lIns="0" tIns="0" rIns="0" bIns="0" rtlCol="0"/>
          <a:lstStyle/>
          <a:p>
            <a:endParaRPr/>
          </a:p>
        </p:txBody>
      </p:sp>
      <p:sp>
        <p:nvSpPr>
          <p:cNvPr id="23" name="object 23"/>
          <p:cNvSpPr/>
          <p:nvPr/>
        </p:nvSpPr>
        <p:spPr>
          <a:xfrm>
            <a:off x="2249847" y="4634419"/>
            <a:ext cx="6277540" cy="140500"/>
          </a:xfrm>
          <a:custGeom>
            <a:avLst/>
            <a:gdLst/>
            <a:ahLst/>
            <a:cxnLst/>
            <a:rect l="l" t="t" r="r" b="b"/>
            <a:pathLst>
              <a:path w="7341234" h="154939">
                <a:moveTo>
                  <a:pt x="0" y="0"/>
                </a:moveTo>
                <a:lnTo>
                  <a:pt x="7341108" y="0"/>
                </a:lnTo>
                <a:lnTo>
                  <a:pt x="7341108" y="154686"/>
                </a:lnTo>
                <a:lnTo>
                  <a:pt x="0" y="154686"/>
                </a:lnTo>
                <a:lnTo>
                  <a:pt x="0" y="0"/>
                </a:lnTo>
                <a:close/>
              </a:path>
            </a:pathLst>
          </a:custGeom>
          <a:solidFill>
            <a:srgbClr val="DEF3F7"/>
          </a:solidFill>
        </p:spPr>
        <p:txBody>
          <a:bodyPr wrap="square" lIns="0" tIns="0" rIns="0" bIns="0" rtlCol="0"/>
          <a:lstStyle/>
          <a:p>
            <a:endParaRPr/>
          </a:p>
        </p:txBody>
      </p:sp>
      <p:sp>
        <p:nvSpPr>
          <p:cNvPr id="24" name="object 24"/>
          <p:cNvSpPr/>
          <p:nvPr/>
        </p:nvSpPr>
        <p:spPr>
          <a:xfrm>
            <a:off x="2249847" y="4774689"/>
            <a:ext cx="6277540" cy="139924"/>
          </a:xfrm>
          <a:custGeom>
            <a:avLst/>
            <a:gdLst/>
            <a:ahLst/>
            <a:cxnLst/>
            <a:rect l="l" t="t" r="r" b="b"/>
            <a:pathLst>
              <a:path w="7341234" h="154304">
                <a:moveTo>
                  <a:pt x="0" y="0"/>
                </a:moveTo>
                <a:lnTo>
                  <a:pt x="7341108" y="0"/>
                </a:lnTo>
                <a:lnTo>
                  <a:pt x="7341108" y="153923"/>
                </a:lnTo>
                <a:lnTo>
                  <a:pt x="0" y="153924"/>
                </a:lnTo>
                <a:lnTo>
                  <a:pt x="0" y="0"/>
                </a:lnTo>
                <a:close/>
              </a:path>
            </a:pathLst>
          </a:custGeom>
          <a:solidFill>
            <a:srgbClr val="DEF3F7"/>
          </a:solidFill>
        </p:spPr>
        <p:txBody>
          <a:bodyPr wrap="square" lIns="0" tIns="0" rIns="0" bIns="0" rtlCol="0"/>
          <a:lstStyle/>
          <a:p>
            <a:endParaRPr/>
          </a:p>
        </p:txBody>
      </p:sp>
      <p:sp>
        <p:nvSpPr>
          <p:cNvPr id="25" name="object 25"/>
          <p:cNvSpPr/>
          <p:nvPr/>
        </p:nvSpPr>
        <p:spPr>
          <a:xfrm>
            <a:off x="2249847" y="4914266"/>
            <a:ext cx="6277540" cy="140500"/>
          </a:xfrm>
          <a:custGeom>
            <a:avLst/>
            <a:gdLst/>
            <a:ahLst/>
            <a:cxnLst/>
            <a:rect l="l" t="t" r="r" b="b"/>
            <a:pathLst>
              <a:path w="7341234" h="154939">
                <a:moveTo>
                  <a:pt x="0" y="0"/>
                </a:moveTo>
                <a:lnTo>
                  <a:pt x="7341108" y="0"/>
                </a:lnTo>
                <a:lnTo>
                  <a:pt x="7341108" y="154685"/>
                </a:lnTo>
                <a:lnTo>
                  <a:pt x="0" y="154686"/>
                </a:lnTo>
                <a:lnTo>
                  <a:pt x="0" y="0"/>
                </a:lnTo>
                <a:close/>
              </a:path>
            </a:pathLst>
          </a:custGeom>
          <a:solidFill>
            <a:srgbClr val="DEF3F7"/>
          </a:solidFill>
        </p:spPr>
        <p:txBody>
          <a:bodyPr wrap="square" lIns="0" tIns="0" rIns="0" bIns="0" rtlCol="0"/>
          <a:lstStyle/>
          <a:p>
            <a:endParaRPr/>
          </a:p>
        </p:txBody>
      </p:sp>
      <p:sp>
        <p:nvSpPr>
          <p:cNvPr id="26" name="object 26"/>
          <p:cNvSpPr/>
          <p:nvPr/>
        </p:nvSpPr>
        <p:spPr>
          <a:xfrm>
            <a:off x="2249847" y="5054535"/>
            <a:ext cx="6277540" cy="140500"/>
          </a:xfrm>
          <a:custGeom>
            <a:avLst/>
            <a:gdLst/>
            <a:ahLst/>
            <a:cxnLst/>
            <a:rect l="l" t="t" r="r" b="b"/>
            <a:pathLst>
              <a:path w="7341234" h="154939">
                <a:moveTo>
                  <a:pt x="0" y="0"/>
                </a:moveTo>
                <a:lnTo>
                  <a:pt x="7341108" y="0"/>
                </a:lnTo>
                <a:lnTo>
                  <a:pt x="7341108" y="154685"/>
                </a:lnTo>
                <a:lnTo>
                  <a:pt x="0" y="154686"/>
                </a:lnTo>
                <a:lnTo>
                  <a:pt x="0" y="0"/>
                </a:lnTo>
                <a:close/>
              </a:path>
            </a:pathLst>
          </a:custGeom>
          <a:solidFill>
            <a:srgbClr val="DEF3F7"/>
          </a:solidFill>
        </p:spPr>
        <p:txBody>
          <a:bodyPr wrap="square" lIns="0" tIns="0" rIns="0" bIns="0" rtlCol="0"/>
          <a:lstStyle/>
          <a:p>
            <a:endParaRPr/>
          </a:p>
        </p:txBody>
      </p:sp>
      <p:sp>
        <p:nvSpPr>
          <p:cNvPr id="27" name="object 27"/>
          <p:cNvSpPr/>
          <p:nvPr/>
        </p:nvSpPr>
        <p:spPr>
          <a:xfrm>
            <a:off x="2249847" y="5194804"/>
            <a:ext cx="6277540" cy="185989"/>
          </a:xfrm>
          <a:custGeom>
            <a:avLst/>
            <a:gdLst/>
            <a:ahLst/>
            <a:cxnLst/>
            <a:rect l="l" t="t" r="r" b="b"/>
            <a:pathLst>
              <a:path w="7341234" h="205104">
                <a:moveTo>
                  <a:pt x="0" y="0"/>
                </a:moveTo>
                <a:lnTo>
                  <a:pt x="7341108" y="0"/>
                </a:lnTo>
                <a:lnTo>
                  <a:pt x="7341108" y="204978"/>
                </a:lnTo>
                <a:lnTo>
                  <a:pt x="0" y="204978"/>
                </a:lnTo>
                <a:lnTo>
                  <a:pt x="0" y="0"/>
                </a:lnTo>
                <a:close/>
              </a:path>
            </a:pathLst>
          </a:custGeom>
          <a:solidFill>
            <a:srgbClr val="DEF3F7"/>
          </a:solidFill>
        </p:spPr>
        <p:txBody>
          <a:bodyPr wrap="square" lIns="0" tIns="0" rIns="0" bIns="0" rtlCol="0"/>
          <a:lstStyle/>
          <a:p>
            <a:endParaRPr/>
          </a:p>
        </p:txBody>
      </p:sp>
      <p:graphicFrame>
        <p:nvGraphicFramePr>
          <p:cNvPr id="28" name="object 28"/>
          <p:cNvGraphicFramePr>
            <a:graphicFrameLocks noGrp="1"/>
          </p:cNvGraphicFramePr>
          <p:nvPr>
            <p:extLst>
              <p:ext uri="{D42A27DB-BD31-4B8C-83A1-F6EECF244321}">
                <p14:modId xmlns:p14="http://schemas.microsoft.com/office/powerpoint/2010/main" val="1663571617"/>
              </p:ext>
            </p:extLst>
          </p:nvPr>
        </p:nvGraphicFramePr>
        <p:xfrm>
          <a:off x="553863" y="806491"/>
          <a:ext cx="8266609" cy="5978909"/>
        </p:xfrm>
        <a:graphic>
          <a:graphicData uri="http://schemas.openxmlformats.org/drawingml/2006/table">
            <a:tbl>
              <a:tblPr firstRow="1" bandRow="1">
                <a:tableStyleId>{2D5ABB26-0587-4C30-8999-92F81FD0307C}</a:tableStyleId>
              </a:tblPr>
              <a:tblGrid>
                <a:gridCol w="1667917"/>
                <a:gridCol w="6598692"/>
              </a:tblGrid>
              <a:tr h="191402">
                <a:tc>
                  <a:txBody>
                    <a:bodyPr/>
                    <a:lstStyle/>
                    <a:p>
                      <a:pPr marL="64769">
                        <a:lnSpc>
                          <a:spcPct val="100000"/>
                        </a:lnSpc>
                      </a:pPr>
                      <a:r>
                        <a:rPr sz="900" b="1" dirty="0">
                          <a:solidFill>
                            <a:srgbClr val="FFFFFF"/>
                          </a:solidFill>
                          <a:latin typeface="Verdana"/>
                          <a:cs typeface="Verdana"/>
                        </a:rPr>
                        <a:t>Organi</a:t>
                      </a:r>
                      <a:r>
                        <a:rPr sz="900" b="1" spc="-10" dirty="0">
                          <a:solidFill>
                            <a:srgbClr val="FFFFFF"/>
                          </a:solidFill>
                          <a:latin typeface="Verdana"/>
                          <a:cs typeface="Verdana"/>
                        </a:rPr>
                        <a:t>s</a:t>
                      </a:r>
                      <a:r>
                        <a:rPr sz="900" b="1" dirty="0">
                          <a:solidFill>
                            <a:srgbClr val="FFFFFF"/>
                          </a:solidFill>
                          <a:latin typeface="Verdana"/>
                          <a:cs typeface="Verdana"/>
                        </a:rPr>
                        <a:t>at</a:t>
                      </a:r>
                      <a:r>
                        <a:rPr sz="900" b="1" spc="-10" dirty="0">
                          <a:solidFill>
                            <a:srgbClr val="FFFFFF"/>
                          </a:solidFill>
                          <a:latin typeface="Verdana"/>
                          <a:cs typeface="Verdana"/>
                        </a:rPr>
                        <a:t>i</a:t>
                      </a:r>
                      <a:r>
                        <a:rPr sz="900" b="1" dirty="0">
                          <a:solidFill>
                            <a:srgbClr val="FFFFFF"/>
                          </a:solidFill>
                          <a:latin typeface="Verdana"/>
                          <a:cs typeface="Verdana"/>
                        </a:rPr>
                        <a:t>on</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5">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dirty="0">
                          <a:solidFill>
                            <a:schemeClr val="tx1"/>
                          </a:solidFill>
                          <a:latin typeface="Verdana"/>
                          <a:cs typeface="Verdana"/>
                        </a:rPr>
                        <a:t>N</a:t>
                      </a:r>
                      <a:r>
                        <a:rPr sz="900" spc="-5" dirty="0">
                          <a:solidFill>
                            <a:schemeClr val="tx1"/>
                          </a:solidFill>
                          <a:latin typeface="Verdana"/>
                          <a:cs typeface="Verdana"/>
                        </a:rPr>
                        <a:t>H</a:t>
                      </a:r>
                      <a:r>
                        <a:rPr sz="900" dirty="0">
                          <a:solidFill>
                            <a:schemeClr val="tx1"/>
                          </a:solidFill>
                          <a:latin typeface="Verdana"/>
                          <a:cs typeface="Verdana"/>
                        </a:rPr>
                        <a:t>S </a:t>
                      </a:r>
                      <a:r>
                        <a:rPr sz="900" spc="-5" dirty="0">
                          <a:solidFill>
                            <a:schemeClr val="tx1"/>
                          </a:solidFill>
                          <a:latin typeface="Verdana"/>
                          <a:cs typeface="Verdana"/>
                        </a:rPr>
                        <a:t>B</a:t>
                      </a:r>
                      <a:r>
                        <a:rPr sz="900" dirty="0">
                          <a:solidFill>
                            <a:schemeClr val="tx1"/>
                          </a:solidFill>
                          <a:latin typeface="Verdana"/>
                          <a:cs typeface="Verdana"/>
                        </a:rPr>
                        <a:t>u</a:t>
                      </a:r>
                      <a:r>
                        <a:rPr sz="900" spc="-5" dirty="0">
                          <a:solidFill>
                            <a:schemeClr val="tx1"/>
                          </a:solidFill>
                          <a:latin typeface="Verdana"/>
                          <a:cs typeface="Verdana"/>
                        </a:rPr>
                        <a:t>si</a:t>
                      </a:r>
                      <a:r>
                        <a:rPr sz="900" dirty="0">
                          <a:solidFill>
                            <a:schemeClr val="tx1"/>
                          </a:solidFill>
                          <a:latin typeface="Verdana"/>
                          <a:cs typeface="Verdana"/>
                        </a:rPr>
                        <a:t>n</a:t>
                      </a:r>
                      <a:r>
                        <a:rPr sz="900" spc="-10" dirty="0">
                          <a:solidFill>
                            <a:schemeClr val="tx1"/>
                          </a:solidFill>
                          <a:latin typeface="Verdana"/>
                          <a:cs typeface="Verdana"/>
                        </a:rPr>
                        <a:t>e</a:t>
                      </a:r>
                      <a:r>
                        <a:rPr sz="900" spc="-5" dirty="0">
                          <a:solidFill>
                            <a:schemeClr val="tx1"/>
                          </a:solidFill>
                          <a:latin typeface="Verdana"/>
                          <a:cs typeface="Verdana"/>
                        </a:rPr>
                        <a:t>s</a:t>
                      </a:r>
                      <a:r>
                        <a:rPr sz="900" dirty="0">
                          <a:solidFill>
                            <a:schemeClr val="tx1"/>
                          </a:solidFill>
                          <a:latin typeface="Verdana"/>
                          <a:cs typeface="Verdana"/>
                        </a:rPr>
                        <a:t>s </a:t>
                      </a:r>
                      <a:r>
                        <a:rPr sz="900" spc="-5" dirty="0">
                          <a:solidFill>
                            <a:schemeClr val="tx1"/>
                          </a:solidFill>
                          <a:latin typeface="Verdana"/>
                          <a:cs typeface="Verdana"/>
                        </a:rPr>
                        <a:t>Ser</a:t>
                      </a:r>
                      <a:r>
                        <a:rPr sz="900" dirty="0">
                          <a:solidFill>
                            <a:schemeClr val="tx1"/>
                          </a:solidFill>
                          <a:latin typeface="Verdana"/>
                          <a:cs typeface="Verdana"/>
                        </a:rPr>
                        <a:t>v</a:t>
                      </a:r>
                      <a:r>
                        <a:rPr sz="900" spc="-5" dirty="0">
                          <a:solidFill>
                            <a:schemeClr val="tx1"/>
                          </a:solidFill>
                          <a:latin typeface="Verdana"/>
                          <a:cs typeface="Verdana"/>
                        </a:rPr>
                        <a:t>ice</a:t>
                      </a:r>
                      <a:r>
                        <a:rPr sz="900" dirty="0">
                          <a:solidFill>
                            <a:schemeClr val="tx1"/>
                          </a:solidFill>
                          <a:latin typeface="Verdana"/>
                          <a:cs typeface="Verdana"/>
                        </a:rPr>
                        <a:t>s</a:t>
                      </a:r>
                      <a:r>
                        <a:rPr sz="900" spc="-5" dirty="0">
                          <a:solidFill>
                            <a:schemeClr val="tx1"/>
                          </a:solidFill>
                          <a:latin typeface="Verdana"/>
                          <a:cs typeface="Verdana"/>
                        </a:rPr>
                        <a:t> A</a:t>
                      </a:r>
                      <a:r>
                        <a:rPr sz="900" dirty="0">
                          <a:solidFill>
                            <a:schemeClr val="tx1"/>
                          </a:solidFill>
                          <a:latin typeface="Verdana"/>
                          <a:cs typeface="Verdana"/>
                        </a:rPr>
                        <a:t>uth</a:t>
                      </a:r>
                      <a:r>
                        <a:rPr sz="900" spc="-5" dirty="0">
                          <a:solidFill>
                            <a:schemeClr val="tx1"/>
                          </a:solidFill>
                          <a:latin typeface="Verdana"/>
                          <a:cs typeface="Verdana"/>
                        </a:rPr>
                        <a:t>ori</a:t>
                      </a:r>
                      <a:r>
                        <a:rPr sz="900" dirty="0">
                          <a:solidFill>
                            <a:schemeClr val="tx1"/>
                          </a:solidFill>
                          <a:latin typeface="Verdana"/>
                          <a:cs typeface="Verdana"/>
                        </a:rPr>
                        <a:t>t</a:t>
                      </a:r>
                      <a:r>
                        <a:rPr sz="900" spc="-5" dirty="0">
                          <a:solidFill>
                            <a:schemeClr val="tx1"/>
                          </a:solidFill>
                          <a:latin typeface="Verdana"/>
                          <a:cs typeface="Verdana"/>
                        </a:rPr>
                        <a:t>y</a:t>
                      </a:r>
                      <a:r>
                        <a:rPr sz="900" dirty="0">
                          <a:solidFill>
                            <a:schemeClr val="tx1"/>
                          </a:solidFill>
                          <a:latin typeface="Verdana"/>
                          <a:cs typeface="Verdana"/>
                        </a:rPr>
                        <a:t>. </a:t>
                      </a:r>
                      <a:r>
                        <a:rPr sz="900" spc="-5" dirty="0">
                          <a:solidFill>
                            <a:schemeClr val="tx1"/>
                          </a:solidFill>
                          <a:latin typeface="Verdana"/>
                          <a:cs typeface="Verdana"/>
                        </a:rPr>
                        <a:t>Prescrip</a:t>
                      </a:r>
                      <a:r>
                        <a:rPr sz="900" dirty="0">
                          <a:solidFill>
                            <a:schemeClr val="tx1"/>
                          </a:solidFill>
                          <a:latin typeface="Verdana"/>
                          <a:cs typeface="Verdana"/>
                        </a:rPr>
                        <a:t>t</a:t>
                      </a:r>
                      <a:r>
                        <a:rPr sz="900" spc="-10" dirty="0">
                          <a:solidFill>
                            <a:schemeClr val="tx1"/>
                          </a:solidFill>
                          <a:latin typeface="Verdana"/>
                          <a:cs typeface="Verdana"/>
                        </a:rPr>
                        <a:t>i</a:t>
                      </a:r>
                      <a:r>
                        <a:rPr sz="900" spc="-5" dirty="0">
                          <a:solidFill>
                            <a:schemeClr val="tx1"/>
                          </a:solidFill>
                          <a:latin typeface="Verdana"/>
                          <a:cs typeface="Verdana"/>
                        </a:rPr>
                        <a:t>o</a:t>
                      </a:r>
                      <a:r>
                        <a:rPr sz="900" dirty="0">
                          <a:solidFill>
                            <a:schemeClr val="tx1"/>
                          </a:solidFill>
                          <a:latin typeface="Verdana"/>
                          <a:cs typeface="Verdana"/>
                        </a:rPr>
                        <a:t>n </a:t>
                      </a:r>
                      <a:r>
                        <a:rPr sz="900" spc="-5" dirty="0">
                          <a:solidFill>
                            <a:schemeClr val="tx1"/>
                          </a:solidFill>
                          <a:latin typeface="Verdana"/>
                          <a:cs typeface="Verdana"/>
                        </a:rPr>
                        <a:t>Ser</a:t>
                      </a:r>
                      <a:r>
                        <a:rPr sz="900" dirty="0">
                          <a:solidFill>
                            <a:schemeClr val="tx1"/>
                          </a:solidFill>
                          <a:latin typeface="Verdana"/>
                          <a:cs typeface="Verdana"/>
                        </a:rPr>
                        <a:t>v</a:t>
                      </a:r>
                      <a:r>
                        <a:rPr sz="900" spc="-5" dirty="0">
                          <a:solidFill>
                            <a:schemeClr val="tx1"/>
                          </a:solidFill>
                          <a:latin typeface="Verdana"/>
                          <a:cs typeface="Verdana"/>
                        </a:rPr>
                        <a:t>ices</a:t>
                      </a:r>
                      <a:r>
                        <a:rPr sz="900" dirty="0">
                          <a:solidFill>
                            <a:schemeClr val="tx1"/>
                          </a:solidFill>
                          <a:latin typeface="Verdana"/>
                          <a:cs typeface="Verdana"/>
                        </a:rPr>
                        <a:t>. E</a:t>
                      </a:r>
                      <a:r>
                        <a:rPr sz="900" spc="-10" dirty="0">
                          <a:solidFill>
                            <a:schemeClr val="tx1"/>
                          </a:solidFill>
                          <a:latin typeface="Verdana"/>
                          <a:cs typeface="Verdana"/>
                        </a:rPr>
                        <a:t>l</a:t>
                      </a:r>
                      <a:r>
                        <a:rPr sz="900" spc="-5" dirty="0">
                          <a:solidFill>
                            <a:schemeClr val="tx1"/>
                          </a:solidFill>
                          <a:latin typeface="Verdana"/>
                          <a:cs typeface="Verdana"/>
                        </a:rPr>
                        <a:t>ec</a:t>
                      </a:r>
                      <a:r>
                        <a:rPr sz="900" dirty="0">
                          <a:solidFill>
                            <a:schemeClr val="tx1"/>
                          </a:solidFill>
                          <a:latin typeface="Verdana"/>
                          <a:cs typeface="Verdana"/>
                        </a:rPr>
                        <a:t>t</a:t>
                      </a:r>
                      <a:r>
                        <a:rPr sz="900" spc="-5" dirty="0">
                          <a:solidFill>
                            <a:schemeClr val="tx1"/>
                          </a:solidFill>
                          <a:latin typeface="Verdana"/>
                          <a:cs typeface="Verdana"/>
                        </a:rPr>
                        <a:t>ro</a:t>
                      </a:r>
                      <a:r>
                        <a:rPr sz="900" dirty="0">
                          <a:solidFill>
                            <a:schemeClr val="tx1"/>
                          </a:solidFill>
                          <a:latin typeface="Verdana"/>
                          <a:cs typeface="Verdana"/>
                        </a:rPr>
                        <a:t>n</a:t>
                      </a:r>
                      <a:r>
                        <a:rPr sz="900" spc="-5" dirty="0">
                          <a:solidFill>
                            <a:schemeClr val="tx1"/>
                          </a:solidFill>
                          <a:latin typeface="Verdana"/>
                          <a:cs typeface="Verdana"/>
                        </a:rPr>
                        <a:t>i</a:t>
                      </a:r>
                      <a:r>
                        <a:rPr sz="900" dirty="0">
                          <a:solidFill>
                            <a:schemeClr val="tx1"/>
                          </a:solidFill>
                          <a:latin typeface="Verdana"/>
                          <a:cs typeface="Verdana"/>
                        </a:rPr>
                        <a:t>c P</a:t>
                      </a:r>
                      <a:r>
                        <a:rPr sz="900" spc="-5" dirty="0">
                          <a:solidFill>
                            <a:schemeClr val="tx1"/>
                          </a:solidFill>
                          <a:latin typeface="Verdana"/>
                          <a:cs typeface="Verdana"/>
                        </a:rPr>
                        <a:t>rescribin</a:t>
                      </a:r>
                      <a:r>
                        <a:rPr sz="900" dirty="0">
                          <a:solidFill>
                            <a:schemeClr val="tx1"/>
                          </a:solidFill>
                          <a:latin typeface="Verdana"/>
                          <a:cs typeface="Verdana"/>
                        </a:rPr>
                        <a:t>g </a:t>
                      </a:r>
                      <a:r>
                        <a:rPr sz="900" spc="-5" dirty="0">
                          <a:solidFill>
                            <a:schemeClr val="tx1"/>
                          </a:solidFill>
                          <a:latin typeface="Verdana"/>
                          <a:cs typeface="Verdana"/>
                        </a:rPr>
                        <a:t>Anal</a:t>
                      </a:r>
                      <a:r>
                        <a:rPr sz="900" dirty="0">
                          <a:solidFill>
                            <a:schemeClr val="tx1"/>
                          </a:solidFill>
                          <a:latin typeface="Verdana"/>
                          <a:cs typeface="Verdana"/>
                        </a:rPr>
                        <a:t>ys</a:t>
                      </a:r>
                      <a:r>
                        <a:rPr sz="900" spc="-5" dirty="0">
                          <a:solidFill>
                            <a:schemeClr val="tx1"/>
                          </a:solidFill>
                          <a:latin typeface="Verdana"/>
                          <a:cs typeface="Verdana"/>
                        </a:rPr>
                        <a:t>i</a:t>
                      </a:r>
                      <a:r>
                        <a:rPr sz="900" dirty="0">
                          <a:solidFill>
                            <a:schemeClr val="tx1"/>
                          </a:solidFill>
                          <a:latin typeface="Verdana"/>
                          <a:cs typeface="Verdana"/>
                        </a:rPr>
                        <a:t>s </a:t>
                      </a:r>
                      <a:r>
                        <a:rPr sz="900" spc="-5" dirty="0">
                          <a:solidFill>
                            <a:schemeClr val="tx1"/>
                          </a:solidFill>
                          <a:latin typeface="Verdana"/>
                          <a:cs typeface="Verdana"/>
                        </a:rPr>
                        <a:t>a</a:t>
                      </a:r>
                      <a:r>
                        <a:rPr sz="900" dirty="0">
                          <a:solidFill>
                            <a:schemeClr val="tx1"/>
                          </a:solidFill>
                          <a:latin typeface="Verdana"/>
                          <a:cs typeface="Verdana"/>
                        </a:rPr>
                        <a:t>nd </a:t>
                      </a:r>
                      <a:r>
                        <a:rPr sz="900" spc="-5" dirty="0">
                          <a:solidFill>
                            <a:schemeClr val="tx1"/>
                          </a:solidFill>
                          <a:latin typeface="Verdana"/>
                          <a:cs typeface="Verdana"/>
                        </a:rPr>
                        <a:t>Cos</a:t>
                      </a:r>
                      <a:r>
                        <a:rPr sz="900" dirty="0">
                          <a:solidFill>
                            <a:schemeClr val="tx1"/>
                          </a:solidFill>
                          <a:latin typeface="Verdana"/>
                          <a:cs typeface="Verdana"/>
                        </a:rPr>
                        <a:t>t (</a:t>
                      </a:r>
                      <a:r>
                        <a:rPr sz="900" spc="-5" dirty="0">
                          <a:solidFill>
                            <a:schemeClr val="tx1"/>
                          </a:solidFill>
                          <a:latin typeface="Verdana"/>
                          <a:cs typeface="Verdana"/>
                        </a:rPr>
                        <a:t>e</a:t>
                      </a:r>
                      <a:r>
                        <a:rPr sz="900" dirty="0">
                          <a:solidFill>
                            <a:schemeClr val="tx1"/>
                          </a:solidFill>
                          <a:latin typeface="Verdana"/>
                          <a:cs typeface="Verdana"/>
                        </a:rPr>
                        <a:t>P</a:t>
                      </a:r>
                      <a:r>
                        <a:rPr sz="900" spc="-10" dirty="0">
                          <a:solidFill>
                            <a:schemeClr val="tx1"/>
                          </a:solidFill>
                          <a:latin typeface="Verdana"/>
                          <a:cs typeface="Verdana"/>
                        </a:rPr>
                        <a:t>A</a:t>
                      </a:r>
                      <a:r>
                        <a:rPr sz="900" dirty="0">
                          <a:solidFill>
                            <a:schemeClr val="tx1"/>
                          </a:solidFill>
                          <a:latin typeface="Verdana"/>
                          <a:cs typeface="Verdana"/>
                        </a:rPr>
                        <a:t>C</a:t>
                      </a:r>
                      <a:r>
                        <a:rPr sz="900" spc="-10" dirty="0">
                          <a:solidFill>
                            <a:schemeClr val="tx1"/>
                          </a:solidFill>
                          <a:latin typeface="Verdana"/>
                          <a:cs typeface="Verdana"/>
                        </a:rPr>
                        <a:t>T</a:t>
                      </a:r>
                      <a:r>
                        <a:rPr sz="900" spc="-5" dirty="0">
                          <a:solidFill>
                            <a:schemeClr val="tx1"/>
                          </a:solidFill>
                          <a:latin typeface="Verdana"/>
                          <a:cs typeface="Verdana"/>
                        </a:rPr>
                        <a:t>).</a:t>
                      </a:r>
                      <a:endParaRPr sz="900" dirty="0">
                        <a:solidFill>
                          <a:schemeClr val="tx1"/>
                        </a:solidFill>
                        <a:latin typeface="Verdana"/>
                        <a:cs typeface="Verdana"/>
                      </a:endParaRPr>
                    </a:p>
                  </a:txBody>
                  <a:tcPr marL="0" marR="0" marT="0" marB="0">
                    <a:lnL w="7366">
                      <a:solidFill>
                        <a:srgbClr val="0059BD"/>
                      </a:solidFill>
                      <a:prstDash val="solid"/>
                    </a:lnL>
                    <a:lnR w="7366">
                      <a:solidFill>
                        <a:srgbClr val="0059BD"/>
                      </a:solidFill>
                      <a:prstDash val="solid"/>
                    </a:lnR>
                    <a:lnT w="7365">
                      <a:solidFill>
                        <a:srgbClr val="0059BD"/>
                      </a:solidFill>
                      <a:prstDash val="solid"/>
                    </a:lnT>
                    <a:lnB w="7366">
                      <a:solidFill>
                        <a:srgbClr val="0059BD"/>
                      </a:solidFill>
                      <a:prstDash val="solid"/>
                    </a:lnB>
                    <a:solidFill>
                      <a:srgbClr val="DEF3F7"/>
                    </a:solidFill>
                  </a:tcPr>
                </a:tc>
              </a:tr>
              <a:tr h="2007995">
                <a:tc>
                  <a:txBody>
                    <a:bodyPr/>
                    <a:lstStyle/>
                    <a:p>
                      <a:pPr marL="64769">
                        <a:lnSpc>
                          <a:spcPct val="100000"/>
                        </a:lnSpc>
                      </a:pPr>
                      <a:r>
                        <a:rPr sz="900" b="1" spc="-5" dirty="0">
                          <a:solidFill>
                            <a:srgbClr val="FFFFFF"/>
                          </a:solidFill>
                          <a:latin typeface="Verdana"/>
                          <a:cs typeface="Verdana"/>
                        </a:rPr>
                        <a:t>Web</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dirty="0">
                          <a:solidFill>
                            <a:srgbClr val="0000FF"/>
                          </a:solidFill>
                          <a:latin typeface="Verdana"/>
                          <a:cs typeface="Verdana"/>
                          <a:hlinkClick r:id="rId3"/>
                        </a:rPr>
                        <a:t>htt</a:t>
                      </a:r>
                      <a:r>
                        <a:rPr sz="900" spc="-10" dirty="0">
                          <a:solidFill>
                            <a:srgbClr val="0000FF"/>
                          </a:solidFill>
                          <a:latin typeface="Verdana"/>
                          <a:cs typeface="Verdana"/>
                          <a:hlinkClick r:id="rId3"/>
                        </a:rPr>
                        <a:t>p</a:t>
                      </a:r>
                      <a:r>
                        <a:rPr sz="900" dirty="0">
                          <a:solidFill>
                            <a:srgbClr val="0000FF"/>
                          </a:solidFill>
                          <a:latin typeface="Verdana"/>
                          <a:cs typeface="Verdana"/>
                          <a:hlinkClick r:id="rId3"/>
                        </a:rPr>
                        <a:t>:/</a:t>
                      </a:r>
                      <a:r>
                        <a:rPr sz="900" spc="-10" dirty="0">
                          <a:solidFill>
                            <a:srgbClr val="0000FF"/>
                          </a:solidFill>
                          <a:latin typeface="Verdana"/>
                          <a:cs typeface="Verdana"/>
                          <a:hlinkClick r:id="rId3"/>
                        </a:rPr>
                        <a:t>/</a:t>
                      </a:r>
                      <a:r>
                        <a:rPr sz="900" spc="-5" dirty="0">
                          <a:solidFill>
                            <a:srgbClr val="0000FF"/>
                          </a:solidFill>
                          <a:latin typeface="Verdana"/>
                          <a:cs typeface="Verdana"/>
                          <a:hlinkClick r:id="rId3"/>
                        </a:rPr>
                        <a:t>w</a:t>
                      </a:r>
                      <a:r>
                        <a:rPr sz="900" dirty="0">
                          <a:solidFill>
                            <a:srgbClr val="0000FF"/>
                          </a:solidFill>
                          <a:latin typeface="Verdana"/>
                          <a:cs typeface="Verdana"/>
                          <a:hlinkClick r:id="rId3"/>
                        </a:rPr>
                        <a:t>w</a:t>
                      </a:r>
                      <a:r>
                        <a:rPr sz="900" spc="-5" dirty="0">
                          <a:solidFill>
                            <a:srgbClr val="0000FF"/>
                          </a:solidFill>
                          <a:latin typeface="Verdana"/>
                          <a:cs typeface="Verdana"/>
                          <a:hlinkClick r:id="rId3"/>
                        </a:rPr>
                        <a:t>w</a:t>
                      </a:r>
                      <a:r>
                        <a:rPr sz="900" dirty="0">
                          <a:solidFill>
                            <a:srgbClr val="0000FF"/>
                          </a:solidFill>
                          <a:latin typeface="Verdana"/>
                          <a:cs typeface="Verdana"/>
                          <a:hlinkClick r:id="rId3"/>
                        </a:rPr>
                        <a:t>.n</a:t>
                      </a:r>
                      <a:r>
                        <a:rPr sz="900" spc="-5" dirty="0">
                          <a:solidFill>
                            <a:srgbClr val="0000FF"/>
                          </a:solidFill>
                          <a:latin typeface="Verdana"/>
                          <a:cs typeface="Verdana"/>
                          <a:hlinkClick r:id="rId3"/>
                        </a:rPr>
                        <a:t>h</a:t>
                      </a:r>
                      <a:r>
                        <a:rPr sz="900" dirty="0">
                          <a:solidFill>
                            <a:srgbClr val="0000FF"/>
                          </a:solidFill>
                          <a:latin typeface="Verdana"/>
                          <a:cs typeface="Verdana"/>
                          <a:hlinkClick r:id="rId3"/>
                        </a:rPr>
                        <a:t>sbsa</a:t>
                      </a:r>
                      <a:r>
                        <a:rPr sz="900" spc="-5" dirty="0">
                          <a:solidFill>
                            <a:srgbClr val="0000FF"/>
                          </a:solidFill>
                          <a:latin typeface="Verdana"/>
                          <a:cs typeface="Verdana"/>
                          <a:hlinkClick r:id="rId3"/>
                        </a:rPr>
                        <a:t>.</a:t>
                      </a:r>
                      <a:r>
                        <a:rPr sz="900" dirty="0">
                          <a:solidFill>
                            <a:srgbClr val="0000FF"/>
                          </a:solidFill>
                          <a:latin typeface="Verdana"/>
                          <a:cs typeface="Verdana"/>
                          <a:hlinkClick r:id="rId3"/>
                        </a:rPr>
                        <a:t>nh</a:t>
                      </a:r>
                      <a:r>
                        <a:rPr sz="900" spc="-10" dirty="0">
                          <a:solidFill>
                            <a:srgbClr val="0000FF"/>
                          </a:solidFill>
                          <a:latin typeface="Verdana"/>
                          <a:cs typeface="Verdana"/>
                          <a:hlinkClick r:id="rId3"/>
                        </a:rPr>
                        <a:t>s</a:t>
                      </a:r>
                      <a:r>
                        <a:rPr sz="900" dirty="0">
                          <a:solidFill>
                            <a:srgbClr val="0000FF"/>
                          </a:solidFill>
                          <a:latin typeface="Verdana"/>
                          <a:cs typeface="Verdana"/>
                          <a:hlinkClick r:id="rId3"/>
                        </a:rPr>
                        <a:t>.u</a:t>
                      </a:r>
                      <a:r>
                        <a:rPr sz="900" spc="-5" dirty="0">
                          <a:solidFill>
                            <a:srgbClr val="0000FF"/>
                          </a:solidFill>
                          <a:latin typeface="Verdana"/>
                          <a:cs typeface="Verdana"/>
                          <a:hlinkClick r:id="rId3"/>
                        </a:rPr>
                        <a:t>k</a:t>
                      </a:r>
                      <a:r>
                        <a:rPr sz="900" dirty="0">
                          <a:solidFill>
                            <a:srgbClr val="0000FF"/>
                          </a:solidFill>
                          <a:latin typeface="Verdana"/>
                          <a:cs typeface="Verdana"/>
                          <a:hlinkClick r:id="rId3"/>
                        </a:rPr>
                        <a:t>/P</a:t>
                      </a:r>
                      <a:r>
                        <a:rPr sz="900" spc="-5" dirty="0">
                          <a:solidFill>
                            <a:srgbClr val="0000FF"/>
                          </a:solidFill>
                          <a:latin typeface="Verdana"/>
                          <a:cs typeface="Verdana"/>
                          <a:hlinkClick r:id="rId3"/>
                        </a:rPr>
                        <a:t>rescriptionService</a:t>
                      </a:r>
                      <a:r>
                        <a:rPr sz="900" dirty="0">
                          <a:solidFill>
                            <a:srgbClr val="0000FF"/>
                          </a:solidFill>
                          <a:latin typeface="Verdana"/>
                          <a:cs typeface="Verdana"/>
                          <a:hlinkClick r:id="rId3"/>
                        </a:rPr>
                        <a:t>s</a:t>
                      </a:r>
                      <a:r>
                        <a:rPr sz="900" spc="-5" dirty="0">
                          <a:solidFill>
                            <a:srgbClr val="0000FF"/>
                          </a:solidFill>
                          <a:latin typeface="Verdana"/>
                          <a:cs typeface="Verdana"/>
                          <a:hlinkClick r:id="rId3"/>
                        </a:rPr>
                        <a:t>.asp</a:t>
                      </a:r>
                      <a:r>
                        <a:rPr sz="900" dirty="0">
                          <a:solidFill>
                            <a:srgbClr val="0000FF"/>
                          </a:solidFill>
                          <a:latin typeface="Verdana"/>
                          <a:cs typeface="Verdana"/>
                          <a:hlinkClick r:id="rId3"/>
                        </a:rPr>
                        <a:t>x</a:t>
                      </a:r>
                      <a:r>
                        <a:rPr sz="900" dirty="0">
                          <a:latin typeface="Verdana"/>
                          <a:cs typeface="Verdana"/>
                          <a:hlinkClick r:id="rId3"/>
                        </a:rPr>
                        <a:t>.</a:t>
                      </a:r>
                      <a:endParaRPr sz="900" dirty="0">
                        <a:latin typeface="Verdana"/>
                        <a:cs typeface="Verdana"/>
                      </a:endParaRPr>
                    </a:p>
                    <a:p>
                      <a:pPr marL="64769" marR="212725">
                        <a:lnSpc>
                          <a:spcPct val="101000"/>
                        </a:lnSpc>
                        <a:spcBef>
                          <a:spcPts val="400"/>
                        </a:spcBef>
                      </a:pPr>
                      <a:r>
                        <a:rPr sz="900" dirty="0">
                          <a:solidFill>
                            <a:srgbClr val="0000FF"/>
                          </a:solidFill>
                          <a:latin typeface="Verdana"/>
                          <a:cs typeface="Verdana"/>
                          <a:hlinkClick r:id="rId4"/>
                        </a:rPr>
                        <a:t>htt</a:t>
                      </a:r>
                      <a:r>
                        <a:rPr sz="900" spc="-10" dirty="0">
                          <a:solidFill>
                            <a:srgbClr val="0000FF"/>
                          </a:solidFill>
                          <a:latin typeface="Verdana"/>
                          <a:cs typeface="Verdana"/>
                          <a:hlinkClick r:id="rId4"/>
                        </a:rPr>
                        <a:t>p</a:t>
                      </a:r>
                      <a:r>
                        <a:rPr sz="900" spc="-5" dirty="0">
                          <a:solidFill>
                            <a:srgbClr val="0000FF"/>
                          </a:solidFill>
                          <a:latin typeface="Verdana"/>
                          <a:cs typeface="Verdana"/>
                          <a:hlinkClick r:id="rId4"/>
                        </a:rPr>
                        <a:t>:/</a:t>
                      </a:r>
                      <a:r>
                        <a:rPr sz="900" spc="-10" dirty="0">
                          <a:solidFill>
                            <a:srgbClr val="0000FF"/>
                          </a:solidFill>
                          <a:latin typeface="Verdana"/>
                          <a:cs typeface="Verdana"/>
                          <a:hlinkClick r:id="rId4"/>
                        </a:rPr>
                        <a:t>/</a:t>
                      </a:r>
                      <a:r>
                        <a:rPr sz="900" spc="-5" dirty="0">
                          <a:solidFill>
                            <a:srgbClr val="0000FF"/>
                          </a:solidFill>
                          <a:latin typeface="Verdana"/>
                          <a:cs typeface="Verdana"/>
                          <a:hlinkClick r:id="rId4"/>
                        </a:rPr>
                        <a:t>www.i</a:t>
                      </a:r>
                      <a:r>
                        <a:rPr sz="900" dirty="0">
                          <a:solidFill>
                            <a:srgbClr val="0000FF"/>
                          </a:solidFill>
                          <a:latin typeface="Verdana"/>
                          <a:cs typeface="Verdana"/>
                          <a:hlinkClick r:id="rId4"/>
                        </a:rPr>
                        <a:t>c.nh</a:t>
                      </a:r>
                      <a:r>
                        <a:rPr sz="900" spc="-10" dirty="0">
                          <a:solidFill>
                            <a:srgbClr val="0000FF"/>
                          </a:solidFill>
                          <a:latin typeface="Verdana"/>
                          <a:cs typeface="Verdana"/>
                          <a:hlinkClick r:id="rId4"/>
                        </a:rPr>
                        <a:t>s</a:t>
                      </a:r>
                      <a:r>
                        <a:rPr sz="900" dirty="0">
                          <a:solidFill>
                            <a:srgbClr val="0000FF"/>
                          </a:solidFill>
                          <a:latin typeface="Verdana"/>
                          <a:cs typeface="Verdana"/>
                          <a:hlinkClick r:id="rId4"/>
                        </a:rPr>
                        <a:t>.</a:t>
                      </a:r>
                      <a:r>
                        <a:rPr sz="900" spc="-5" dirty="0">
                          <a:solidFill>
                            <a:srgbClr val="0000FF"/>
                          </a:solidFill>
                          <a:latin typeface="Verdana"/>
                          <a:cs typeface="Verdana"/>
                          <a:hlinkClick r:id="rId4"/>
                        </a:rPr>
                        <a:t>u</a:t>
                      </a:r>
                      <a:r>
                        <a:rPr sz="900" dirty="0">
                          <a:solidFill>
                            <a:srgbClr val="0000FF"/>
                          </a:solidFill>
                          <a:latin typeface="Verdana"/>
                          <a:cs typeface="Verdana"/>
                          <a:hlinkClick r:id="rId4"/>
                        </a:rPr>
                        <a:t>k/</a:t>
                      </a:r>
                      <a:r>
                        <a:rPr sz="900" spc="-10" dirty="0">
                          <a:solidFill>
                            <a:srgbClr val="0000FF"/>
                          </a:solidFill>
                          <a:latin typeface="Verdana"/>
                          <a:cs typeface="Verdana"/>
                          <a:hlinkClick r:id="rId4"/>
                        </a:rPr>
                        <a:t>s</a:t>
                      </a:r>
                      <a:r>
                        <a:rPr sz="900" spc="-5" dirty="0">
                          <a:solidFill>
                            <a:srgbClr val="0000FF"/>
                          </a:solidFill>
                          <a:latin typeface="Verdana"/>
                          <a:cs typeface="Verdana"/>
                          <a:hlinkClick r:id="rId4"/>
                        </a:rPr>
                        <a:t>tati</a:t>
                      </a:r>
                      <a:r>
                        <a:rPr sz="900" dirty="0">
                          <a:solidFill>
                            <a:srgbClr val="0000FF"/>
                          </a:solidFill>
                          <a:latin typeface="Verdana"/>
                          <a:cs typeface="Verdana"/>
                          <a:hlinkClick r:id="rId4"/>
                        </a:rPr>
                        <a:t>st</a:t>
                      </a:r>
                      <a:r>
                        <a:rPr sz="900" spc="-10" dirty="0">
                          <a:solidFill>
                            <a:srgbClr val="0000FF"/>
                          </a:solidFill>
                          <a:latin typeface="Verdana"/>
                          <a:cs typeface="Verdana"/>
                          <a:hlinkClick r:id="rId4"/>
                        </a:rPr>
                        <a:t>i</a:t>
                      </a:r>
                      <a:r>
                        <a:rPr sz="900" dirty="0">
                          <a:solidFill>
                            <a:srgbClr val="0000FF"/>
                          </a:solidFill>
                          <a:latin typeface="Verdana"/>
                          <a:cs typeface="Verdana"/>
                          <a:hlinkClick r:id="rId4"/>
                        </a:rPr>
                        <a:t>cs-a</a:t>
                      </a:r>
                      <a:r>
                        <a:rPr sz="900" spc="-5" dirty="0">
                          <a:solidFill>
                            <a:srgbClr val="0000FF"/>
                          </a:solidFill>
                          <a:latin typeface="Verdana"/>
                          <a:cs typeface="Verdana"/>
                          <a:hlinkClick r:id="rId4"/>
                        </a:rPr>
                        <a:t>nd-data-col</a:t>
                      </a:r>
                      <a:r>
                        <a:rPr sz="900" spc="-10" dirty="0">
                          <a:solidFill>
                            <a:srgbClr val="0000FF"/>
                          </a:solidFill>
                          <a:latin typeface="Verdana"/>
                          <a:cs typeface="Verdana"/>
                          <a:hlinkClick r:id="rId4"/>
                        </a:rPr>
                        <a:t>l</a:t>
                      </a:r>
                      <a:r>
                        <a:rPr sz="900" dirty="0">
                          <a:solidFill>
                            <a:srgbClr val="0000FF"/>
                          </a:solidFill>
                          <a:latin typeface="Verdana"/>
                          <a:cs typeface="Verdana"/>
                          <a:hlinkClick r:id="rId4"/>
                        </a:rPr>
                        <a:t>ect</a:t>
                      </a:r>
                      <a:r>
                        <a:rPr sz="900" spc="-10" dirty="0">
                          <a:solidFill>
                            <a:srgbClr val="0000FF"/>
                          </a:solidFill>
                          <a:latin typeface="Verdana"/>
                          <a:cs typeface="Verdana"/>
                          <a:hlinkClick r:id="rId4"/>
                        </a:rPr>
                        <a:t>i</a:t>
                      </a:r>
                      <a:r>
                        <a:rPr sz="900" spc="-5" dirty="0">
                          <a:solidFill>
                            <a:srgbClr val="0000FF"/>
                          </a:solidFill>
                          <a:latin typeface="Verdana"/>
                          <a:cs typeface="Verdana"/>
                          <a:hlinkClick r:id="rId4"/>
                        </a:rPr>
                        <a:t>o</a:t>
                      </a:r>
                      <a:r>
                        <a:rPr sz="900" dirty="0">
                          <a:solidFill>
                            <a:srgbClr val="0000FF"/>
                          </a:solidFill>
                          <a:latin typeface="Verdana"/>
                          <a:cs typeface="Verdana"/>
                          <a:hlinkClick r:id="rId4"/>
                        </a:rPr>
                        <a:t>ns/pr</a:t>
                      </a:r>
                      <a:r>
                        <a:rPr sz="900" spc="-10" dirty="0">
                          <a:solidFill>
                            <a:srgbClr val="0000FF"/>
                          </a:solidFill>
                          <a:latin typeface="Verdana"/>
                          <a:cs typeface="Verdana"/>
                          <a:hlinkClick r:id="rId4"/>
                        </a:rPr>
                        <a:t>i</a:t>
                      </a:r>
                      <a:r>
                        <a:rPr sz="900" dirty="0">
                          <a:solidFill>
                            <a:srgbClr val="0000FF"/>
                          </a:solidFill>
                          <a:latin typeface="Verdana"/>
                          <a:cs typeface="Verdana"/>
                          <a:hlinkClick r:id="rId4"/>
                        </a:rPr>
                        <a:t>mary-care/p</a:t>
                      </a:r>
                      <a:r>
                        <a:rPr sz="900" spc="-10" dirty="0">
                          <a:solidFill>
                            <a:srgbClr val="0000FF"/>
                          </a:solidFill>
                          <a:latin typeface="Verdana"/>
                          <a:cs typeface="Verdana"/>
                          <a:hlinkClick r:id="rId4"/>
                        </a:rPr>
                        <a:t>h</a:t>
                      </a:r>
                      <a:r>
                        <a:rPr sz="900" dirty="0">
                          <a:solidFill>
                            <a:srgbClr val="0000FF"/>
                          </a:solidFill>
                          <a:latin typeface="Verdana"/>
                          <a:cs typeface="Verdana"/>
                          <a:hlinkClick r:id="rId4"/>
                        </a:rPr>
                        <a:t>armac</a:t>
                      </a:r>
                      <a:r>
                        <a:rPr sz="900" spc="-10" dirty="0">
                          <a:solidFill>
                            <a:srgbClr val="0000FF"/>
                          </a:solidFill>
                          <a:latin typeface="Verdana"/>
                          <a:cs typeface="Verdana"/>
                          <a:hlinkClick r:id="rId4"/>
                        </a:rPr>
                        <a:t>i</a:t>
                      </a:r>
                      <a:r>
                        <a:rPr sz="900" dirty="0">
                          <a:solidFill>
                            <a:srgbClr val="0000FF"/>
                          </a:solidFill>
                          <a:latin typeface="Verdana"/>
                          <a:cs typeface="Verdana"/>
                          <a:hlinkClick r:id="rId4"/>
                        </a:rPr>
                        <a:t>es</a:t>
                      </a:r>
                      <a:r>
                        <a:rPr sz="900" spc="-5" dirty="0">
                          <a:solidFill>
                            <a:srgbClr val="0000FF"/>
                          </a:solidFill>
                          <a:latin typeface="Verdana"/>
                          <a:cs typeface="Verdana"/>
                          <a:hlinkClick r:id="rId4"/>
                        </a:rPr>
                        <a:t> </a:t>
                      </a:r>
                      <a:r>
                        <a:rPr sz="900" dirty="0">
                          <a:latin typeface="Verdana"/>
                          <a:cs typeface="Verdana"/>
                        </a:rPr>
                        <a:t>(</a:t>
                      </a:r>
                      <a:r>
                        <a:rPr sz="900" spc="-10" dirty="0">
                          <a:latin typeface="Verdana"/>
                          <a:cs typeface="Verdana"/>
                        </a:rPr>
                        <a:t>i</a:t>
                      </a:r>
                      <a:r>
                        <a:rPr sz="900" dirty="0">
                          <a:latin typeface="Verdana"/>
                          <a:cs typeface="Verdana"/>
                        </a:rPr>
                        <a:t>t</a:t>
                      </a:r>
                      <a:r>
                        <a:rPr sz="900" spc="5" dirty="0">
                          <a:latin typeface="Verdana"/>
                          <a:cs typeface="Verdana"/>
                        </a:rPr>
                        <a:t> </a:t>
                      </a:r>
                      <a:r>
                        <a:rPr sz="900" spc="-5" dirty="0">
                          <a:latin typeface="Verdana"/>
                          <a:cs typeface="Verdana"/>
                        </a:rPr>
                        <a:t>pro</a:t>
                      </a:r>
                      <a:r>
                        <a:rPr sz="900" dirty="0">
                          <a:latin typeface="Verdana"/>
                          <a:cs typeface="Verdana"/>
                        </a:rPr>
                        <a:t>v</a:t>
                      </a:r>
                      <a:r>
                        <a:rPr sz="900" spc="-5" dirty="0">
                          <a:latin typeface="Verdana"/>
                          <a:cs typeface="Verdana"/>
                        </a:rPr>
                        <a:t>ide</a:t>
                      </a:r>
                      <a:r>
                        <a:rPr sz="900" dirty="0">
                          <a:latin typeface="Verdana"/>
                          <a:cs typeface="Verdana"/>
                        </a:rPr>
                        <a:t>s </a:t>
                      </a:r>
                      <a:r>
                        <a:rPr sz="900" spc="-5" dirty="0">
                          <a:latin typeface="Verdana"/>
                          <a:cs typeface="Verdana"/>
                        </a:rPr>
                        <a:t>p</a:t>
                      </a:r>
                      <a:r>
                        <a:rPr sz="900" dirty="0">
                          <a:latin typeface="Verdana"/>
                          <a:cs typeface="Verdana"/>
                        </a:rPr>
                        <a:t>u</a:t>
                      </a:r>
                      <a:r>
                        <a:rPr sz="900" spc="-5" dirty="0">
                          <a:latin typeface="Verdana"/>
                          <a:cs typeface="Verdana"/>
                        </a:rPr>
                        <a:t>bli</a:t>
                      </a:r>
                      <a:r>
                        <a:rPr sz="900" dirty="0">
                          <a:latin typeface="Verdana"/>
                          <a:cs typeface="Verdana"/>
                        </a:rPr>
                        <a:t>c</a:t>
                      </a:r>
                      <a:r>
                        <a:rPr sz="900" spc="-5" dirty="0">
                          <a:latin typeface="Verdana"/>
                          <a:cs typeface="Verdana"/>
                        </a:rPr>
                        <a:t> i</a:t>
                      </a:r>
                      <a:r>
                        <a:rPr sz="900" dirty="0">
                          <a:latin typeface="Verdana"/>
                          <a:cs typeface="Verdana"/>
                        </a:rPr>
                        <a:t>nf</a:t>
                      </a:r>
                      <a:r>
                        <a:rPr sz="900" spc="-5" dirty="0">
                          <a:latin typeface="Verdana"/>
                          <a:cs typeface="Verdana"/>
                        </a:rPr>
                        <a:t>orma</a:t>
                      </a:r>
                      <a:r>
                        <a:rPr sz="900" dirty="0">
                          <a:latin typeface="Verdana"/>
                          <a:cs typeface="Verdana"/>
                        </a:rPr>
                        <a:t>t</a:t>
                      </a:r>
                      <a:r>
                        <a:rPr sz="900" spc="-5" dirty="0">
                          <a:latin typeface="Verdana"/>
                          <a:cs typeface="Verdana"/>
                        </a:rPr>
                        <a:t>io</a:t>
                      </a:r>
                      <a:r>
                        <a:rPr sz="900" dirty="0">
                          <a:latin typeface="Verdana"/>
                          <a:cs typeface="Verdana"/>
                        </a:rPr>
                        <a:t>n</a:t>
                      </a:r>
                      <a:r>
                        <a:rPr sz="900" spc="5" dirty="0">
                          <a:latin typeface="Verdana"/>
                          <a:cs typeface="Verdana"/>
                        </a:rPr>
                        <a:t> </a:t>
                      </a:r>
                      <a:r>
                        <a:rPr sz="900" spc="-5" dirty="0">
                          <a:latin typeface="Verdana"/>
                          <a:cs typeface="Verdana"/>
                        </a:rPr>
                        <a:t>on quarterl</a:t>
                      </a:r>
                      <a:r>
                        <a:rPr sz="900" dirty="0">
                          <a:latin typeface="Verdana"/>
                          <a:cs typeface="Verdana"/>
                        </a:rPr>
                        <a:t>y </a:t>
                      </a:r>
                      <a:r>
                        <a:rPr sz="900" spc="-5" dirty="0">
                          <a:latin typeface="Verdana"/>
                          <a:cs typeface="Verdana"/>
                        </a:rPr>
                        <a:t>prescriptio</a:t>
                      </a:r>
                      <a:r>
                        <a:rPr sz="900" dirty="0">
                          <a:latin typeface="Verdana"/>
                          <a:cs typeface="Verdana"/>
                        </a:rPr>
                        <a:t>n </a:t>
                      </a:r>
                      <a:r>
                        <a:rPr sz="900" spc="-5" dirty="0">
                          <a:latin typeface="Verdana"/>
                          <a:cs typeface="Verdana"/>
                        </a:rPr>
                        <a:t>c</a:t>
                      </a:r>
                      <a:r>
                        <a:rPr sz="900" spc="-10" dirty="0">
                          <a:latin typeface="Verdana"/>
                          <a:cs typeface="Verdana"/>
                        </a:rPr>
                        <a:t>o</a:t>
                      </a:r>
                      <a:r>
                        <a:rPr sz="900" spc="-5" dirty="0">
                          <a:latin typeface="Verdana"/>
                          <a:cs typeface="Verdana"/>
                        </a:rPr>
                        <a:t>s</a:t>
                      </a:r>
                      <a:r>
                        <a:rPr sz="900" dirty="0">
                          <a:latin typeface="Verdana"/>
                          <a:cs typeface="Verdana"/>
                        </a:rPr>
                        <a:t>t analysis</a:t>
                      </a:r>
                      <a:r>
                        <a:rPr sz="900" spc="-5" dirty="0">
                          <a:latin typeface="Verdana"/>
                          <a:cs typeface="Verdana"/>
                        </a:rPr>
                        <a:t> statistics).</a:t>
                      </a:r>
                      <a:endParaRPr sz="900" dirty="0">
                        <a:latin typeface="Verdana"/>
                        <a:cs typeface="Verdana"/>
                      </a:endParaRPr>
                    </a:p>
                    <a:p>
                      <a:pPr marL="64769" marR="67945">
                        <a:lnSpc>
                          <a:spcPct val="101200"/>
                        </a:lnSpc>
                        <a:spcBef>
                          <a:spcPts val="405"/>
                        </a:spcBef>
                      </a:pPr>
                      <a:r>
                        <a:rPr sz="900" dirty="0">
                          <a:latin typeface="Verdana"/>
                          <a:cs typeface="Verdana"/>
                        </a:rPr>
                        <a:t>F</a:t>
                      </a:r>
                      <a:r>
                        <a:rPr sz="900" spc="-5" dirty="0">
                          <a:latin typeface="Verdana"/>
                          <a:cs typeface="Verdana"/>
                        </a:rPr>
                        <a:t>o</a:t>
                      </a:r>
                      <a:r>
                        <a:rPr sz="900" dirty="0">
                          <a:latin typeface="Verdana"/>
                          <a:cs typeface="Verdana"/>
                        </a:rPr>
                        <a:t>r h</a:t>
                      </a:r>
                      <a:r>
                        <a:rPr sz="900" spc="-5" dirty="0">
                          <a:latin typeface="Verdana"/>
                          <a:cs typeface="Verdana"/>
                        </a:rPr>
                        <a:t>ospi</a:t>
                      </a:r>
                      <a:r>
                        <a:rPr sz="900" dirty="0">
                          <a:latin typeface="Verdana"/>
                          <a:cs typeface="Verdana"/>
                        </a:rPr>
                        <a:t>t</a:t>
                      </a:r>
                      <a:r>
                        <a:rPr sz="900" spc="-5" dirty="0">
                          <a:latin typeface="Verdana"/>
                          <a:cs typeface="Verdana"/>
                        </a:rPr>
                        <a:t>al</a:t>
                      </a:r>
                      <a:r>
                        <a:rPr sz="900" dirty="0">
                          <a:latin typeface="Verdana"/>
                          <a:cs typeface="Verdana"/>
                        </a:rPr>
                        <a:t>, </a:t>
                      </a:r>
                      <a:r>
                        <a:rPr sz="900" spc="-5" dirty="0">
                          <a:latin typeface="Verdana"/>
                          <a:cs typeface="Verdana"/>
                        </a:rPr>
                        <a:t>publi</a:t>
                      </a:r>
                      <a:r>
                        <a:rPr sz="900" dirty="0">
                          <a:latin typeface="Verdana"/>
                          <a:cs typeface="Verdana"/>
                        </a:rPr>
                        <a:t>c</a:t>
                      </a:r>
                      <a:r>
                        <a:rPr sz="900" spc="-5" dirty="0">
                          <a:latin typeface="Verdana"/>
                          <a:cs typeface="Verdana"/>
                        </a:rPr>
                        <a:t> a</a:t>
                      </a:r>
                      <a:r>
                        <a:rPr sz="900" dirty="0">
                          <a:latin typeface="Verdana"/>
                          <a:cs typeface="Verdana"/>
                        </a:rPr>
                        <a:t>v</a:t>
                      </a:r>
                      <a:r>
                        <a:rPr sz="900" spc="-5" dirty="0">
                          <a:latin typeface="Verdana"/>
                          <a:cs typeface="Verdana"/>
                        </a:rPr>
                        <a:t>a</a:t>
                      </a:r>
                      <a:r>
                        <a:rPr sz="900" dirty="0">
                          <a:latin typeface="Verdana"/>
                          <a:cs typeface="Verdana"/>
                        </a:rPr>
                        <a:t>i</a:t>
                      </a:r>
                      <a:r>
                        <a:rPr sz="900" spc="-5" dirty="0">
                          <a:latin typeface="Verdana"/>
                          <a:cs typeface="Verdana"/>
                        </a:rPr>
                        <a:t>lab</a:t>
                      </a:r>
                      <a:r>
                        <a:rPr sz="900" dirty="0">
                          <a:latin typeface="Verdana"/>
                          <a:cs typeface="Verdana"/>
                        </a:rPr>
                        <a:t>le </a:t>
                      </a:r>
                      <a:r>
                        <a:rPr sz="900" spc="-5" dirty="0">
                          <a:latin typeface="Verdana"/>
                          <a:cs typeface="Verdana"/>
                        </a:rPr>
                        <a:t>i</a:t>
                      </a:r>
                      <a:r>
                        <a:rPr sz="900" dirty="0">
                          <a:latin typeface="Verdana"/>
                          <a:cs typeface="Verdana"/>
                        </a:rPr>
                        <a:t>nf</a:t>
                      </a:r>
                      <a:r>
                        <a:rPr sz="900" spc="-5" dirty="0">
                          <a:latin typeface="Verdana"/>
                          <a:cs typeface="Verdana"/>
                        </a:rPr>
                        <a:t>orma</a:t>
                      </a:r>
                      <a:r>
                        <a:rPr sz="900" dirty="0">
                          <a:latin typeface="Verdana"/>
                          <a:cs typeface="Verdana"/>
                        </a:rPr>
                        <a:t>t</a:t>
                      </a:r>
                      <a:r>
                        <a:rPr sz="900" spc="-5" dirty="0">
                          <a:latin typeface="Verdana"/>
                          <a:cs typeface="Verdana"/>
                        </a:rPr>
                        <a:t>io</a:t>
                      </a:r>
                      <a:r>
                        <a:rPr sz="900" dirty="0">
                          <a:latin typeface="Verdana"/>
                          <a:cs typeface="Verdana"/>
                        </a:rPr>
                        <a:t>n</a:t>
                      </a:r>
                      <a:r>
                        <a:rPr sz="900" spc="5" dirty="0">
                          <a:latin typeface="Verdana"/>
                          <a:cs typeface="Verdana"/>
                        </a:rPr>
                        <a:t> </a:t>
                      </a:r>
                      <a:r>
                        <a:rPr sz="900" spc="-5" dirty="0">
                          <a:latin typeface="Verdana"/>
                          <a:cs typeface="Verdana"/>
                        </a:rPr>
                        <a:t>a</a:t>
                      </a:r>
                      <a:r>
                        <a:rPr sz="900" dirty="0">
                          <a:latin typeface="Verdana"/>
                          <a:cs typeface="Verdana"/>
                        </a:rPr>
                        <a:t>t </a:t>
                      </a:r>
                      <a:r>
                        <a:rPr sz="900" u="sng" spc="-5" dirty="0">
                          <a:solidFill>
                            <a:srgbClr val="0000FF"/>
                          </a:solidFill>
                          <a:latin typeface="Verdana"/>
                          <a:cs typeface="Verdana"/>
                          <a:hlinkClick r:id="rId5"/>
                        </a:rPr>
                        <a:t>h</a:t>
                      </a:r>
                      <a:r>
                        <a:rPr sz="900" u="sng" dirty="0">
                          <a:solidFill>
                            <a:srgbClr val="0000FF"/>
                          </a:solidFill>
                          <a:latin typeface="Verdana"/>
                          <a:cs typeface="Verdana"/>
                          <a:hlinkClick r:id="rId5"/>
                        </a:rPr>
                        <a:t>t</a:t>
                      </a:r>
                      <a:r>
                        <a:rPr sz="900" u="sng" spc="-5" dirty="0">
                          <a:solidFill>
                            <a:srgbClr val="0000FF"/>
                          </a:solidFill>
                          <a:latin typeface="Verdana"/>
                          <a:cs typeface="Verdana"/>
                          <a:hlinkClick r:id="rId5"/>
                        </a:rPr>
                        <a:t>tp</a:t>
                      </a:r>
                      <a:r>
                        <a:rPr sz="900" u="sng" dirty="0">
                          <a:solidFill>
                            <a:srgbClr val="0000FF"/>
                          </a:solidFill>
                          <a:latin typeface="Verdana"/>
                          <a:cs typeface="Verdana"/>
                          <a:hlinkClick r:id="rId5"/>
                        </a:rPr>
                        <a:t>:/</a:t>
                      </a:r>
                      <a:r>
                        <a:rPr sz="900" u="sng" spc="-10" dirty="0">
                          <a:solidFill>
                            <a:srgbClr val="0000FF"/>
                          </a:solidFill>
                          <a:latin typeface="Verdana"/>
                          <a:cs typeface="Verdana"/>
                          <a:hlinkClick r:id="rId5"/>
                        </a:rPr>
                        <a:t>/</a:t>
                      </a:r>
                      <a:r>
                        <a:rPr sz="900" u="sng" dirty="0">
                          <a:solidFill>
                            <a:srgbClr val="0000FF"/>
                          </a:solidFill>
                          <a:latin typeface="Verdana"/>
                          <a:cs typeface="Verdana"/>
                          <a:hlinkClick r:id="rId5"/>
                        </a:rPr>
                        <a:t>www.</a:t>
                      </a:r>
                      <a:r>
                        <a:rPr sz="900" u="sng" spc="-5" dirty="0">
                          <a:solidFill>
                            <a:srgbClr val="0000FF"/>
                          </a:solidFill>
                          <a:latin typeface="Verdana"/>
                          <a:cs typeface="Verdana"/>
                          <a:hlinkClick r:id="rId5"/>
                        </a:rPr>
                        <a:t>i</a:t>
                      </a:r>
                      <a:r>
                        <a:rPr sz="900" u="sng" dirty="0">
                          <a:solidFill>
                            <a:srgbClr val="0000FF"/>
                          </a:solidFill>
                          <a:latin typeface="Verdana"/>
                          <a:cs typeface="Verdana"/>
                          <a:hlinkClick r:id="rId5"/>
                        </a:rPr>
                        <a:t>c</a:t>
                      </a:r>
                      <a:r>
                        <a:rPr sz="900" u="sng" spc="-5" dirty="0">
                          <a:solidFill>
                            <a:srgbClr val="0000FF"/>
                          </a:solidFill>
                          <a:latin typeface="Verdana"/>
                          <a:cs typeface="Verdana"/>
                          <a:hlinkClick r:id="rId5"/>
                        </a:rPr>
                        <a:t>.</a:t>
                      </a:r>
                      <a:r>
                        <a:rPr sz="900" u="sng" dirty="0">
                          <a:solidFill>
                            <a:srgbClr val="0000FF"/>
                          </a:solidFill>
                          <a:latin typeface="Verdana"/>
                          <a:cs typeface="Verdana"/>
                          <a:hlinkClick r:id="rId5"/>
                        </a:rPr>
                        <a:t>nh</a:t>
                      </a:r>
                      <a:r>
                        <a:rPr sz="900" u="sng" spc="-10" dirty="0">
                          <a:solidFill>
                            <a:srgbClr val="0000FF"/>
                          </a:solidFill>
                          <a:latin typeface="Verdana"/>
                          <a:cs typeface="Verdana"/>
                          <a:hlinkClick r:id="rId5"/>
                        </a:rPr>
                        <a:t>s</a:t>
                      </a:r>
                      <a:r>
                        <a:rPr sz="900" u="sng" dirty="0">
                          <a:solidFill>
                            <a:srgbClr val="0000FF"/>
                          </a:solidFill>
                          <a:latin typeface="Verdana"/>
                          <a:cs typeface="Verdana"/>
                          <a:hlinkClick r:id="rId5"/>
                        </a:rPr>
                        <a:t>.</a:t>
                      </a:r>
                      <a:r>
                        <a:rPr sz="900" u="sng" spc="-5" dirty="0">
                          <a:solidFill>
                            <a:srgbClr val="0000FF"/>
                          </a:solidFill>
                          <a:latin typeface="Verdana"/>
                          <a:cs typeface="Verdana"/>
                          <a:hlinkClick r:id="rId5"/>
                        </a:rPr>
                        <a:t>u</a:t>
                      </a:r>
                      <a:r>
                        <a:rPr sz="900" u="sng" dirty="0">
                          <a:solidFill>
                            <a:srgbClr val="0000FF"/>
                          </a:solidFill>
                          <a:latin typeface="Verdana"/>
                          <a:cs typeface="Verdana"/>
                          <a:hlinkClick r:id="rId5"/>
                        </a:rPr>
                        <a:t>k/st</a:t>
                      </a:r>
                      <a:r>
                        <a:rPr sz="900" u="sng" spc="-10" dirty="0">
                          <a:solidFill>
                            <a:srgbClr val="0000FF"/>
                          </a:solidFill>
                          <a:latin typeface="Verdana"/>
                          <a:cs typeface="Verdana"/>
                          <a:hlinkClick r:id="rId5"/>
                        </a:rPr>
                        <a:t>a</a:t>
                      </a:r>
                      <a:r>
                        <a:rPr sz="900" u="sng" dirty="0">
                          <a:solidFill>
                            <a:srgbClr val="0000FF"/>
                          </a:solidFill>
                          <a:latin typeface="Verdana"/>
                          <a:cs typeface="Verdana"/>
                          <a:hlinkClick r:id="rId5"/>
                        </a:rPr>
                        <a:t>t</a:t>
                      </a:r>
                      <a:r>
                        <a:rPr sz="900" u="sng" spc="-10" dirty="0">
                          <a:solidFill>
                            <a:srgbClr val="0000FF"/>
                          </a:solidFill>
                          <a:latin typeface="Verdana"/>
                          <a:cs typeface="Verdana"/>
                          <a:hlinkClick r:id="rId5"/>
                        </a:rPr>
                        <a:t>i</a:t>
                      </a:r>
                      <a:r>
                        <a:rPr sz="900" u="sng" dirty="0">
                          <a:solidFill>
                            <a:srgbClr val="0000FF"/>
                          </a:solidFill>
                          <a:latin typeface="Verdana"/>
                          <a:cs typeface="Verdana"/>
                          <a:hlinkClick r:id="rId5"/>
                        </a:rPr>
                        <a:t>st</a:t>
                      </a:r>
                      <a:r>
                        <a:rPr sz="900" u="sng" spc="-10" dirty="0">
                          <a:solidFill>
                            <a:srgbClr val="0000FF"/>
                          </a:solidFill>
                          <a:latin typeface="Verdana"/>
                          <a:cs typeface="Verdana"/>
                          <a:hlinkClick r:id="rId5"/>
                        </a:rPr>
                        <a:t>i</a:t>
                      </a:r>
                      <a:r>
                        <a:rPr sz="900" u="sng" dirty="0">
                          <a:solidFill>
                            <a:srgbClr val="0000FF"/>
                          </a:solidFill>
                          <a:latin typeface="Verdana"/>
                          <a:cs typeface="Verdana"/>
                          <a:hlinkClick r:id="rId5"/>
                        </a:rPr>
                        <a:t>cs-and</a:t>
                      </a:r>
                      <a:r>
                        <a:rPr sz="900" u="sng" spc="-5" dirty="0">
                          <a:solidFill>
                            <a:srgbClr val="0000FF"/>
                          </a:solidFill>
                          <a:latin typeface="Verdana"/>
                          <a:cs typeface="Verdana"/>
                          <a:hlinkClick r:id="rId5"/>
                        </a:rPr>
                        <a:t>-</a:t>
                      </a:r>
                      <a:r>
                        <a:rPr sz="900" u="sng" spc="-10" dirty="0">
                          <a:solidFill>
                            <a:srgbClr val="0000FF"/>
                          </a:solidFill>
                          <a:latin typeface="Verdana"/>
                          <a:cs typeface="Verdana"/>
                          <a:hlinkClick r:id="rId5"/>
                        </a:rPr>
                        <a:t>d</a:t>
                      </a:r>
                      <a:r>
                        <a:rPr sz="900" u="sng" spc="-5" dirty="0">
                          <a:solidFill>
                            <a:srgbClr val="0000FF"/>
                          </a:solidFill>
                          <a:latin typeface="Verdana"/>
                          <a:cs typeface="Verdana"/>
                          <a:hlinkClick r:id="rId5"/>
                        </a:rPr>
                        <a:t>a</a:t>
                      </a:r>
                      <a:r>
                        <a:rPr sz="900" u="sng" dirty="0">
                          <a:solidFill>
                            <a:srgbClr val="0000FF"/>
                          </a:solidFill>
                          <a:latin typeface="Verdana"/>
                          <a:cs typeface="Verdana"/>
                          <a:hlinkClick r:id="rId5"/>
                        </a:rPr>
                        <a:t>ta-co</a:t>
                      </a:r>
                      <a:r>
                        <a:rPr sz="900" u="sng" spc="-5" dirty="0">
                          <a:solidFill>
                            <a:srgbClr val="0000FF"/>
                          </a:solidFill>
                          <a:latin typeface="Verdana"/>
                          <a:cs typeface="Verdana"/>
                          <a:hlinkClick r:id="rId5"/>
                        </a:rPr>
                        <a:t>l</a:t>
                      </a:r>
                      <a:r>
                        <a:rPr sz="900" u="sng" spc="-10" dirty="0">
                          <a:solidFill>
                            <a:srgbClr val="0000FF"/>
                          </a:solidFill>
                          <a:latin typeface="Verdana"/>
                          <a:cs typeface="Verdana"/>
                          <a:hlinkClick r:id="rId5"/>
                        </a:rPr>
                        <a:t>l</a:t>
                      </a:r>
                      <a:r>
                        <a:rPr sz="900" u="sng" spc="-5" dirty="0">
                          <a:solidFill>
                            <a:srgbClr val="0000FF"/>
                          </a:solidFill>
                          <a:latin typeface="Verdana"/>
                          <a:cs typeface="Verdana"/>
                          <a:hlinkClick r:id="rId5"/>
                        </a:rPr>
                        <a:t>e</a:t>
                      </a:r>
                      <a:r>
                        <a:rPr sz="900" u="sng" dirty="0">
                          <a:solidFill>
                            <a:srgbClr val="0000FF"/>
                          </a:solidFill>
                          <a:latin typeface="Verdana"/>
                          <a:cs typeface="Verdana"/>
                          <a:hlinkClick r:id="rId5"/>
                        </a:rPr>
                        <a:t>c</a:t>
                      </a:r>
                      <a:r>
                        <a:rPr sz="900" u="sng" spc="5" dirty="0">
                          <a:solidFill>
                            <a:srgbClr val="0000FF"/>
                          </a:solidFill>
                          <a:latin typeface="Verdana"/>
                          <a:cs typeface="Verdana"/>
                          <a:hlinkClick r:id="rId5"/>
                        </a:rPr>
                        <a:t>t</a:t>
                      </a:r>
                      <a:r>
                        <a:rPr sz="900" u="sng" spc="-10" dirty="0">
                          <a:solidFill>
                            <a:srgbClr val="0000FF"/>
                          </a:solidFill>
                          <a:latin typeface="Verdana"/>
                          <a:cs typeface="Verdana"/>
                          <a:hlinkClick r:id="rId5"/>
                        </a:rPr>
                        <a:t>i</a:t>
                      </a:r>
                      <a:r>
                        <a:rPr sz="900" u="sng" dirty="0">
                          <a:solidFill>
                            <a:srgbClr val="0000FF"/>
                          </a:solidFill>
                          <a:latin typeface="Verdana"/>
                          <a:cs typeface="Verdana"/>
                          <a:hlinkClick r:id="rId5"/>
                        </a:rPr>
                        <a:t>ons/pr</a:t>
                      </a:r>
                      <a:r>
                        <a:rPr sz="900" u="sng" spc="-10" dirty="0">
                          <a:solidFill>
                            <a:srgbClr val="0000FF"/>
                          </a:solidFill>
                          <a:latin typeface="Verdana"/>
                          <a:cs typeface="Verdana"/>
                          <a:hlinkClick r:id="rId5"/>
                        </a:rPr>
                        <a:t>i</a:t>
                      </a:r>
                      <a:r>
                        <a:rPr sz="900" u="sng" dirty="0">
                          <a:solidFill>
                            <a:srgbClr val="0000FF"/>
                          </a:solidFill>
                          <a:latin typeface="Verdana"/>
                          <a:cs typeface="Verdana"/>
                          <a:hlinkClick r:id="rId5"/>
                        </a:rPr>
                        <a:t>mary-</a:t>
                      </a:r>
                      <a:r>
                        <a:rPr sz="900" dirty="0">
                          <a:solidFill>
                            <a:srgbClr val="0000FF"/>
                          </a:solidFill>
                          <a:latin typeface="Verdana"/>
                          <a:cs typeface="Verdana"/>
                        </a:rPr>
                        <a:t> </a:t>
                      </a:r>
                      <a:r>
                        <a:rPr sz="900" spc="-5" dirty="0">
                          <a:solidFill>
                            <a:schemeClr val="tx1"/>
                          </a:solidFill>
                          <a:latin typeface="Verdana"/>
                          <a:cs typeface="Verdana"/>
                        </a:rPr>
                        <a:t>care/prescriptions/hos</a:t>
                      </a:r>
                      <a:r>
                        <a:rPr sz="900" spc="-10" dirty="0">
                          <a:solidFill>
                            <a:schemeClr val="tx1"/>
                          </a:solidFill>
                          <a:latin typeface="Verdana"/>
                          <a:cs typeface="Verdana"/>
                        </a:rPr>
                        <a:t>p</a:t>
                      </a:r>
                      <a:r>
                        <a:rPr sz="900" spc="-5" dirty="0">
                          <a:solidFill>
                            <a:schemeClr val="tx1"/>
                          </a:solidFill>
                          <a:latin typeface="Verdana"/>
                          <a:cs typeface="Verdana"/>
                        </a:rPr>
                        <a:t>i</a:t>
                      </a:r>
                      <a:r>
                        <a:rPr sz="900" dirty="0">
                          <a:solidFill>
                            <a:schemeClr val="tx1"/>
                          </a:solidFill>
                          <a:latin typeface="Verdana"/>
                          <a:cs typeface="Verdana"/>
                        </a:rPr>
                        <a:t>t</a:t>
                      </a:r>
                      <a:r>
                        <a:rPr sz="900" spc="-5" dirty="0">
                          <a:solidFill>
                            <a:schemeClr val="tx1"/>
                          </a:solidFill>
                          <a:latin typeface="Verdana"/>
                          <a:cs typeface="Verdana"/>
                        </a:rPr>
                        <a:t>al-presc</a:t>
                      </a:r>
                      <a:r>
                        <a:rPr sz="900" dirty="0">
                          <a:solidFill>
                            <a:schemeClr val="tx1"/>
                          </a:solidFill>
                          <a:latin typeface="Verdana"/>
                          <a:cs typeface="Verdana"/>
                        </a:rPr>
                        <a:t>r</a:t>
                      </a:r>
                      <a:r>
                        <a:rPr sz="900" spc="-5" dirty="0">
                          <a:solidFill>
                            <a:schemeClr val="tx1"/>
                          </a:solidFill>
                          <a:latin typeface="Verdana"/>
                          <a:cs typeface="Verdana"/>
                        </a:rPr>
                        <a:t>i</a:t>
                      </a:r>
                      <a:r>
                        <a:rPr sz="900" spc="5" dirty="0">
                          <a:solidFill>
                            <a:schemeClr val="tx1"/>
                          </a:solidFill>
                          <a:latin typeface="Verdana"/>
                          <a:cs typeface="Verdana"/>
                        </a:rPr>
                        <a:t>b</a:t>
                      </a:r>
                      <a:r>
                        <a:rPr sz="900" spc="-5" dirty="0">
                          <a:solidFill>
                            <a:schemeClr val="tx1"/>
                          </a:solidFill>
                          <a:latin typeface="Verdana"/>
                          <a:cs typeface="Verdana"/>
                        </a:rPr>
                        <a:t>ing-england</a:t>
                      </a:r>
                      <a:r>
                        <a:rPr sz="900" dirty="0">
                          <a:solidFill>
                            <a:schemeClr val="tx1"/>
                          </a:solidFill>
                          <a:latin typeface="Verdana"/>
                          <a:cs typeface="Verdana"/>
                        </a:rPr>
                        <a:t>-</a:t>
                      </a:r>
                      <a:r>
                        <a:rPr sz="900" spc="-5" dirty="0">
                          <a:solidFill>
                            <a:schemeClr val="tx1"/>
                          </a:solidFill>
                          <a:latin typeface="Verdana"/>
                          <a:cs typeface="Verdana"/>
                        </a:rPr>
                        <a:t>2010</a:t>
                      </a:r>
                      <a:r>
                        <a:rPr sz="900" dirty="0">
                          <a:solidFill>
                            <a:schemeClr val="tx1"/>
                          </a:solidFill>
                          <a:latin typeface="Verdana"/>
                          <a:cs typeface="Verdana"/>
                        </a:rPr>
                        <a:t>. </a:t>
                      </a:r>
                      <a:r>
                        <a:rPr sz="900" spc="-5" dirty="0">
                          <a:solidFill>
                            <a:schemeClr val="tx1"/>
                          </a:solidFill>
                          <a:latin typeface="Verdana"/>
                          <a:cs typeface="Verdana"/>
                        </a:rPr>
                        <a:t>S</a:t>
                      </a:r>
                      <a:r>
                        <a:rPr sz="900" spc="-10" dirty="0">
                          <a:solidFill>
                            <a:schemeClr val="tx1"/>
                          </a:solidFill>
                          <a:latin typeface="Verdana"/>
                          <a:cs typeface="Verdana"/>
                        </a:rPr>
                        <a:t>o</a:t>
                      </a:r>
                      <a:r>
                        <a:rPr sz="900" spc="-5" dirty="0">
                          <a:solidFill>
                            <a:schemeClr val="tx1"/>
                          </a:solidFill>
                          <a:latin typeface="Verdana"/>
                          <a:cs typeface="Verdana"/>
                        </a:rPr>
                        <a:t>u</a:t>
                      </a:r>
                      <a:r>
                        <a:rPr sz="900" spc="-10" dirty="0">
                          <a:solidFill>
                            <a:schemeClr val="tx1"/>
                          </a:solidFill>
                          <a:latin typeface="Verdana"/>
                          <a:cs typeface="Verdana"/>
                        </a:rPr>
                        <a:t>r</a:t>
                      </a:r>
                      <a:r>
                        <a:rPr sz="900" spc="-5" dirty="0">
                          <a:solidFill>
                            <a:schemeClr val="tx1"/>
                          </a:solidFill>
                          <a:latin typeface="Verdana"/>
                          <a:cs typeface="Verdana"/>
                        </a:rPr>
                        <a:t>c</a:t>
                      </a:r>
                      <a:r>
                        <a:rPr sz="900" dirty="0">
                          <a:solidFill>
                            <a:schemeClr val="tx1"/>
                          </a:solidFill>
                          <a:latin typeface="Verdana"/>
                          <a:cs typeface="Verdana"/>
                        </a:rPr>
                        <a:t>e </a:t>
                      </a:r>
                      <a:r>
                        <a:rPr sz="900" spc="-5" dirty="0">
                          <a:solidFill>
                            <a:schemeClr val="tx1"/>
                          </a:solidFill>
                          <a:latin typeface="Verdana"/>
                          <a:cs typeface="Verdana"/>
                        </a:rPr>
                        <a:t>IM</a:t>
                      </a:r>
                      <a:r>
                        <a:rPr sz="900" dirty="0">
                          <a:solidFill>
                            <a:schemeClr val="tx1"/>
                          </a:solidFill>
                          <a:latin typeface="Verdana"/>
                          <a:cs typeface="Verdana"/>
                        </a:rPr>
                        <a:t>S </a:t>
                      </a:r>
                      <a:r>
                        <a:rPr sz="900" spc="-5" dirty="0">
                          <a:solidFill>
                            <a:schemeClr val="tx1"/>
                          </a:solidFill>
                          <a:latin typeface="Verdana"/>
                          <a:cs typeface="Verdana"/>
                        </a:rPr>
                        <a:t>Healt</a:t>
                      </a:r>
                      <a:r>
                        <a:rPr sz="900" dirty="0">
                          <a:solidFill>
                            <a:schemeClr val="tx1"/>
                          </a:solidFill>
                          <a:latin typeface="Verdana"/>
                          <a:cs typeface="Verdana"/>
                        </a:rPr>
                        <a:t>h</a:t>
                      </a:r>
                      <a:r>
                        <a:rPr sz="900" spc="5" dirty="0">
                          <a:solidFill>
                            <a:schemeClr val="tx1"/>
                          </a:solidFill>
                          <a:latin typeface="Verdana"/>
                          <a:cs typeface="Verdana"/>
                        </a:rPr>
                        <a:t> </a:t>
                      </a:r>
                      <a:r>
                        <a:rPr sz="900" spc="-5" dirty="0">
                          <a:solidFill>
                            <a:schemeClr val="tx1"/>
                          </a:solidFill>
                          <a:latin typeface="Verdana"/>
                          <a:cs typeface="Verdana"/>
                        </a:rPr>
                        <a:t>Hospita</a:t>
                      </a:r>
                      <a:r>
                        <a:rPr sz="900" dirty="0">
                          <a:solidFill>
                            <a:schemeClr val="tx1"/>
                          </a:solidFill>
                          <a:latin typeface="Verdana"/>
                          <a:cs typeface="Verdana"/>
                        </a:rPr>
                        <a:t>l</a:t>
                      </a:r>
                      <a:r>
                        <a:rPr sz="900" spc="-10" dirty="0">
                          <a:solidFill>
                            <a:schemeClr val="tx1"/>
                          </a:solidFill>
                          <a:latin typeface="Verdana"/>
                          <a:cs typeface="Verdana"/>
                        </a:rPr>
                        <a:t> </a:t>
                      </a:r>
                      <a:r>
                        <a:rPr sz="900" spc="-5" dirty="0">
                          <a:solidFill>
                            <a:schemeClr val="tx1"/>
                          </a:solidFill>
                          <a:latin typeface="Verdana"/>
                          <a:cs typeface="Verdana"/>
                        </a:rPr>
                        <a:t>Pharmac</a:t>
                      </a:r>
                      <a:r>
                        <a:rPr sz="900" dirty="0">
                          <a:solidFill>
                            <a:schemeClr val="tx1"/>
                          </a:solidFill>
                          <a:latin typeface="Verdana"/>
                          <a:cs typeface="Verdana"/>
                        </a:rPr>
                        <a:t>y </a:t>
                      </a:r>
                      <a:r>
                        <a:rPr sz="900" spc="-10" dirty="0">
                          <a:solidFill>
                            <a:schemeClr val="tx1"/>
                          </a:solidFill>
                          <a:latin typeface="Verdana"/>
                          <a:cs typeface="Verdana"/>
                        </a:rPr>
                        <a:t>A</a:t>
                      </a:r>
                      <a:r>
                        <a:rPr sz="900" dirty="0">
                          <a:solidFill>
                            <a:schemeClr val="tx1"/>
                          </a:solidFill>
                          <a:latin typeface="Verdana"/>
                          <a:cs typeface="Verdana"/>
                        </a:rPr>
                        <a:t>u</a:t>
                      </a:r>
                      <a:r>
                        <a:rPr sz="900" spc="-5" dirty="0">
                          <a:solidFill>
                            <a:schemeClr val="tx1"/>
                          </a:solidFill>
                          <a:latin typeface="Verdana"/>
                          <a:cs typeface="Verdana"/>
                        </a:rPr>
                        <a:t>di</a:t>
                      </a:r>
                      <a:r>
                        <a:rPr sz="900" dirty="0">
                          <a:solidFill>
                            <a:schemeClr val="tx1"/>
                          </a:solidFill>
                          <a:latin typeface="Verdana"/>
                          <a:cs typeface="Verdana"/>
                        </a:rPr>
                        <a:t>t </a:t>
                      </a:r>
                      <a:r>
                        <a:rPr sz="900" spc="-5" dirty="0">
                          <a:solidFill>
                            <a:schemeClr val="tx1"/>
                          </a:solidFill>
                          <a:latin typeface="Verdana"/>
                          <a:cs typeface="Verdana"/>
                        </a:rPr>
                        <a:t>Inde</a:t>
                      </a:r>
                      <a:r>
                        <a:rPr sz="900" dirty="0">
                          <a:solidFill>
                            <a:schemeClr val="tx1"/>
                          </a:solidFill>
                          <a:latin typeface="Verdana"/>
                          <a:cs typeface="Verdana"/>
                        </a:rPr>
                        <a:t>x </a:t>
                      </a:r>
                      <a:r>
                        <a:rPr sz="900" spc="-10" dirty="0">
                          <a:solidFill>
                            <a:schemeClr val="tx1"/>
                          </a:solidFill>
                          <a:latin typeface="Verdana"/>
                          <a:cs typeface="Verdana"/>
                        </a:rPr>
                        <a:t>d</a:t>
                      </a:r>
                      <a:r>
                        <a:rPr sz="900" spc="-5" dirty="0">
                          <a:solidFill>
                            <a:schemeClr val="tx1"/>
                          </a:solidFill>
                          <a:latin typeface="Verdana"/>
                          <a:cs typeface="Verdana"/>
                        </a:rPr>
                        <a:t>atabase an</a:t>
                      </a:r>
                      <a:r>
                        <a:rPr sz="900" dirty="0">
                          <a:solidFill>
                            <a:schemeClr val="tx1"/>
                          </a:solidFill>
                          <a:latin typeface="Verdana"/>
                          <a:cs typeface="Verdana"/>
                        </a:rPr>
                        <a:t>d </a:t>
                      </a:r>
                      <a:r>
                        <a:rPr sz="900" spc="-5" dirty="0">
                          <a:solidFill>
                            <a:schemeClr val="tx1"/>
                          </a:solidFill>
                          <a:latin typeface="Verdana"/>
                          <a:cs typeface="Verdana"/>
                        </a:rPr>
                        <a:t>datab</a:t>
                      </a:r>
                      <a:r>
                        <a:rPr sz="900" spc="-10" dirty="0">
                          <a:solidFill>
                            <a:schemeClr val="tx1"/>
                          </a:solidFill>
                          <a:latin typeface="Verdana"/>
                          <a:cs typeface="Verdana"/>
                        </a:rPr>
                        <a:t>a</a:t>
                      </a:r>
                      <a:r>
                        <a:rPr sz="900" spc="-5" dirty="0">
                          <a:solidFill>
                            <a:schemeClr val="tx1"/>
                          </a:solidFill>
                          <a:latin typeface="Verdana"/>
                          <a:cs typeface="Verdana"/>
                        </a:rPr>
                        <a:t>se</a:t>
                      </a:r>
                      <a:r>
                        <a:rPr sz="900" dirty="0">
                          <a:solidFill>
                            <a:schemeClr val="tx1"/>
                          </a:solidFill>
                          <a:latin typeface="Verdana"/>
                          <a:cs typeface="Verdana"/>
                        </a:rPr>
                        <a:t>s </a:t>
                      </a:r>
                      <a:r>
                        <a:rPr sz="900" spc="-5" dirty="0">
                          <a:solidFill>
                            <a:schemeClr val="tx1"/>
                          </a:solidFill>
                          <a:latin typeface="Verdana"/>
                          <a:cs typeface="Verdana"/>
                        </a:rPr>
                        <a:t>maintaine</a:t>
                      </a:r>
                      <a:r>
                        <a:rPr sz="900" dirty="0">
                          <a:solidFill>
                            <a:schemeClr val="tx1"/>
                          </a:solidFill>
                          <a:latin typeface="Verdana"/>
                          <a:cs typeface="Verdana"/>
                        </a:rPr>
                        <a:t>d</a:t>
                      </a:r>
                      <a:r>
                        <a:rPr sz="900" spc="-5" dirty="0">
                          <a:solidFill>
                            <a:schemeClr val="tx1"/>
                          </a:solidFill>
                          <a:latin typeface="Verdana"/>
                          <a:cs typeface="Verdana"/>
                        </a:rPr>
                        <a:t> b</a:t>
                      </a:r>
                      <a:r>
                        <a:rPr sz="900" dirty="0">
                          <a:solidFill>
                            <a:schemeClr val="tx1"/>
                          </a:solidFill>
                          <a:latin typeface="Verdana"/>
                          <a:cs typeface="Verdana"/>
                        </a:rPr>
                        <a:t>y </a:t>
                      </a:r>
                      <a:r>
                        <a:rPr sz="900" spc="-5" dirty="0">
                          <a:solidFill>
                            <a:schemeClr val="tx1"/>
                          </a:solidFill>
                          <a:latin typeface="Verdana"/>
                          <a:cs typeface="Verdana"/>
                        </a:rPr>
                        <a:t>th</a:t>
                      </a:r>
                      <a:r>
                        <a:rPr sz="900" dirty="0">
                          <a:solidFill>
                            <a:schemeClr val="tx1"/>
                          </a:solidFill>
                          <a:latin typeface="Verdana"/>
                          <a:cs typeface="Verdana"/>
                        </a:rPr>
                        <a:t>e</a:t>
                      </a:r>
                      <a:r>
                        <a:rPr sz="900" spc="-5" dirty="0">
                          <a:solidFill>
                            <a:schemeClr val="tx1"/>
                          </a:solidFill>
                          <a:latin typeface="Verdana"/>
                          <a:cs typeface="Verdana"/>
                        </a:rPr>
                        <a:t> Prescriptio</a:t>
                      </a:r>
                      <a:r>
                        <a:rPr sz="900" dirty="0">
                          <a:solidFill>
                            <a:schemeClr val="tx1"/>
                          </a:solidFill>
                          <a:latin typeface="Verdana"/>
                          <a:cs typeface="Verdana"/>
                        </a:rPr>
                        <a:t>n </a:t>
                      </a:r>
                      <a:r>
                        <a:rPr sz="900" spc="-5" dirty="0">
                          <a:solidFill>
                            <a:schemeClr val="tx1"/>
                          </a:solidFill>
                          <a:latin typeface="Verdana"/>
                          <a:cs typeface="Verdana"/>
                        </a:rPr>
                        <a:t>Service</a:t>
                      </a:r>
                      <a:r>
                        <a:rPr sz="900" dirty="0">
                          <a:solidFill>
                            <a:schemeClr val="tx1"/>
                          </a:solidFill>
                          <a:latin typeface="Verdana"/>
                          <a:cs typeface="Verdana"/>
                        </a:rPr>
                        <a:t>s</a:t>
                      </a:r>
                      <a:r>
                        <a:rPr sz="900" spc="-15" dirty="0">
                          <a:solidFill>
                            <a:schemeClr val="tx1"/>
                          </a:solidFill>
                          <a:latin typeface="Verdana"/>
                          <a:cs typeface="Verdana"/>
                        </a:rPr>
                        <a:t> </a:t>
                      </a:r>
                      <a:r>
                        <a:rPr sz="900" dirty="0">
                          <a:solidFill>
                            <a:schemeClr val="tx1"/>
                          </a:solidFill>
                          <a:latin typeface="Verdana"/>
                          <a:cs typeface="Verdana"/>
                        </a:rPr>
                        <a:t>Division</a:t>
                      </a:r>
                      <a:r>
                        <a:rPr sz="900" spc="-5" dirty="0">
                          <a:solidFill>
                            <a:schemeClr val="tx1"/>
                          </a:solidFill>
                          <a:latin typeface="Verdana"/>
                          <a:cs typeface="Verdana"/>
                        </a:rPr>
                        <a:t> o</a:t>
                      </a:r>
                      <a:r>
                        <a:rPr sz="900" dirty="0">
                          <a:solidFill>
                            <a:schemeClr val="tx1"/>
                          </a:solidFill>
                          <a:latin typeface="Verdana"/>
                          <a:cs typeface="Verdana"/>
                        </a:rPr>
                        <a:t>f </a:t>
                      </a:r>
                      <a:r>
                        <a:rPr sz="900" spc="-5" dirty="0">
                          <a:solidFill>
                            <a:schemeClr val="tx1"/>
                          </a:solidFill>
                          <a:latin typeface="Verdana"/>
                          <a:cs typeface="Verdana"/>
                        </a:rPr>
                        <a:t>t</a:t>
                      </a:r>
                      <a:r>
                        <a:rPr sz="900" spc="-15" dirty="0">
                          <a:solidFill>
                            <a:schemeClr val="tx1"/>
                          </a:solidFill>
                          <a:latin typeface="Verdana"/>
                          <a:cs typeface="Verdana"/>
                        </a:rPr>
                        <a:t>h</a:t>
                      </a:r>
                      <a:r>
                        <a:rPr sz="900" dirty="0">
                          <a:solidFill>
                            <a:schemeClr val="tx1"/>
                          </a:solidFill>
                          <a:latin typeface="Verdana"/>
                          <a:cs typeface="Verdana"/>
                        </a:rPr>
                        <a:t>e </a:t>
                      </a:r>
                      <a:r>
                        <a:rPr sz="900" spc="-5" dirty="0">
                          <a:solidFill>
                            <a:schemeClr val="tx1"/>
                          </a:solidFill>
                          <a:latin typeface="Verdana"/>
                          <a:cs typeface="Verdana"/>
                        </a:rPr>
                        <a:t>Busines</a:t>
                      </a:r>
                      <a:r>
                        <a:rPr sz="900" dirty="0">
                          <a:solidFill>
                            <a:schemeClr val="tx1"/>
                          </a:solidFill>
                          <a:latin typeface="Verdana"/>
                          <a:cs typeface="Verdana"/>
                        </a:rPr>
                        <a:t>s</a:t>
                      </a:r>
                      <a:r>
                        <a:rPr sz="900" spc="-15" dirty="0">
                          <a:solidFill>
                            <a:schemeClr val="tx1"/>
                          </a:solidFill>
                          <a:latin typeface="Verdana"/>
                          <a:cs typeface="Verdana"/>
                        </a:rPr>
                        <a:t> </a:t>
                      </a:r>
                      <a:r>
                        <a:rPr sz="900" spc="-5" dirty="0">
                          <a:solidFill>
                            <a:schemeClr val="tx1"/>
                          </a:solidFill>
                          <a:latin typeface="Verdana"/>
                          <a:cs typeface="Verdana"/>
                        </a:rPr>
                        <a:t>Servic</a:t>
                      </a:r>
                      <a:r>
                        <a:rPr sz="900" dirty="0">
                          <a:solidFill>
                            <a:schemeClr val="tx1"/>
                          </a:solidFill>
                          <a:latin typeface="Verdana"/>
                          <a:cs typeface="Verdana"/>
                        </a:rPr>
                        <a:t>e</a:t>
                      </a:r>
                      <a:r>
                        <a:rPr sz="900" spc="-5" dirty="0">
                          <a:solidFill>
                            <a:schemeClr val="tx1"/>
                          </a:solidFill>
                          <a:latin typeface="Verdana"/>
                          <a:cs typeface="Verdana"/>
                        </a:rPr>
                        <a:t> Authorit</a:t>
                      </a:r>
                      <a:r>
                        <a:rPr sz="900" dirty="0">
                          <a:solidFill>
                            <a:schemeClr val="tx1"/>
                          </a:solidFill>
                          <a:latin typeface="Verdana"/>
                          <a:cs typeface="Verdana"/>
                        </a:rPr>
                        <a:t>y</a:t>
                      </a:r>
                      <a:r>
                        <a:rPr sz="900" spc="-5" dirty="0">
                          <a:solidFill>
                            <a:schemeClr val="tx1"/>
                          </a:solidFill>
                          <a:latin typeface="Verdana"/>
                          <a:cs typeface="Verdana"/>
                        </a:rPr>
                        <a:t> (</a:t>
                      </a:r>
                      <a:r>
                        <a:rPr sz="900" dirty="0">
                          <a:solidFill>
                            <a:schemeClr val="tx1"/>
                          </a:solidFill>
                          <a:latin typeface="Verdana"/>
                          <a:cs typeface="Verdana"/>
                        </a:rPr>
                        <a:t>E</a:t>
                      </a:r>
                      <a:r>
                        <a:rPr sz="900" spc="-5" dirty="0">
                          <a:solidFill>
                            <a:schemeClr val="tx1"/>
                          </a:solidFill>
                          <a:latin typeface="Verdana"/>
                          <a:cs typeface="Verdana"/>
                        </a:rPr>
                        <a:t>phMRA classifica</a:t>
                      </a:r>
                      <a:r>
                        <a:rPr sz="900" spc="5" dirty="0">
                          <a:solidFill>
                            <a:schemeClr val="tx1"/>
                          </a:solidFill>
                          <a:latin typeface="Verdana"/>
                          <a:cs typeface="Verdana"/>
                        </a:rPr>
                        <a:t>t</a:t>
                      </a:r>
                      <a:r>
                        <a:rPr sz="900" spc="-10" dirty="0">
                          <a:solidFill>
                            <a:schemeClr val="tx1"/>
                          </a:solidFill>
                          <a:latin typeface="Verdana"/>
                          <a:cs typeface="Verdana"/>
                        </a:rPr>
                        <a:t>i</a:t>
                      </a:r>
                      <a:r>
                        <a:rPr sz="900" spc="-5" dirty="0">
                          <a:solidFill>
                            <a:schemeClr val="tx1"/>
                          </a:solidFill>
                          <a:latin typeface="Verdana"/>
                          <a:cs typeface="Verdana"/>
                        </a:rPr>
                        <a:t>on).</a:t>
                      </a:r>
                      <a:endParaRPr sz="900" dirty="0">
                        <a:solidFill>
                          <a:schemeClr val="tx1"/>
                        </a:solidFill>
                        <a:latin typeface="Verdana"/>
                        <a:cs typeface="Verdana"/>
                      </a:endParaRPr>
                    </a:p>
                    <a:p>
                      <a:pPr marL="64769" marR="588010">
                        <a:lnSpc>
                          <a:spcPct val="101000"/>
                        </a:lnSpc>
                        <a:spcBef>
                          <a:spcPts val="405"/>
                        </a:spcBef>
                      </a:pPr>
                      <a:r>
                        <a:rPr sz="900" spc="-5" dirty="0">
                          <a:solidFill>
                            <a:schemeClr val="tx1"/>
                          </a:solidFill>
                          <a:latin typeface="Verdana"/>
                          <a:cs typeface="Verdana"/>
                        </a:rPr>
                        <a:t>Resource</a:t>
                      </a:r>
                      <a:r>
                        <a:rPr sz="900" dirty="0">
                          <a:solidFill>
                            <a:schemeClr val="tx1"/>
                          </a:solidFill>
                          <a:latin typeface="Verdana"/>
                          <a:cs typeface="Verdana"/>
                        </a:rPr>
                        <a:t>s</a:t>
                      </a:r>
                      <a:r>
                        <a:rPr sz="900" spc="5" dirty="0">
                          <a:solidFill>
                            <a:schemeClr val="tx1"/>
                          </a:solidFill>
                          <a:latin typeface="Verdana"/>
                          <a:cs typeface="Verdana"/>
                        </a:rPr>
                        <a:t> </a:t>
                      </a:r>
                      <a:r>
                        <a:rPr sz="900" spc="-5" dirty="0">
                          <a:solidFill>
                            <a:schemeClr val="tx1"/>
                          </a:solidFill>
                          <a:latin typeface="Verdana"/>
                          <a:cs typeface="Verdana"/>
                        </a:rPr>
                        <a:t>fro</a:t>
                      </a:r>
                      <a:r>
                        <a:rPr sz="900" dirty="0">
                          <a:solidFill>
                            <a:schemeClr val="tx1"/>
                          </a:solidFill>
                          <a:latin typeface="Verdana"/>
                          <a:cs typeface="Verdana"/>
                        </a:rPr>
                        <a:t>m</a:t>
                      </a:r>
                      <a:r>
                        <a:rPr sz="900" spc="-5" dirty="0">
                          <a:solidFill>
                            <a:schemeClr val="tx1"/>
                          </a:solidFill>
                          <a:latin typeface="Verdana"/>
                          <a:cs typeface="Verdana"/>
                        </a:rPr>
                        <a:t> epac</a:t>
                      </a:r>
                      <a:r>
                        <a:rPr sz="900" dirty="0">
                          <a:solidFill>
                            <a:schemeClr val="tx1"/>
                          </a:solidFill>
                          <a:latin typeface="Verdana"/>
                          <a:cs typeface="Verdana"/>
                        </a:rPr>
                        <a:t>t</a:t>
                      </a:r>
                      <a:r>
                        <a:rPr sz="900" spc="-5" dirty="0">
                          <a:solidFill>
                            <a:schemeClr val="tx1"/>
                          </a:solidFill>
                          <a:latin typeface="Verdana"/>
                          <a:cs typeface="Verdana"/>
                        </a:rPr>
                        <a:t> fo</a:t>
                      </a:r>
                      <a:r>
                        <a:rPr sz="900" dirty="0">
                          <a:solidFill>
                            <a:schemeClr val="tx1"/>
                          </a:solidFill>
                          <a:latin typeface="Verdana"/>
                          <a:cs typeface="Verdana"/>
                        </a:rPr>
                        <a:t>r </a:t>
                      </a:r>
                      <a:r>
                        <a:rPr sz="900" spc="-5" dirty="0">
                          <a:solidFill>
                            <a:schemeClr val="tx1"/>
                          </a:solidFill>
                          <a:latin typeface="Verdana"/>
                          <a:cs typeface="Verdana"/>
                        </a:rPr>
                        <a:t>th</a:t>
                      </a:r>
                      <a:r>
                        <a:rPr sz="900" dirty="0">
                          <a:solidFill>
                            <a:schemeClr val="tx1"/>
                          </a:solidFill>
                          <a:latin typeface="Verdana"/>
                          <a:cs typeface="Verdana"/>
                        </a:rPr>
                        <a:t>e </a:t>
                      </a:r>
                      <a:r>
                        <a:rPr sz="900" spc="-5" dirty="0">
                          <a:solidFill>
                            <a:schemeClr val="tx1"/>
                          </a:solidFill>
                          <a:latin typeface="Verdana"/>
                          <a:cs typeface="Verdana"/>
                        </a:rPr>
                        <a:t>res</a:t>
                      </a:r>
                      <a:r>
                        <a:rPr sz="900" dirty="0">
                          <a:solidFill>
                            <a:schemeClr val="tx1"/>
                          </a:solidFill>
                          <a:latin typeface="Verdana"/>
                          <a:cs typeface="Verdana"/>
                        </a:rPr>
                        <a:t>t</a:t>
                      </a:r>
                      <a:r>
                        <a:rPr sz="900" spc="-10" dirty="0">
                          <a:solidFill>
                            <a:schemeClr val="tx1"/>
                          </a:solidFill>
                          <a:latin typeface="Verdana"/>
                          <a:cs typeface="Verdana"/>
                        </a:rPr>
                        <a:t> </a:t>
                      </a:r>
                      <a:r>
                        <a:rPr sz="900" spc="-5" dirty="0">
                          <a:solidFill>
                            <a:schemeClr val="tx1"/>
                          </a:solidFill>
                          <a:latin typeface="Verdana"/>
                          <a:cs typeface="Verdana"/>
                        </a:rPr>
                        <a:t>o</a:t>
                      </a:r>
                      <a:r>
                        <a:rPr sz="900" dirty="0">
                          <a:solidFill>
                            <a:schemeClr val="tx1"/>
                          </a:solidFill>
                          <a:latin typeface="Verdana"/>
                          <a:cs typeface="Verdana"/>
                        </a:rPr>
                        <a:t>f </a:t>
                      </a:r>
                      <a:r>
                        <a:rPr sz="900" spc="-5" dirty="0">
                          <a:solidFill>
                            <a:schemeClr val="tx1"/>
                          </a:solidFill>
                          <a:latin typeface="Verdana"/>
                          <a:cs typeface="Verdana"/>
                        </a:rPr>
                        <a:t>Scotland</a:t>
                      </a:r>
                      <a:r>
                        <a:rPr sz="900" dirty="0">
                          <a:solidFill>
                            <a:schemeClr val="tx1"/>
                          </a:solidFill>
                          <a:latin typeface="Verdana"/>
                          <a:cs typeface="Verdana"/>
                        </a:rPr>
                        <a:t>:</a:t>
                      </a:r>
                      <a:r>
                        <a:rPr sz="900" spc="-20" dirty="0">
                          <a:solidFill>
                            <a:schemeClr val="tx1"/>
                          </a:solidFill>
                          <a:latin typeface="Verdana"/>
                          <a:cs typeface="Verdana"/>
                        </a:rPr>
                        <a:t> </a:t>
                      </a:r>
                      <a:endParaRPr lang="en-US" sz="900" spc="-20" dirty="0" smtClean="0">
                        <a:solidFill>
                          <a:schemeClr val="tx1"/>
                        </a:solidFill>
                        <a:latin typeface="Verdana"/>
                        <a:cs typeface="Verdana"/>
                      </a:endParaRPr>
                    </a:p>
                    <a:p>
                      <a:pPr marL="64769" marR="588010">
                        <a:lnSpc>
                          <a:spcPct val="101000"/>
                        </a:lnSpc>
                        <a:spcBef>
                          <a:spcPts val="405"/>
                        </a:spcBef>
                      </a:pPr>
                      <a:r>
                        <a:rPr sz="900" u="sng" spc="-5" dirty="0" smtClean="0">
                          <a:solidFill>
                            <a:srgbClr val="0000FF"/>
                          </a:solidFill>
                          <a:latin typeface="Verdana"/>
                          <a:cs typeface="Verdana"/>
                          <a:hlinkClick r:id="rId6"/>
                        </a:rPr>
                        <a:t>http</a:t>
                      </a:r>
                      <a:r>
                        <a:rPr sz="900" u="sng" spc="-5" dirty="0">
                          <a:solidFill>
                            <a:srgbClr val="0000FF"/>
                          </a:solidFill>
                          <a:latin typeface="Verdana"/>
                          <a:cs typeface="Verdana"/>
                          <a:hlinkClick r:id="rId6"/>
                        </a:rPr>
                        <a:t>://www.isdscotland.org/H</a:t>
                      </a:r>
                      <a:r>
                        <a:rPr sz="900" u="sng" spc="-10" dirty="0">
                          <a:solidFill>
                            <a:srgbClr val="0000FF"/>
                          </a:solidFill>
                          <a:latin typeface="Verdana"/>
                          <a:cs typeface="Verdana"/>
                          <a:hlinkClick r:id="rId6"/>
                        </a:rPr>
                        <a:t>e</a:t>
                      </a:r>
                      <a:r>
                        <a:rPr sz="900" u="sng" spc="-5" dirty="0">
                          <a:solidFill>
                            <a:srgbClr val="0000FF"/>
                          </a:solidFill>
                          <a:latin typeface="Verdana"/>
                          <a:cs typeface="Verdana"/>
                          <a:hlinkClick r:id="rId6"/>
                        </a:rPr>
                        <a:t>alth-Topics/P</a:t>
                      </a:r>
                      <a:r>
                        <a:rPr sz="900" u="sng" spc="-15" dirty="0">
                          <a:solidFill>
                            <a:srgbClr val="0000FF"/>
                          </a:solidFill>
                          <a:latin typeface="Verdana"/>
                          <a:cs typeface="Verdana"/>
                          <a:hlinkClick r:id="rId6"/>
                        </a:rPr>
                        <a:t>r</a:t>
                      </a:r>
                      <a:r>
                        <a:rPr sz="900" u="sng" spc="-5" dirty="0">
                          <a:solidFill>
                            <a:srgbClr val="0000FF"/>
                          </a:solidFill>
                          <a:latin typeface="Verdana"/>
                          <a:cs typeface="Verdana"/>
                          <a:hlinkClick r:id="rId6"/>
                        </a:rPr>
                        <a:t>escribing-and-</a:t>
                      </a:r>
                      <a:r>
                        <a:rPr sz="900" spc="-5" dirty="0">
                          <a:solidFill>
                            <a:srgbClr val="0000FF"/>
                          </a:solidFill>
                          <a:latin typeface="Verdana"/>
                          <a:cs typeface="Verdana"/>
                        </a:rPr>
                        <a:t> </a:t>
                      </a:r>
                      <a:r>
                        <a:rPr sz="900" dirty="0">
                          <a:solidFill>
                            <a:srgbClr val="0000FF"/>
                          </a:solidFill>
                          <a:latin typeface="Verdana"/>
                          <a:cs typeface="Verdana"/>
                        </a:rPr>
                        <a:t>M</a:t>
                      </a:r>
                      <a:r>
                        <a:rPr sz="900" spc="-5" dirty="0">
                          <a:solidFill>
                            <a:srgbClr val="0000FF"/>
                          </a:solidFill>
                          <a:latin typeface="Verdana"/>
                          <a:cs typeface="Verdana"/>
                        </a:rPr>
                        <a:t>edici</a:t>
                      </a:r>
                      <a:r>
                        <a:rPr sz="900" dirty="0">
                          <a:solidFill>
                            <a:srgbClr val="0000FF"/>
                          </a:solidFill>
                          <a:latin typeface="Verdana"/>
                          <a:cs typeface="Verdana"/>
                        </a:rPr>
                        <a:t>n</a:t>
                      </a:r>
                      <a:r>
                        <a:rPr sz="900" spc="-5" dirty="0">
                          <a:solidFill>
                            <a:srgbClr val="0000FF"/>
                          </a:solidFill>
                          <a:latin typeface="Verdana"/>
                          <a:cs typeface="Verdana"/>
                        </a:rPr>
                        <a:t>es</a:t>
                      </a:r>
                      <a:r>
                        <a:rPr sz="900" dirty="0">
                          <a:solidFill>
                            <a:srgbClr val="0000FF"/>
                          </a:solidFill>
                          <a:latin typeface="Verdana"/>
                          <a:cs typeface="Verdana"/>
                        </a:rPr>
                        <a:t>/</a:t>
                      </a:r>
                      <a:r>
                        <a:rPr sz="900" spc="-5" dirty="0">
                          <a:solidFill>
                            <a:srgbClr val="0000FF"/>
                          </a:solidFill>
                          <a:latin typeface="Verdana"/>
                          <a:cs typeface="Verdana"/>
                        </a:rPr>
                        <a:t>Comm</a:t>
                      </a:r>
                      <a:r>
                        <a:rPr sz="900" dirty="0">
                          <a:solidFill>
                            <a:srgbClr val="0000FF"/>
                          </a:solidFill>
                          <a:latin typeface="Verdana"/>
                          <a:cs typeface="Verdana"/>
                        </a:rPr>
                        <a:t>un</a:t>
                      </a:r>
                      <a:r>
                        <a:rPr sz="900" spc="-10" dirty="0">
                          <a:solidFill>
                            <a:srgbClr val="0000FF"/>
                          </a:solidFill>
                          <a:latin typeface="Verdana"/>
                          <a:cs typeface="Verdana"/>
                        </a:rPr>
                        <a:t>i</a:t>
                      </a:r>
                      <a:r>
                        <a:rPr sz="900" dirty="0">
                          <a:solidFill>
                            <a:srgbClr val="0000FF"/>
                          </a:solidFill>
                          <a:latin typeface="Verdana"/>
                          <a:cs typeface="Verdana"/>
                        </a:rPr>
                        <a:t>ty</a:t>
                      </a:r>
                      <a:r>
                        <a:rPr sz="900" spc="-5" dirty="0">
                          <a:solidFill>
                            <a:srgbClr val="0000FF"/>
                          </a:solidFill>
                          <a:latin typeface="Verdana"/>
                          <a:cs typeface="Verdana"/>
                        </a:rPr>
                        <a:t>-</a:t>
                      </a:r>
                      <a:r>
                        <a:rPr sz="900" dirty="0">
                          <a:solidFill>
                            <a:srgbClr val="0000FF"/>
                          </a:solidFill>
                          <a:latin typeface="Verdana"/>
                          <a:cs typeface="Verdana"/>
                        </a:rPr>
                        <a:t>D</a:t>
                      </a:r>
                      <a:r>
                        <a:rPr sz="900" spc="-5" dirty="0">
                          <a:solidFill>
                            <a:srgbClr val="0000FF"/>
                          </a:solidFill>
                          <a:latin typeface="Verdana"/>
                          <a:cs typeface="Verdana"/>
                        </a:rPr>
                        <a:t>ispe</a:t>
                      </a:r>
                      <a:r>
                        <a:rPr sz="900" dirty="0">
                          <a:solidFill>
                            <a:srgbClr val="0000FF"/>
                          </a:solidFill>
                          <a:latin typeface="Verdana"/>
                          <a:cs typeface="Verdana"/>
                        </a:rPr>
                        <a:t>ns</a:t>
                      </a:r>
                      <a:r>
                        <a:rPr sz="900" spc="-5" dirty="0">
                          <a:solidFill>
                            <a:srgbClr val="0000FF"/>
                          </a:solidFill>
                          <a:latin typeface="Verdana"/>
                          <a:cs typeface="Verdana"/>
                        </a:rPr>
                        <a:t>i</a:t>
                      </a:r>
                      <a:r>
                        <a:rPr sz="900" dirty="0">
                          <a:solidFill>
                            <a:srgbClr val="0000FF"/>
                          </a:solidFill>
                          <a:latin typeface="Verdana"/>
                          <a:cs typeface="Verdana"/>
                        </a:rPr>
                        <a:t>n</a:t>
                      </a:r>
                      <a:r>
                        <a:rPr sz="900" spc="-5" dirty="0">
                          <a:solidFill>
                            <a:srgbClr val="0000FF"/>
                          </a:solidFill>
                          <a:latin typeface="Verdana"/>
                          <a:cs typeface="Verdana"/>
                        </a:rPr>
                        <a:t>g/</a:t>
                      </a:r>
                      <a:r>
                        <a:rPr sz="900" dirty="0">
                          <a:solidFill>
                            <a:srgbClr val="0000FF"/>
                          </a:solidFill>
                          <a:latin typeface="Verdana"/>
                          <a:cs typeface="Verdana"/>
                        </a:rPr>
                        <a:t>P</a:t>
                      </a:r>
                      <a:r>
                        <a:rPr sz="900" spc="-5" dirty="0">
                          <a:solidFill>
                            <a:srgbClr val="0000FF"/>
                          </a:solidFill>
                          <a:latin typeface="Verdana"/>
                          <a:cs typeface="Verdana"/>
                        </a:rPr>
                        <a:t>rescript</a:t>
                      </a:r>
                      <a:r>
                        <a:rPr sz="900" spc="-10" dirty="0">
                          <a:solidFill>
                            <a:srgbClr val="0000FF"/>
                          </a:solidFill>
                          <a:latin typeface="Verdana"/>
                          <a:cs typeface="Verdana"/>
                        </a:rPr>
                        <a:t>i</a:t>
                      </a:r>
                      <a:r>
                        <a:rPr sz="900" spc="-5" dirty="0">
                          <a:solidFill>
                            <a:srgbClr val="0000FF"/>
                          </a:solidFill>
                          <a:latin typeface="Verdana"/>
                          <a:cs typeface="Verdana"/>
                        </a:rPr>
                        <a:t>o</a:t>
                      </a:r>
                      <a:r>
                        <a:rPr sz="900" dirty="0">
                          <a:solidFill>
                            <a:srgbClr val="0000FF"/>
                          </a:solidFill>
                          <a:latin typeface="Verdana"/>
                          <a:cs typeface="Verdana"/>
                        </a:rPr>
                        <a:t>n-C</a:t>
                      </a:r>
                      <a:r>
                        <a:rPr sz="900" spc="-5" dirty="0">
                          <a:solidFill>
                            <a:srgbClr val="0000FF"/>
                          </a:solidFill>
                          <a:latin typeface="Verdana"/>
                          <a:cs typeface="Verdana"/>
                        </a:rPr>
                        <a:t>ost</a:t>
                      </a:r>
                      <a:r>
                        <a:rPr sz="900" dirty="0">
                          <a:solidFill>
                            <a:srgbClr val="0000FF"/>
                          </a:solidFill>
                          <a:latin typeface="Verdana"/>
                          <a:cs typeface="Verdana"/>
                        </a:rPr>
                        <a:t>-</a:t>
                      </a:r>
                      <a:r>
                        <a:rPr sz="900" spc="-5" dirty="0">
                          <a:solidFill>
                            <a:srgbClr val="0000FF"/>
                          </a:solidFill>
                          <a:latin typeface="Verdana"/>
                          <a:cs typeface="Verdana"/>
                        </a:rPr>
                        <a:t>A</a:t>
                      </a:r>
                      <a:r>
                        <a:rPr sz="900" dirty="0">
                          <a:solidFill>
                            <a:srgbClr val="0000FF"/>
                          </a:solidFill>
                          <a:latin typeface="Verdana"/>
                          <a:cs typeface="Verdana"/>
                        </a:rPr>
                        <a:t>n</a:t>
                      </a:r>
                      <a:r>
                        <a:rPr sz="900" spc="-5" dirty="0">
                          <a:solidFill>
                            <a:srgbClr val="0000FF"/>
                          </a:solidFill>
                          <a:latin typeface="Verdana"/>
                          <a:cs typeface="Verdana"/>
                        </a:rPr>
                        <a:t>alysis/</a:t>
                      </a:r>
                      <a:endParaRPr sz="900" dirty="0">
                        <a:latin typeface="Verdana"/>
                        <a:cs typeface="Verdana"/>
                      </a:endParaRPr>
                    </a:p>
                    <a:p>
                      <a:pPr marL="64769" marR="1572895">
                        <a:lnSpc>
                          <a:spcPts val="1620"/>
                        </a:lnSpc>
                        <a:spcBef>
                          <a:spcPts val="114"/>
                        </a:spcBef>
                      </a:pPr>
                      <a:r>
                        <a:rPr sz="900" spc="-5" dirty="0" smtClean="0">
                          <a:solidFill>
                            <a:schemeClr val="tx1"/>
                          </a:solidFill>
                          <a:latin typeface="Verdana"/>
                          <a:cs typeface="Verdana"/>
                        </a:rPr>
                        <a:t>Wales</a:t>
                      </a:r>
                      <a:r>
                        <a:rPr sz="900" dirty="0" smtClean="0">
                          <a:solidFill>
                            <a:schemeClr val="tx1"/>
                          </a:solidFill>
                          <a:latin typeface="Verdana"/>
                          <a:cs typeface="Verdana"/>
                        </a:rPr>
                        <a:t>:</a:t>
                      </a:r>
                      <a:r>
                        <a:rPr lang="ja-JP" altLang="en-US" sz="900" dirty="0" smtClean="0">
                          <a:latin typeface="Verdana"/>
                          <a:cs typeface="Verdana"/>
                        </a:rPr>
                        <a:t>　</a:t>
                      </a:r>
                      <a:r>
                        <a:rPr sz="900" u="sng" spc="-5" dirty="0" smtClean="0">
                          <a:solidFill>
                            <a:srgbClr val="0000FF"/>
                          </a:solidFill>
                          <a:latin typeface="Verdana"/>
                          <a:cs typeface="Verdana"/>
                          <a:hlinkClick r:id="rId7"/>
                        </a:rPr>
                        <a:t>htt</a:t>
                      </a:r>
                      <a:r>
                        <a:rPr sz="900" u="sng" spc="-10" dirty="0" smtClean="0">
                          <a:solidFill>
                            <a:srgbClr val="0000FF"/>
                          </a:solidFill>
                          <a:latin typeface="Verdana"/>
                          <a:cs typeface="Verdana"/>
                          <a:hlinkClick r:id="rId7"/>
                        </a:rPr>
                        <a:t>p</a:t>
                      </a:r>
                      <a:r>
                        <a:rPr sz="900" u="sng" spc="-5" dirty="0">
                          <a:solidFill>
                            <a:srgbClr val="0000FF"/>
                          </a:solidFill>
                          <a:latin typeface="Verdana"/>
                          <a:cs typeface="Verdana"/>
                          <a:hlinkClick r:id="rId7"/>
                        </a:rPr>
                        <a:t>://n</a:t>
                      </a:r>
                      <a:r>
                        <a:rPr sz="900" u="sng" spc="-10" dirty="0">
                          <a:solidFill>
                            <a:srgbClr val="0000FF"/>
                          </a:solidFill>
                          <a:latin typeface="Verdana"/>
                          <a:cs typeface="Verdana"/>
                          <a:hlinkClick r:id="rId7"/>
                        </a:rPr>
                        <a:t>e</a:t>
                      </a:r>
                      <a:r>
                        <a:rPr sz="900" u="sng" dirty="0">
                          <a:solidFill>
                            <a:srgbClr val="0000FF"/>
                          </a:solidFill>
                          <a:latin typeface="Verdana"/>
                          <a:cs typeface="Verdana"/>
                          <a:hlinkClick r:id="rId7"/>
                        </a:rPr>
                        <a:t>w</a:t>
                      </a:r>
                      <a:r>
                        <a:rPr sz="900" u="sng" spc="-5" dirty="0">
                          <a:solidFill>
                            <a:srgbClr val="0000FF"/>
                          </a:solidFill>
                          <a:latin typeface="Verdana"/>
                          <a:cs typeface="Verdana"/>
                          <a:hlinkClick r:id="rId7"/>
                        </a:rPr>
                        <a:t>.wales.gov.uk/t</a:t>
                      </a:r>
                      <a:r>
                        <a:rPr sz="900" u="sng" spc="-15" dirty="0">
                          <a:solidFill>
                            <a:srgbClr val="0000FF"/>
                          </a:solidFill>
                          <a:latin typeface="Verdana"/>
                          <a:cs typeface="Verdana"/>
                          <a:hlinkClick r:id="rId7"/>
                        </a:rPr>
                        <a:t>o</a:t>
                      </a:r>
                      <a:r>
                        <a:rPr sz="900" u="sng" spc="-5" dirty="0">
                          <a:solidFill>
                            <a:srgbClr val="0000FF"/>
                          </a:solidFill>
                          <a:latin typeface="Verdana"/>
                          <a:cs typeface="Verdana"/>
                          <a:hlinkClick r:id="rId7"/>
                        </a:rPr>
                        <a:t>pics/stati</a:t>
                      </a:r>
                      <a:r>
                        <a:rPr sz="900" u="sng" dirty="0">
                          <a:solidFill>
                            <a:srgbClr val="0000FF"/>
                          </a:solidFill>
                          <a:latin typeface="Verdana"/>
                          <a:cs typeface="Verdana"/>
                          <a:hlinkClick r:id="rId7"/>
                        </a:rPr>
                        <a:t>s</a:t>
                      </a:r>
                      <a:r>
                        <a:rPr sz="900" u="sng" spc="-5" dirty="0">
                          <a:solidFill>
                            <a:srgbClr val="0000FF"/>
                          </a:solidFill>
                          <a:latin typeface="Verdana"/>
                          <a:cs typeface="Verdana"/>
                          <a:hlinkClick r:id="rId7"/>
                        </a:rPr>
                        <a:t>tics/headlines/heal</a:t>
                      </a:r>
                      <a:r>
                        <a:rPr sz="900" u="sng" spc="5" dirty="0">
                          <a:solidFill>
                            <a:srgbClr val="0000FF"/>
                          </a:solidFill>
                          <a:latin typeface="Verdana"/>
                          <a:cs typeface="Verdana"/>
                          <a:hlinkClick r:id="rId7"/>
                        </a:rPr>
                        <a:t>t</a:t>
                      </a:r>
                      <a:r>
                        <a:rPr sz="900" u="sng" spc="-5" dirty="0">
                          <a:solidFill>
                            <a:srgbClr val="0000FF"/>
                          </a:solidFill>
                          <a:latin typeface="Verdana"/>
                          <a:cs typeface="Verdana"/>
                          <a:hlinkClick r:id="rId7"/>
                        </a:rPr>
                        <a:t>h20</a:t>
                      </a:r>
                      <a:r>
                        <a:rPr sz="900" u="sng" spc="-10" dirty="0">
                          <a:solidFill>
                            <a:srgbClr val="0000FF"/>
                          </a:solidFill>
                          <a:latin typeface="Verdana"/>
                          <a:cs typeface="Verdana"/>
                          <a:hlinkClick r:id="rId7"/>
                        </a:rPr>
                        <a:t>1</a:t>
                      </a:r>
                      <a:r>
                        <a:rPr sz="900" u="sng" spc="-5" dirty="0">
                          <a:solidFill>
                            <a:srgbClr val="0000FF"/>
                          </a:solidFill>
                          <a:latin typeface="Verdana"/>
                          <a:cs typeface="Verdana"/>
                          <a:hlinkClick r:id="rId7"/>
                        </a:rPr>
                        <a:t>0/1003301/?lang=en</a:t>
                      </a:r>
                      <a:r>
                        <a:rPr sz="900" spc="-5" dirty="0">
                          <a:solidFill>
                            <a:srgbClr val="0000FF"/>
                          </a:solidFill>
                          <a:latin typeface="Verdana"/>
                          <a:cs typeface="Verdana"/>
                        </a:rPr>
                        <a:t> </a:t>
                      </a:r>
                      <a:endParaRPr lang="en-US" sz="900" spc="-5" dirty="0" smtClean="0">
                        <a:solidFill>
                          <a:srgbClr val="0000FF"/>
                        </a:solidFill>
                        <a:latin typeface="Verdana"/>
                        <a:cs typeface="Verdana"/>
                      </a:endParaRPr>
                    </a:p>
                    <a:p>
                      <a:pPr marL="64769" marR="1572895">
                        <a:lnSpc>
                          <a:spcPts val="1620"/>
                        </a:lnSpc>
                        <a:spcBef>
                          <a:spcPts val="114"/>
                        </a:spcBef>
                      </a:pPr>
                      <a:r>
                        <a:rPr sz="900" spc="-5" dirty="0" smtClean="0">
                          <a:solidFill>
                            <a:schemeClr val="tx1"/>
                          </a:solidFill>
                          <a:latin typeface="Verdana"/>
                          <a:cs typeface="Verdana"/>
                        </a:rPr>
                        <a:t>Norther</a:t>
                      </a:r>
                      <a:r>
                        <a:rPr sz="900" dirty="0" smtClean="0">
                          <a:solidFill>
                            <a:schemeClr val="tx1"/>
                          </a:solidFill>
                          <a:latin typeface="Verdana"/>
                          <a:cs typeface="Verdana"/>
                        </a:rPr>
                        <a:t>n </a:t>
                      </a:r>
                      <a:r>
                        <a:rPr sz="900" spc="-5" dirty="0" smtClean="0">
                          <a:solidFill>
                            <a:schemeClr val="tx1"/>
                          </a:solidFill>
                          <a:latin typeface="Verdana"/>
                          <a:cs typeface="Verdana"/>
                        </a:rPr>
                        <a:t>I</a:t>
                      </a:r>
                      <a:r>
                        <a:rPr sz="900" spc="-10" dirty="0" smtClean="0">
                          <a:solidFill>
                            <a:schemeClr val="tx1"/>
                          </a:solidFill>
                          <a:latin typeface="Verdana"/>
                          <a:cs typeface="Verdana"/>
                        </a:rPr>
                        <a:t>r</a:t>
                      </a:r>
                      <a:r>
                        <a:rPr sz="900" dirty="0" smtClean="0">
                          <a:solidFill>
                            <a:schemeClr val="tx1"/>
                          </a:solidFill>
                          <a:latin typeface="Verdana"/>
                          <a:cs typeface="Verdana"/>
                        </a:rPr>
                        <a:t>eland:</a:t>
                      </a:r>
                      <a:r>
                        <a:rPr lang="ja-JP" altLang="en-US" sz="900" dirty="0" smtClean="0">
                          <a:latin typeface="Verdana"/>
                          <a:cs typeface="Verdana"/>
                        </a:rPr>
                        <a:t>　</a:t>
                      </a:r>
                      <a:r>
                        <a:rPr sz="900" dirty="0" smtClean="0">
                          <a:solidFill>
                            <a:srgbClr val="0000FF"/>
                          </a:solidFill>
                          <a:latin typeface="Verdana"/>
                          <a:cs typeface="Verdana"/>
                          <a:hlinkClick r:id="rId8"/>
                        </a:rPr>
                        <a:t>htt</a:t>
                      </a:r>
                      <a:r>
                        <a:rPr sz="900" spc="-10" dirty="0" smtClean="0">
                          <a:solidFill>
                            <a:srgbClr val="0000FF"/>
                          </a:solidFill>
                          <a:latin typeface="Verdana"/>
                          <a:cs typeface="Verdana"/>
                          <a:hlinkClick r:id="rId8"/>
                        </a:rPr>
                        <a:t>p</a:t>
                      </a:r>
                      <a:r>
                        <a:rPr sz="900" spc="-5" dirty="0">
                          <a:solidFill>
                            <a:srgbClr val="0000FF"/>
                          </a:solidFill>
                          <a:latin typeface="Verdana"/>
                          <a:cs typeface="Verdana"/>
                          <a:hlinkClick r:id="rId8"/>
                        </a:rPr>
                        <a:t>://www.hsc</a:t>
                      </a:r>
                      <a:r>
                        <a:rPr sz="900" spc="-10" dirty="0">
                          <a:solidFill>
                            <a:srgbClr val="0000FF"/>
                          </a:solidFill>
                          <a:latin typeface="Verdana"/>
                          <a:cs typeface="Verdana"/>
                          <a:hlinkClick r:id="rId8"/>
                        </a:rPr>
                        <a:t>b</a:t>
                      </a:r>
                      <a:r>
                        <a:rPr sz="900" dirty="0">
                          <a:solidFill>
                            <a:srgbClr val="0000FF"/>
                          </a:solidFill>
                          <a:latin typeface="Verdana"/>
                          <a:cs typeface="Verdana"/>
                          <a:hlinkClick r:id="rId8"/>
                        </a:rPr>
                        <a:t>usiness.h</a:t>
                      </a:r>
                      <a:r>
                        <a:rPr sz="900" spc="-5" dirty="0">
                          <a:solidFill>
                            <a:srgbClr val="0000FF"/>
                          </a:solidFill>
                          <a:latin typeface="Verdana"/>
                          <a:cs typeface="Verdana"/>
                          <a:hlinkClick r:id="rId8"/>
                        </a:rPr>
                        <a:t>scni.net/services/1806.htm</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236610">
                <a:tc>
                  <a:txBody>
                    <a:bodyPr/>
                    <a:lstStyle/>
                    <a:p>
                      <a:pPr marL="64769">
                        <a:lnSpc>
                          <a:spcPct val="100000"/>
                        </a:lnSpc>
                      </a:pPr>
                      <a:r>
                        <a:rPr sz="900" b="1" dirty="0" smtClean="0">
                          <a:solidFill>
                            <a:srgbClr val="FFFFFF"/>
                          </a:solidFill>
                          <a:latin typeface="Verdana"/>
                          <a:cs typeface="Verdana"/>
                        </a:rPr>
                        <a:t>So</a:t>
                      </a:r>
                      <a:r>
                        <a:rPr sz="900" b="1" spc="-10" dirty="0" smtClean="0">
                          <a:solidFill>
                            <a:srgbClr val="FFFFFF"/>
                          </a:solidFill>
                          <a:latin typeface="Verdana"/>
                          <a:cs typeface="Verdana"/>
                        </a:rPr>
                        <a:t>u</a:t>
                      </a:r>
                      <a:r>
                        <a:rPr sz="900" b="1" dirty="0" smtClean="0">
                          <a:solidFill>
                            <a:srgbClr val="FFFFFF"/>
                          </a:solidFill>
                          <a:latin typeface="Verdana"/>
                          <a:cs typeface="Verdana"/>
                        </a:rPr>
                        <a:t>rce</a:t>
                      </a:r>
                      <a:r>
                        <a:rPr lang="ja-JP" altLang="en-US" sz="900" b="1" dirty="0" smtClean="0">
                          <a:solidFill>
                            <a:srgbClr val="FFFFFF"/>
                          </a:solidFill>
                          <a:latin typeface="Verdana"/>
                          <a:cs typeface="Verdana"/>
                        </a:rPr>
                        <a:t>　</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spc="-5" dirty="0">
                          <a:solidFill>
                            <a:schemeClr val="tx1"/>
                          </a:solidFill>
                          <a:latin typeface="Verdana"/>
                          <a:cs typeface="Verdana"/>
                        </a:rPr>
                        <a:t>Prescribe</a:t>
                      </a:r>
                      <a:r>
                        <a:rPr sz="900" dirty="0">
                          <a:solidFill>
                            <a:schemeClr val="tx1"/>
                          </a:solidFill>
                          <a:latin typeface="Verdana"/>
                          <a:cs typeface="Verdana"/>
                        </a:rPr>
                        <a:t>d </a:t>
                      </a:r>
                      <a:r>
                        <a:rPr sz="900" spc="-5" dirty="0">
                          <a:solidFill>
                            <a:schemeClr val="tx1"/>
                          </a:solidFill>
                          <a:latin typeface="Verdana"/>
                          <a:cs typeface="Verdana"/>
                        </a:rPr>
                        <a:t>drugs</a:t>
                      </a:r>
                      <a:endParaRPr sz="900" dirty="0">
                        <a:solidFill>
                          <a:schemeClr val="tx1"/>
                        </a:solidFill>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377334">
                <a:tc>
                  <a:txBody>
                    <a:bodyPr/>
                    <a:lstStyle/>
                    <a:p>
                      <a:pPr marL="64769">
                        <a:lnSpc>
                          <a:spcPct val="100000"/>
                        </a:lnSpc>
                      </a:pPr>
                      <a:r>
                        <a:rPr sz="900" b="1" spc="-5" dirty="0">
                          <a:solidFill>
                            <a:srgbClr val="FFFFFF"/>
                          </a:solidFill>
                          <a:latin typeface="Verdana"/>
                          <a:cs typeface="Verdana"/>
                        </a:rPr>
                        <a:t>Access</a:t>
                      </a:r>
                      <a:r>
                        <a:rPr sz="900" b="1" spc="-10" dirty="0">
                          <a:solidFill>
                            <a:srgbClr val="FFFFFF"/>
                          </a:solidFill>
                          <a:latin typeface="Verdana"/>
                          <a:cs typeface="Verdana"/>
                        </a:rPr>
                        <a:t>i</a:t>
                      </a:r>
                      <a:r>
                        <a:rPr sz="900" b="1" spc="-5" dirty="0">
                          <a:solidFill>
                            <a:srgbClr val="FFFFFF"/>
                          </a:solidFill>
                          <a:latin typeface="Verdana"/>
                          <a:cs typeface="Verdana"/>
                        </a:rPr>
                        <a:t>bil</a:t>
                      </a:r>
                      <a:r>
                        <a:rPr sz="900" b="1" spc="-10" dirty="0">
                          <a:solidFill>
                            <a:srgbClr val="FFFFFF"/>
                          </a:solidFill>
                          <a:latin typeface="Verdana"/>
                          <a:cs typeface="Verdana"/>
                        </a:rPr>
                        <a:t>i</a:t>
                      </a:r>
                      <a:r>
                        <a:rPr sz="900" b="1" spc="-5" dirty="0">
                          <a:solidFill>
                            <a:srgbClr val="FFFFFF"/>
                          </a:solidFill>
                          <a:latin typeface="Verdana"/>
                          <a:cs typeface="Verdana"/>
                        </a:rPr>
                        <a:t>ty</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marR="3851275">
                        <a:lnSpc>
                          <a:spcPct val="134500"/>
                        </a:lnSpc>
                      </a:pPr>
                      <a:r>
                        <a:rPr sz="900" dirty="0">
                          <a:latin typeface="Verdana"/>
                          <a:cs typeface="Verdana"/>
                        </a:rPr>
                        <a:t>Application</a:t>
                      </a:r>
                      <a:r>
                        <a:rPr sz="900" spc="-10" dirty="0">
                          <a:latin typeface="Verdana"/>
                          <a:cs typeface="Verdana"/>
                        </a:rPr>
                        <a:t> </a:t>
                      </a:r>
                      <a:r>
                        <a:rPr sz="900" spc="-5" dirty="0">
                          <a:latin typeface="Verdana"/>
                          <a:cs typeface="Verdana"/>
                        </a:rPr>
                        <a:t>t</a:t>
                      </a:r>
                      <a:r>
                        <a:rPr sz="900" dirty="0">
                          <a:latin typeface="Verdana"/>
                          <a:cs typeface="Verdana"/>
                        </a:rPr>
                        <a:t>o </a:t>
                      </a:r>
                      <a:r>
                        <a:rPr sz="900" spc="-5" dirty="0">
                          <a:latin typeface="Verdana"/>
                          <a:cs typeface="Verdana"/>
                        </a:rPr>
                        <a:t>dat</a:t>
                      </a:r>
                      <a:r>
                        <a:rPr sz="900" dirty="0">
                          <a:latin typeface="Verdana"/>
                          <a:cs typeface="Verdana"/>
                        </a:rPr>
                        <a:t>a </a:t>
                      </a:r>
                      <a:r>
                        <a:rPr sz="900" spc="-5" dirty="0">
                          <a:latin typeface="Verdana"/>
                          <a:cs typeface="Verdana"/>
                        </a:rPr>
                        <a:t>pr</a:t>
                      </a:r>
                      <a:r>
                        <a:rPr sz="900" spc="-10" dirty="0">
                          <a:latin typeface="Verdana"/>
                          <a:cs typeface="Verdana"/>
                        </a:rPr>
                        <a:t>o</a:t>
                      </a:r>
                      <a:r>
                        <a:rPr sz="900" dirty="0">
                          <a:latin typeface="Verdana"/>
                          <a:cs typeface="Verdana"/>
                        </a:rPr>
                        <a:t>v</a:t>
                      </a:r>
                      <a:r>
                        <a:rPr sz="900" spc="-5" dirty="0">
                          <a:latin typeface="Verdana"/>
                          <a:cs typeface="Verdana"/>
                        </a:rPr>
                        <a:t>ider</a:t>
                      </a:r>
                      <a:r>
                        <a:rPr sz="900" dirty="0">
                          <a:latin typeface="Verdana"/>
                          <a:cs typeface="Verdana"/>
                        </a:rPr>
                        <a:t>.</a:t>
                      </a:r>
                      <a:r>
                        <a:rPr sz="900" spc="5" dirty="0">
                          <a:latin typeface="Verdana"/>
                          <a:cs typeface="Verdana"/>
                        </a:rPr>
                        <a:t> </a:t>
                      </a:r>
                      <a:endParaRPr lang="en-US" sz="900" spc="5" dirty="0" smtClean="0">
                        <a:latin typeface="Verdana"/>
                        <a:cs typeface="Verdana"/>
                      </a:endParaRPr>
                    </a:p>
                    <a:p>
                      <a:pPr marL="64769" marR="3851275">
                        <a:lnSpc>
                          <a:spcPct val="134500"/>
                        </a:lnSpc>
                      </a:pPr>
                      <a:r>
                        <a:rPr sz="900" dirty="0" smtClean="0">
                          <a:latin typeface="Verdana"/>
                          <a:cs typeface="Verdana"/>
                        </a:rPr>
                        <a:t>Data</a:t>
                      </a:r>
                      <a:r>
                        <a:rPr sz="900" spc="-10" dirty="0" smtClean="0">
                          <a:latin typeface="Verdana"/>
                          <a:cs typeface="Verdana"/>
                        </a:rPr>
                        <a:t> </a:t>
                      </a:r>
                      <a:r>
                        <a:rPr sz="900" dirty="0" smtClean="0">
                          <a:latin typeface="Verdana"/>
                          <a:cs typeface="Verdana"/>
                        </a:rPr>
                        <a:t>also</a:t>
                      </a:r>
                      <a:r>
                        <a:rPr lang="ja-JP" altLang="en-US" sz="900" spc="-5" dirty="0" smtClean="0">
                          <a:latin typeface="Verdana"/>
                          <a:cs typeface="Verdana"/>
                        </a:rPr>
                        <a:t>　</a:t>
                      </a:r>
                      <a:r>
                        <a:rPr sz="900" spc="-5" dirty="0" smtClean="0">
                          <a:latin typeface="Verdana"/>
                          <a:cs typeface="Verdana"/>
                        </a:rPr>
                        <a:t>availa</a:t>
                      </a:r>
                      <a:r>
                        <a:rPr sz="900" dirty="0" smtClean="0">
                          <a:latin typeface="Verdana"/>
                          <a:cs typeface="Verdana"/>
                        </a:rPr>
                        <a:t>b</a:t>
                      </a:r>
                      <a:r>
                        <a:rPr sz="900" spc="-10" dirty="0" smtClean="0">
                          <a:latin typeface="Verdana"/>
                          <a:cs typeface="Verdana"/>
                        </a:rPr>
                        <a:t>l</a:t>
                      </a:r>
                      <a:r>
                        <a:rPr sz="900" dirty="0" smtClean="0">
                          <a:latin typeface="Verdana"/>
                          <a:cs typeface="Verdana"/>
                        </a:rPr>
                        <a:t>e </a:t>
                      </a:r>
                      <a:r>
                        <a:rPr sz="900" spc="-5" dirty="0" smtClean="0">
                          <a:latin typeface="Verdana"/>
                          <a:cs typeface="Verdana"/>
                        </a:rPr>
                        <a:t>online. </a:t>
                      </a:r>
                      <a:r>
                        <a:rPr sz="900" dirty="0" smtClean="0">
                          <a:solidFill>
                            <a:srgbClr val="0000FF"/>
                          </a:solidFill>
                          <a:latin typeface="Verdana"/>
                          <a:cs typeface="Verdana"/>
                          <a:hlinkClick r:id="rId9"/>
                        </a:rPr>
                        <a:t>he</a:t>
                      </a:r>
                      <a:r>
                        <a:rPr sz="900" spc="-10" dirty="0" smtClean="0">
                          <a:solidFill>
                            <a:srgbClr val="0000FF"/>
                          </a:solidFill>
                          <a:latin typeface="Verdana"/>
                          <a:cs typeface="Verdana"/>
                          <a:hlinkClick r:id="rId9"/>
                        </a:rPr>
                        <a:t>l</a:t>
                      </a:r>
                      <a:r>
                        <a:rPr sz="900" spc="-5" dirty="0" smtClean="0">
                          <a:solidFill>
                            <a:srgbClr val="0000FF"/>
                          </a:solidFill>
                          <a:latin typeface="Verdana"/>
                          <a:cs typeface="Verdana"/>
                          <a:hlinkClick r:id="rId9"/>
                        </a:rPr>
                        <a:t>p</a:t>
                      </a:r>
                      <a:r>
                        <a:rPr sz="900" dirty="0" smtClean="0">
                          <a:solidFill>
                            <a:srgbClr val="0000FF"/>
                          </a:solidFill>
                          <a:latin typeface="Verdana"/>
                          <a:cs typeface="Verdana"/>
                          <a:hlinkClick r:id="rId9"/>
                        </a:rPr>
                        <a:t>@ppa.</a:t>
                      </a:r>
                      <a:r>
                        <a:rPr sz="900" spc="-5" dirty="0" smtClean="0">
                          <a:solidFill>
                            <a:srgbClr val="0000FF"/>
                          </a:solidFill>
                          <a:latin typeface="Verdana"/>
                          <a:cs typeface="Verdana"/>
                          <a:hlinkClick r:id="rId9"/>
                        </a:rPr>
                        <a:t>n</a:t>
                      </a:r>
                      <a:r>
                        <a:rPr sz="900" dirty="0" smtClean="0">
                          <a:solidFill>
                            <a:srgbClr val="0000FF"/>
                          </a:solidFill>
                          <a:latin typeface="Verdana"/>
                          <a:cs typeface="Verdana"/>
                          <a:hlinkClick r:id="rId9"/>
                        </a:rPr>
                        <a:t>hs</a:t>
                      </a:r>
                      <a:r>
                        <a:rPr sz="900" spc="-5" dirty="0" smtClean="0">
                          <a:solidFill>
                            <a:srgbClr val="0000FF"/>
                          </a:solidFill>
                          <a:latin typeface="Verdana"/>
                          <a:cs typeface="Verdana"/>
                          <a:hlinkClick r:id="rId9"/>
                        </a:rPr>
                        <a:t>.</a:t>
                      </a:r>
                      <a:r>
                        <a:rPr sz="900" dirty="0" smtClean="0">
                          <a:solidFill>
                            <a:srgbClr val="0000FF"/>
                          </a:solidFill>
                          <a:latin typeface="Verdana"/>
                          <a:cs typeface="Verdana"/>
                          <a:hlinkClick r:id="rId9"/>
                        </a:rPr>
                        <a:t>uk</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203782">
                <a:tc>
                  <a:txBody>
                    <a:bodyPr/>
                    <a:lstStyle/>
                    <a:p>
                      <a:pPr marL="64769">
                        <a:lnSpc>
                          <a:spcPct val="100000"/>
                        </a:lnSpc>
                      </a:pPr>
                      <a:r>
                        <a:rPr sz="900" b="1" spc="-5" dirty="0">
                          <a:solidFill>
                            <a:srgbClr val="FFFFFF"/>
                          </a:solidFill>
                          <a:latin typeface="Verdana"/>
                          <a:cs typeface="Verdana"/>
                        </a:rPr>
                        <a:t>Setti</a:t>
                      </a:r>
                      <a:r>
                        <a:rPr sz="900" b="1" spc="-10" dirty="0">
                          <a:solidFill>
                            <a:srgbClr val="FFFFFF"/>
                          </a:solidFill>
                          <a:latin typeface="Verdana"/>
                          <a:cs typeface="Verdana"/>
                        </a:rPr>
                        <a:t>n</a:t>
                      </a:r>
                      <a:r>
                        <a:rPr sz="900" b="1" dirty="0">
                          <a:solidFill>
                            <a:srgbClr val="FFFFFF"/>
                          </a:solidFill>
                          <a:latin typeface="Verdana"/>
                          <a:cs typeface="Verdana"/>
                        </a:rPr>
                        <a:t>g</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spc="-5" dirty="0">
                          <a:solidFill>
                            <a:schemeClr val="tx1"/>
                          </a:solidFill>
                          <a:latin typeface="Verdana"/>
                          <a:cs typeface="Verdana"/>
                        </a:rPr>
                        <a:t>Outpatie</a:t>
                      </a:r>
                      <a:r>
                        <a:rPr sz="900" dirty="0">
                          <a:solidFill>
                            <a:schemeClr val="tx1"/>
                          </a:solidFill>
                          <a:latin typeface="Verdana"/>
                          <a:cs typeface="Verdana"/>
                        </a:rPr>
                        <a:t>nt.</a:t>
                      </a:r>
                      <a:r>
                        <a:rPr sz="900" spc="-10" dirty="0">
                          <a:solidFill>
                            <a:schemeClr val="tx1"/>
                          </a:solidFill>
                          <a:latin typeface="Verdana"/>
                          <a:cs typeface="Verdana"/>
                        </a:rPr>
                        <a:t> </a:t>
                      </a:r>
                      <a:r>
                        <a:rPr sz="900" dirty="0">
                          <a:latin typeface="Verdana"/>
                          <a:cs typeface="Verdana"/>
                        </a:rPr>
                        <a:t>It </a:t>
                      </a:r>
                      <a:r>
                        <a:rPr sz="900" spc="-5" dirty="0">
                          <a:latin typeface="Verdana"/>
                          <a:cs typeface="Verdana"/>
                        </a:rPr>
                        <a:t>doe</a:t>
                      </a:r>
                      <a:r>
                        <a:rPr sz="900" dirty="0">
                          <a:latin typeface="Verdana"/>
                          <a:cs typeface="Verdana"/>
                        </a:rPr>
                        <a:t>s n</a:t>
                      </a:r>
                      <a:r>
                        <a:rPr sz="900" spc="-10" dirty="0">
                          <a:latin typeface="Verdana"/>
                          <a:cs typeface="Verdana"/>
                        </a:rPr>
                        <a:t>o</a:t>
                      </a:r>
                      <a:r>
                        <a:rPr sz="900" dirty="0">
                          <a:latin typeface="Verdana"/>
                          <a:cs typeface="Verdana"/>
                        </a:rPr>
                        <a:t>t </a:t>
                      </a:r>
                      <a:r>
                        <a:rPr sz="900" spc="-10" dirty="0">
                          <a:latin typeface="Verdana"/>
                          <a:cs typeface="Verdana"/>
                        </a:rPr>
                        <a:t>i</a:t>
                      </a:r>
                      <a:r>
                        <a:rPr sz="900" dirty="0">
                          <a:latin typeface="Verdana"/>
                          <a:cs typeface="Verdana"/>
                        </a:rPr>
                        <a:t>n</a:t>
                      </a:r>
                      <a:r>
                        <a:rPr sz="900" spc="-5" dirty="0">
                          <a:latin typeface="Verdana"/>
                          <a:cs typeface="Verdana"/>
                        </a:rPr>
                        <a:t>c</a:t>
                      </a:r>
                      <a:r>
                        <a:rPr sz="900" spc="-10" dirty="0">
                          <a:latin typeface="Verdana"/>
                          <a:cs typeface="Verdana"/>
                        </a:rPr>
                        <a:t>l</a:t>
                      </a:r>
                      <a:r>
                        <a:rPr sz="900" dirty="0">
                          <a:latin typeface="Verdana"/>
                          <a:cs typeface="Verdana"/>
                        </a:rPr>
                        <a:t>ude </a:t>
                      </a:r>
                      <a:r>
                        <a:rPr sz="900" spc="-5" dirty="0">
                          <a:latin typeface="Verdana"/>
                          <a:cs typeface="Verdana"/>
                        </a:rPr>
                        <a:t>pre</a:t>
                      </a:r>
                      <a:r>
                        <a:rPr sz="900" spc="-15" dirty="0">
                          <a:latin typeface="Verdana"/>
                          <a:cs typeface="Verdana"/>
                        </a:rPr>
                        <a:t>s</a:t>
                      </a:r>
                      <a:r>
                        <a:rPr sz="900" spc="-5" dirty="0">
                          <a:latin typeface="Verdana"/>
                          <a:cs typeface="Verdana"/>
                        </a:rPr>
                        <a:t>cription</a:t>
                      </a:r>
                      <a:r>
                        <a:rPr sz="900" dirty="0">
                          <a:latin typeface="Verdana"/>
                          <a:cs typeface="Verdana"/>
                        </a:rPr>
                        <a:t>s </a:t>
                      </a:r>
                      <a:r>
                        <a:rPr sz="900" spc="-5" dirty="0">
                          <a:latin typeface="Verdana"/>
                          <a:cs typeface="Verdana"/>
                        </a:rPr>
                        <a:t>dispense</a:t>
                      </a:r>
                      <a:r>
                        <a:rPr sz="900" dirty="0">
                          <a:latin typeface="Verdana"/>
                          <a:cs typeface="Verdana"/>
                        </a:rPr>
                        <a:t>d </a:t>
                      </a:r>
                      <a:endParaRPr lang="en-US" sz="900" dirty="0" smtClean="0">
                        <a:latin typeface="Verdana"/>
                        <a:cs typeface="Verdana"/>
                      </a:endParaRPr>
                    </a:p>
                    <a:p>
                      <a:pPr marL="64769">
                        <a:lnSpc>
                          <a:spcPct val="100000"/>
                        </a:lnSpc>
                      </a:pPr>
                      <a:r>
                        <a:rPr sz="900" spc="-5" dirty="0" smtClean="0">
                          <a:latin typeface="Verdana"/>
                          <a:cs typeface="Verdana"/>
                        </a:rPr>
                        <a:t>i</a:t>
                      </a:r>
                      <a:r>
                        <a:rPr sz="900" dirty="0" smtClean="0">
                          <a:latin typeface="Verdana"/>
                          <a:cs typeface="Verdana"/>
                        </a:rPr>
                        <a:t>n</a:t>
                      </a:r>
                      <a:r>
                        <a:rPr sz="900" spc="-5" dirty="0" smtClean="0">
                          <a:latin typeface="Verdana"/>
                          <a:cs typeface="Verdana"/>
                        </a:rPr>
                        <a:t> </a:t>
                      </a:r>
                      <a:r>
                        <a:rPr sz="900" spc="-5" dirty="0">
                          <a:latin typeface="Verdana"/>
                          <a:cs typeface="Verdana"/>
                        </a:rPr>
                        <a:t>menta</a:t>
                      </a:r>
                      <a:r>
                        <a:rPr sz="900" dirty="0">
                          <a:latin typeface="Verdana"/>
                          <a:cs typeface="Verdana"/>
                        </a:rPr>
                        <a:t>l</a:t>
                      </a:r>
                      <a:r>
                        <a:rPr sz="900" spc="-5" dirty="0">
                          <a:latin typeface="Verdana"/>
                          <a:cs typeface="Verdana"/>
                        </a:rPr>
                        <a:t> healt</a:t>
                      </a:r>
                      <a:r>
                        <a:rPr sz="900" dirty="0">
                          <a:latin typeface="Verdana"/>
                          <a:cs typeface="Verdana"/>
                        </a:rPr>
                        <a:t>h</a:t>
                      </a:r>
                      <a:r>
                        <a:rPr sz="900" spc="-5" dirty="0">
                          <a:latin typeface="Verdana"/>
                          <a:cs typeface="Verdana"/>
                        </a:rPr>
                        <a:t> </a:t>
                      </a:r>
                      <a:r>
                        <a:rPr sz="900" dirty="0">
                          <a:latin typeface="Verdana"/>
                          <a:cs typeface="Verdana"/>
                        </a:rPr>
                        <a:t>un</a:t>
                      </a:r>
                      <a:r>
                        <a:rPr sz="900" spc="-10" dirty="0">
                          <a:latin typeface="Verdana"/>
                          <a:cs typeface="Verdana"/>
                        </a:rPr>
                        <a:t>i</a:t>
                      </a:r>
                      <a:r>
                        <a:rPr sz="900" spc="-5" dirty="0">
                          <a:latin typeface="Verdana"/>
                          <a:cs typeface="Verdana"/>
                        </a:rPr>
                        <a:t>ts</a:t>
                      </a:r>
                      <a:r>
                        <a:rPr sz="900" dirty="0">
                          <a:latin typeface="Verdana"/>
                          <a:cs typeface="Verdana"/>
                        </a:rPr>
                        <a:t>,</a:t>
                      </a:r>
                      <a:r>
                        <a:rPr sz="900" spc="-5" dirty="0">
                          <a:latin typeface="Verdana"/>
                          <a:cs typeface="Verdana"/>
                        </a:rPr>
                        <a:t> </a:t>
                      </a:r>
                      <a:r>
                        <a:rPr sz="900" dirty="0">
                          <a:latin typeface="Verdana"/>
                          <a:cs typeface="Verdana"/>
                        </a:rPr>
                        <a:t>or</a:t>
                      </a:r>
                      <a:r>
                        <a:rPr sz="900" spc="-5" dirty="0">
                          <a:latin typeface="Verdana"/>
                          <a:cs typeface="Verdana"/>
                        </a:rPr>
                        <a:t> pr</a:t>
                      </a:r>
                      <a:r>
                        <a:rPr sz="900" spc="-10" dirty="0">
                          <a:latin typeface="Verdana"/>
                          <a:cs typeface="Verdana"/>
                        </a:rPr>
                        <a:t>i</a:t>
                      </a:r>
                      <a:r>
                        <a:rPr sz="900" dirty="0">
                          <a:latin typeface="Verdana"/>
                          <a:cs typeface="Verdana"/>
                        </a:rPr>
                        <a:t>vate </a:t>
                      </a:r>
                      <a:r>
                        <a:rPr sz="900" spc="-5" dirty="0">
                          <a:latin typeface="Verdana"/>
                          <a:cs typeface="Verdana"/>
                        </a:rPr>
                        <a:t>prescript</a:t>
                      </a:r>
                      <a:r>
                        <a:rPr sz="900" spc="-10" dirty="0">
                          <a:latin typeface="Verdana"/>
                          <a:cs typeface="Verdana"/>
                        </a:rPr>
                        <a:t>i</a:t>
                      </a:r>
                      <a:r>
                        <a:rPr sz="900" spc="-5" dirty="0">
                          <a:latin typeface="Verdana"/>
                          <a:cs typeface="Verdana"/>
                        </a:rPr>
                        <a:t>ons.</a:t>
                      </a:r>
                      <a:endParaRPr sz="900" dirty="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212442">
                <a:tc>
                  <a:txBody>
                    <a:bodyPr/>
                    <a:lstStyle/>
                    <a:p>
                      <a:pPr marL="64769">
                        <a:lnSpc>
                          <a:spcPct val="100000"/>
                        </a:lnSpc>
                      </a:pPr>
                      <a:r>
                        <a:rPr sz="900" b="1" dirty="0">
                          <a:solidFill>
                            <a:srgbClr val="FFFFFF"/>
                          </a:solidFill>
                          <a:latin typeface="Verdana"/>
                          <a:cs typeface="Verdana"/>
                        </a:rPr>
                        <a:t>Popu</a:t>
                      </a:r>
                      <a:r>
                        <a:rPr sz="900" b="1" spc="-10" dirty="0">
                          <a:solidFill>
                            <a:srgbClr val="FFFFFF"/>
                          </a:solidFill>
                          <a:latin typeface="Verdana"/>
                          <a:cs typeface="Verdana"/>
                        </a:rPr>
                        <a:t>l</a:t>
                      </a:r>
                      <a:r>
                        <a:rPr sz="900" b="1" dirty="0">
                          <a:solidFill>
                            <a:srgbClr val="FFFFFF"/>
                          </a:solidFill>
                          <a:latin typeface="Verdana"/>
                          <a:cs typeface="Verdana"/>
                        </a:rPr>
                        <a:t>at</a:t>
                      </a:r>
                      <a:r>
                        <a:rPr sz="900" b="1" spc="-10" dirty="0">
                          <a:solidFill>
                            <a:srgbClr val="FFFFFF"/>
                          </a:solidFill>
                          <a:latin typeface="Verdana"/>
                          <a:cs typeface="Verdana"/>
                        </a:rPr>
                        <a:t>i</a:t>
                      </a:r>
                      <a:r>
                        <a:rPr sz="900" b="1" dirty="0">
                          <a:solidFill>
                            <a:srgbClr val="FFFFFF"/>
                          </a:solidFill>
                          <a:latin typeface="Verdana"/>
                          <a:cs typeface="Verdana"/>
                        </a:rPr>
                        <a:t>on</a:t>
                      </a:r>
                      <a:r>
                        <a:rPr sz="900" b="1" spc="-10" dirty="0">
                          <a:solidFill>
                            <a:srgbClr val="FFFFFF"/>
                          </a:solidFill>
                          <a:latin typeface="Verdana"/>
                          <a:cs typeface="Verdana"/>
                        </a:rPr>
                        <a:t> </a:t>
                      </a:r>
                      <a:r>
                        <a:rPr sz="900" b="1" dirty="0">
                          <a:solidFill>
                            <a:srgbClr val="FFFFFF"/>
                          </a:solidFill>
                          <a:latin typeface="Verdana"/>
                          <a:cs typeface="Verdana"/>
                        </a:rPr>
                        <a:t>coverage</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spc="-5" dirty="0">
                          <a:solidFill>
                            <a:schemeClr val="tx1"/>
                          </a:solidFill>
                          <a:latin typeface="Verdana"/>
                          <a:cs typeface="Verdana"/>
                        </a:rPr>
                        <a:t>100%</a:t>
                      </a:r>
                      <a:endParaRPr sz="900" dirty="0">
                        <a:solidFill>
                          <a:schemeClr val="tx1"/>
                        </a:solidFill>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377966">
                <a:tc>
                  <a:txBody>
                    <a:bodyPr/>
                    <a:lstStyle/>
                    <a:p>
                      <a:pPr marL="64769">
                        <a:lnSpc>
                          <a:spcPct val="100000"/>
                        </a:lnSpc>
                      </a:pPr>
                      <a:r>
                        <a:rPr sz="900" b="1" spc="-5" dirty="0">
                          <a:solidFill>
                            <a:srgbClr val="FFFFFF"/>
                          </a:solidFill>
                          <a:latin typeface="Verdana"/>
                          <a:cs typeface="Verdana"/>
                        </a:rPr>
                        <a:t>Dru</a:t>
                      </a:r>
                      <a:r>
                        <a:rPr sz="900" b="1" dirty="0">
                          <a:solidFill>
                            <a:srgbClr val="FFFFFF"/>
                          </a:solidFill>
                          <a:latin typeface="Verdana"/>
                          <a:cs typeface="Verdana"/>
                        </a:rPr>
                        <a:t>g</a:t>
                      </a:r>
                      <a:r>
                        <a:rPr sz="900" b="1" spc="-5" dirty="0">
                          <a:solidFill>
                            <a:srgbClr val="FFFFFF"/>
                          </a:solidFill>
                          <a:latin typeface="Verdana"/>
                          <a:cs typeface="Verdana"/>
                        </a:rPr>
                        <a:t> codification</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marR="5311775">
                        <a:lnSpc>
                          <a:spcPct val="135000"/>
                        </a:lnSpc>
                      </a:pPr>
                      <a:r>
                        <a:rPr sz="900" spc="-5" dirty="0" smtClean="0">
                          <a:latin typeface="Verdana"/>
                          <a:cs typeface="Verdana"/>
                        </a:rPr>
                        <a:t>Bri</a:t>
                      </a:r>
                      <a:r>
                        <a:rPr sz="900" spc="5" dirty="0" smtClean="0">
                          <a:latin typeface="Verdana"/>
                          <a:cs typeface="Verdana"/>
                        </a:rPr>
                        <a:t>t</a:t>
                      </a:r>
                      <a:r>
                        <a:rPr sz="900" spc="-5" dirty="0" smtClean="0">
                          <a:latin typeface="Verdana"/>
                          <a:cs typeface="Verdana"/>
                        </a:rPr>
                        <a:t>is</a:t>
                      </a:r>
                      <a:r>
                        <a:rPr sz="900" dirty="0" smtClean="0">
                          <a:latin typeface="Verdana"/>
                          <a:cs typeface="Verdana"/>
                        </a:rPr>
                        <a:t>h</a:t>
                      </a:r>
                      <a:r>
                        <a:rPr sz="900" spc="5" dirty="0" smtClean="0">
                          <a:latin typeface="Verdana"/>
                          <a:cs typeface="Verdana"/>
                        </a:rPr>
                        <a:t> </a:t>
                      </a:r>
                      <a:r>
                        <a:rPr sz="900" dirty="0" smtClean="0">
                          <a:latin typeface="Verdana"/>
                          <a:cs typeface="Verdana"/>
                        </a:rPr>
                        <a:t>N</a:t>
                      </a:r>
                      <a:r>
                        <a:rPr sz="900" spc="-5" dirty="0" smtClean="0">
                          <a:latin typeface="Verdana"/>
                          <a:cs typeface="Verdana"/>
                        </a:rPr>
                        <a:t>a</a:t>
                      </a:r>
                      <a:r>
                        <a:rPr sz="900" dirty="0" smtClean="0">
                          <a:latin typeface="Verdana"/>
                          <a:cs typeface="Verdana"/>
                        </a:rPr>
                        <a:t>t</a:t>
                      </a:r>
                      <a:r>
                        <a:rPr sz="900" spc="-10" dirty="0" smtClean="0">
                          <a:latin typeface="Verdana"/>
                          <a:cs typeface="Verdana"/>
                        </a:rPr>
                        <a:t>i</a:t>
                      </a:r>
                      <a:r>
                        <a:rPr sz="900" spc="-5" dirty="0" smtClean="0">
                          <a:latin typeface="Verdana"/>
                          <a:cs typeface="Verdana"/>
                        </a:rPr>
                        <a:t>o</a:t>
                      </a:r>
                      <a:r>
                        <a:rPr sz="900" dirty="0" smtClean="0">
                          <a:latin typeface="Verdana"/>
                          <a:cs typeface="Verdana"/>
                        </a:rPr>
                        <a:t>n</a:t>
                      </a:r>
                      <a:r>
                        <a:rPr sz="900" spc="-5" dirty="0" smtClean="0">
                          <a:latin typeface="Verdana"/>
                          <a:cs typeface="Verdana"/>
                        </a:rPr>
                        <a:t>a</a:t>
                      </a:r>
                      <a:r>
                        <a:rPr sz="900" dirty="0" smtClean="0">
                          <a:latin typeface="Verdana"/>
                          <a:cs typeface="Verdana"/>
                        </a:rPr>
                        <a:t>l</a:t>
                      </a:r>
                      <a:r>
                        <a:rPr sz="900" spc="-5" dirty="0" smtClean="0">
                          <a:latin typeface="Verdana"/>
                          <a:cs typeface="Verdana"/>
                        </a:rPr>
                        <a:t> </a:t>
                      </a:r>
                      <a:r>
                        <a:rPr sz="900" dirty="0" smtClean="0">
                          <a:latin typeface="Verdana"/>
                          <a:cs typeface="Verdana"/>
                        </a:rPr>
                        <a:t>F</a:t>
                      </a:r>
                      <a:r>
                        <a:rPr sz="900" spc="-5" dirty="0" smtClean="0">
                          <a:latin typeface="Verdana"/>
                          <a:cs typeface="Verdana"/>
                        </a:rPr>
                        <a:t>orm</a:t>
                      </a:r>
                      <a:r>
                        <a:rPr sz="900" dirty="0" smtClean="0">
                          <a:latin typeface="Verdana"/>
                          <a:cs typeface="Verdana"/>
                        </a:rPr>
                        <a:t>u</a:t>
                      </a:r>
                      <a:r>
                        <a:rPr sz="900" spc="-10" dirty="0" smtClean="0">
                          <a:latin typeface="Verdana"/>
                          <a:cs typeface="Verdana"/>
                        </a:rPr>
                        <a:t>l</a:t>
                      </a:r>
                      <a:r>
                        <a:rPr sz="900" spc="-5" dirty="0" smtClean="0">
                          <a:latin typeface="Verdana"/>
                          <a:cs typeface="Verdana"/>
                        </a:rPr>
                        <a:t>ar</a:t>
                      </a:r>
                      <a:r>
                        <a:rPr sz="900" dirty="0" smtClean="0">
                          <a:latin typeface="Verdana"/>
                          <a:cs typeface="Verdana"/>
                        </a:rPr>
                        <a:t>y (</a:t>
                      </a:r>
                      <a:r>
                        <a:rPr sz="900" spc="-5" dirty="0" smtClean="0">
                          <a:latin typeface="Verdana"/>
                          <a:cs typeface="Verdana"/>
                        </a:rPr>
                        <a:t>B</a:t>
                      </a:r>
                      <a:r>
                        <a:rPr sz="900" dirty="0" smtClean="0">
                          <a:latin typeface="Verdana"/>
                          <a:cs typeface="Verdana"/>
                        </a:rPr>
                        <a:t>NF) </a:t>
                      </a:r>
                      <a:r>
                        <a:rPr sz="900" dirty="0" smtClean="0">
                          <a:solidFill>
                            <a:schemeClr val="tx1"/>
                          </a:solidFill>
                          <a:latin typeface="Verdana"/>
                          <a:cs typeface="Verdana"/>
                        </a:rPr>
                        <a:t>ATC</a:t>
                      </a:r>
                      <a:r>
                        <a:rPr sz="900" spc="-10" dirty="0" smtClean="0">
                          <a:solidFill>
                            <a:schemeClr val="tx1"/>
                          </a:solidFill>
                          <a:latin typeface="Verdana"/>
                          <a:cs typeface="Verdana"/>
                        </a:rPr>
                        <a:t> </a:t>
                      </a:r>
                      <a:r>
                        <a:rPr sz="900" spc="-5" dirty="0" smtClean="0">
                          <a:solidFill>
                            <a:schemeClr val="tx1"/>
                          </a:solidFill>
                          <a:latin typeface="Verdana"/>
                          <a:cs typeface="Verdana"/>
                        </a:rPr>
                        <a:t>provide</a:t>
                      </a:r>
                      <a:r>
                        <a:rPr sz="900" dirty="0" smtClean="0">
                          <a:solidFill>
                            <a:schemeClr val="tx1"/>
                          </a:solidFill>
                          <a:latin typeface="Verdana"/>
                          <a:cs typeface="Verdana"/>
                        </a:rPr>
                        <a:t>d </a:t>
                      </a:r>
                      <a:r>
                        <a:rPr sz="900" spc="-5" dirty="0" smtClean="0">
                          <a:solidFill>
                            <a:schemeClr val="tx1"/>
                          </a:solidFill>
                          <a:latin typeface="Verdana"/>
                          <a:cs typeface="Verdana"/>
                        </a:rPr>
                        <a:t>up</a:t>
                      </a:r>
                      <a:r>
                        <a:rPr sz="900" spc="-10" dirty="0" smtClean="0">
                          <a:solidFill>
                            <a:schemeClr val="tx1"/>
                          </a:solidFill>
                          <a:latin typeface="Verdana"/>
                          <a:cs typeface="Verdana"/>
                        </a:rPr>
                        <a:t>o</a:t>
                      </a:r>
                      <a:r>
                        <a:rPr sz="900" dirty="0" smtClean="0">
                          <a:solidFill>
                            <a:schemeClr val="tx1"/>
                          </a:solidFill>
                          <a:latin typeface="Verdana"/>
                          <a:cs typeface="Verdana"/>
                        </a:rPr>
                        <a:t>n request</a:t>
                      </a:r>
                      <a:endParaRPr sz="900" dirty="0">
                        <a:solidFill>
                          <a:schemeClr val="tx1"/>
                        </a:solidFill>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1031637">
                <a:tc>
                  <a:txBody>
                    <a:bodyPr/>
                    <a:lstStyle/>
                    <a:p>
                      <a:pPr marL="64769">
                        <a:lnSpc>
                          <a:spcPct val="100000"/>
                        </a:lnSpc>
                      </a:pPr>
                      <a:r>
                        <a:rPr sz="900" b="1" dirty="0">
                          <a:solidFill>
                            <a:srgbClr val="FFFFFF"/>
                          </a:solidFill>
                          <a:latin typeface="Verdana"/>
                          <a:cs typeface="Verdana"/>
                        </a:rPr>
                        <a:t>Da</a:t>
                      </a:r>
                      <a:r>
                        <a:rPr sz="900" b="1" spc="-10" dirty="0">
                          <a:solidFill>
                            <a:srgbClr val="FFFFFF"/>
                          </a:solidFill>
                          <a:latin typeface="Verdana"/>
                          <a:cs typeface="Verdana"/>
                        </a:rPr>
                        <a:t>t</a:t>
                      </a:r>
                      <a:r>
                        <a:rPr sz="900" b="1" dirty="0">
                          <a:solidFill>
                            <a:srgbClr val="FFFFFF"/>
                          </a:solidFill>
                          <a:latin typeface="Verdana"/>
                          <a:cs typeface="Verdana"/>
                        </a:rPr>
                        <a:t>a</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marR="206375">
                        <a:lnSpc>
                          <a:spcPct val="101299"/>
                        </a:lnSpc>
                      </a:pPr>
                      <a:r>
                        <a:rPr sz="900" spc="-5" dirty="0">
                          <a:solidFill>
                            <a:schemeClr val="tx1"/>
                          </a:solidFill>
                          <a:latin typeface="Verdana"/>
                          <a:cs typeface="Verdana"/>
                        </a:rPr>
                        <a:t>Fre</a:t>
                      </a:r>
                      <a:r>
                        <a:rPr sz="900" dirty="0">
                          <a:solidFill>
                            <a:schemeClr val="tx1"/>
                          </a:solidFill>
                          <a:latin typeface="Verdana"/>
                          <a:cs typeface="Verdana"/>
                        </a:rPr>
                        <a:t>e </a:t>
                      </a:r>
                      <a:r>
                        <a:rPr sz="900" spc="-5" dirty="0">
                          <a:solidFill>
                            <a:schemeClr val="tx1"/>
                          </a:solidFill>
                          <a:latin typeface="Verdana"/>
                          <a:cs typeface="Verdana"/>
                        </a:rPr>
                        <a:t>online</a:t>
                      </a:r>
                      <a:r>
                        <a:rPr sz="900" dirty="0">
                          <a:solidFill>
                            <a:schemeClr val="tx1"/>
                          </a:solidFill>
                          <a:latin typeface="Verdana"/>
                          <a:cs typeface="Verdana"/>
                        </a:rPr>
                        <a:t>:</a:t>
                      </a:r>
                      <a:r>
                        <a:rPr sz="900" spc="5" dirty="0">
                          <a:solidFill>
                            <a:schemeClr val="tx1"/>
                          </a:solidFill>
                          <a:latin typeface="Verdana"/>
                          <a:cs typeface="Verdana"/>
                        </a:rPr>
                        <a:t> </a:t>
                      </a:r>
                      <a:r>
                        <a:rPr sz="900" spc="-5" dirty="0">
                          <a:solidFill>
                            <a:schemeClr val="tx1"/>
                          </a:solidFill>
                          <a:latin typeface="Verdana"/>
                          <a:cs typeface="Verdana"/>
                        </a:rPr>
                        <a:t>nu</a:t>
                      </a:r>
                      <a:r>
                        <a:rPr sz="900" spc="-10" dirty="0">
                          <a:solidFill>
                            <a:schemeClr val="tx1"/>
                          </a:solidFill>
                          <a:latin typeface="Verdana"/>
                          <a:cs typeface="Verdana"/>
                        </a:rPr>
                        <a:t>m</a:t>
                      </a:r>
                      <a:r>
                        <a:rPr sz="900" spc="-5" dirty="0">
                          <a:solidFill>
                            <a:schemeClr val="tx1"/>
                          </a:solidFill>
                          <a:latin typeface="Verdana"/>
                          <a:cs typeface="Verdana"/>
                        </a:rPr>
                        <a:t>be</a:t>
                      </a:r>
                      <a:r>
                        <a:rPr sz="900" dirty="0">
                          <a:solidFill>
                            <a:schemeClr val="tx1"/>
                          </a:solidFill>
                          <a:latin typeface="Verdana"/>
                          <a:cs typeface="Verdana"/>
                        </a:rPr>
                        <a:t>r </a:t>
                      </a:r>
                      <a:r>
                        <a:rPr sz="900" spc="-5" dirty="0">
                          <a:solidFill>
                            <a:schemeClr val="tx1"/>
                          </a:solidFill>
                          <a:latin typeface="Verdana"/>
                          <a:cs typeface="Verdana"/>
                        </a:rPr>
                        <a:t>o</a:t>
                      </a:r>
                      <a:r>
                        <a:rPr sz="900" dirty="0">
                          <a:solidFill>
                            <a:schemeClr val="tx1"/>
                          </a:solidFill>
                          <a:latin typeface="Verdana"/>
                          <a:cs typeface="Verdana"/>
                        </a:rPr>
                        <a:t>f</a:t>
                      </a:r>
                      <a:r>
                        <a:rPr sz="900" spc="-5" dirty="0">
                          <a:solidFill>
                            <a:schemeClr val="tx1"/>
                          </a:solidFill>
                          <a:latin typeface="Verdana"/>
                          <a:cs typeface="Verdana"/>
                        </a:rPr>
                        <a:t> package</a:t>
                      </a:r>
                      <a:r>
                        <a:rPr sz="900" dirty="0">
                          <a:solidFill>
                            <a:schemeClr val="tx1"/>
                          </a:solidFill>
                          <a:latin typeface="Verdana"/>
                          <a:cs typeface="Verdana"/>
                        </a:rPr>
                        <a:t>s </a:t>
                      </a:r>
                      <a:r>
                        <a:rPr sz="900" spc="-5" dirty="0">
                          <a:solidFill>
                            <a:schemeClr val="tx1"/>
                          </a:solidFill>
                          <a:latin typeface="Verdana"/>
                          <a:cs typeface="Verdana"/>
                        </a:rPr>
                        <a:t>dispense</a:t>
                      </a:r>
                      <a:r>
                        <a:rPr sz="900" dirty="0">
                          <a:solidFill>
                            <a:schemeClr val="tx1"/>
                          </a:solidFill>
                          <a:latin typeface="Verdana"/>
                          <a:cs typeface="Verdana"/>
                        </a:rPr>
                        <a:t>d </a:t>
                      </a:r>
                      <a:r>
                        <a:rPr sz="900" spc="-5" dirty="0">
                          <a:solidFill>
                            <a:schemeClr val="tx1"/>
                          </a:solidFill>
                          <a:latin typeface="Verdana"/>
                          <a:cs typeface="Verdana"/>
                        </a:rPr>
                        <a:t>fo</a:t>
                      </a:r>
                      <a:r>
                        <a:rPr sz="900" dirty="0">
                          <a:solidFill>
                            <a:schemeClr val="tx1"/>
                          </a:solidFill>
                          <a:latin typeface="Verdana"/>
                          <a:cs typeface="Verdana"/>
                        </a:rPr>
                        <a:t>r</a:t>
                      </a:r>
                      <a:r>
                        <a:rPr sz="900" spc="-10" dirty="0">
                          <a:solidFill>
                            <a:schemeClr val="tx1"/>
                          </a:solidFill>
                          <a:latin typeface="Verdana"/>
                          <a:cs typeface="Verdana"/>
                        </a:rPr>
                        <a:t> </a:t>
                      </a:r>
                      <a:r>
                        <a:rPr sz="900" spc="-5" dirty="0">
                          <a:solidFill>
                            <a:schemeClr val="tx1"/>
                          </a:solidFill>
                          <a:latin typeface="Verdana"/>
                          <a:cs typeface="Verdana"/>
                        </a:rPr>
                        <a:t>eac</a:t>
                      </a:r>
                      <a:r>
                        <a:rPr sz="900" dirty="0">
                          <a:solidFill>
                            <a:schemeClr val="tx1"/>
                          </a:solidFill>
                          <a:latin typeface="Verdana"/>
                          <a:cs typeface="Verdana"/>
                        </a:rPr>
                        <a:t>h </a:t>
                      </a:r>
                      <a:r>
                        <a:rPr sz="900" spc="-10" dirty="0">
                          <a:solidFill>
                            <a:schemeClr val="tx1"/>
                          </a:solidFill>
                          <a:latin typeface="Verdana"/>
                          <a:cs typeface="Verdana"/>
                        </a:rPr>
                        <a:t>c</a:t>
                      </a:r>
                      <a:r>
                        <a:rPr sz="900" dirty="0">
                          <a:solidFill>
                            <a:schemeClr val="tx1"/>
                          </a:solidFill>
                          <a:latin typeface="Verdana"/>
                          <a:cs typeface="Verdana"/>
                        </a:rPr>
                        <a:t>h</a:t>
                      </a:r>
                      <a:r>
                        <a:rPr sz="900" spc="-5" dirty="0">
                          <a:solidFill>
                            <a:schemeClr val="tx1"/>
                          </a:solidFill>
                          <a:latin typeface="Verdana"/>
                          <a:cs typeface="Verdana"/>
                        </a:rPr>
                        <a:t>emica</a:t>
                      </a:r>
                      <a:r>
                        <a:rPr sz="900" dirty="0">
                          <a:solidFill>
                            <a:schemeClr val="tx1"/>
                          </a:solidFill>
                          <a:latin typeface="Verdana"/>
                          <a:cs typeface="Verdana"/>
                        </a:rPr>
                        <a:t>l</a:t>
                      </a:r>
                      <a:r>
                        <a:rPr sz="900" spc="-5" dirty="0">
                          <a:solidFill>
                            <a:schemeClr val="tx1"/>
                          </a:solidFill>
                          <a:latin typeface="Verdana"/>
                          <a:cs typeface="Verdana"/>
                        </a:rPr>
                        <a:t> subst</a:t>
                      </a:r>
                      <a:r>
                        <a:rPr sz="900" spc="-10" dirty="0">
                          <a:solidFill>
                            <a:schemeClr val="tx1"/>
                          </a:solidFill>
                          <a:latin typeface="Verdana"/>
                          <a:cs typeface="Verdana"/>
                        </a:rPr>
                        <a:t>a</a:t>
                      </a:r>
                      <a:r>
                        <a:rPr sz="900" spc="-5" dirty="0">
                          <a:solidFill>
                            <a:schemeClr val="tx1"/>
                          </a:solidFill>
                          <a:latin typeface="Verdana"/>
                          <a:cs typeface="Verdana"/>
                        </a:rPr>
                        <a:t>nce</a:t>
                      </a:r>
                      <a:r>
                        <a:rPr sz="900" dirty="0">
                          <a:solidFill>
                            <a:schemeClr val="tx1"/>
                          </a:solidFill>
                          <a:latin typeface="Verdana"/>
                          <a:cs typeface="Verdana"/>
                        </a:rPr>
                        <a:t>, </a:t>
                      </a:r>
                      <a:r>
                        <a:rPr sz="900" spc="-5" dirty="0">
                          <a:solidFill>
                            <a:schemeClr val="tx1"/>
                          </a:solidFill>
                          <a:latin typeface="Verdana"/>
                          <a:cs typeface="Verdana"/>
                        </a:rPr>
                        <a:t>s</a:t>
                      </a:r>
                      <a:r>
                        <a:rPr sz="900" spc="-15" dirty="0">
                          <a:solidFill>
                            <a:schemeClr val="tx1"/>
                          </a:solidFill>
                          <a:latin typeface="Verdana"/>
                          <a:cs typeface="Verdana"/>
                        </a:rPr>
                        <a:t>t</a:t>
                      </a:r>
                      <a:r>
                        <a:rPr sz="900" spc="-5" dirty="0">
                          <a:solidFill>
                            <a:schemeClr val="tx1"/>
                          </a:solidFill>
                          <a:latin typeface="Verdana"/>
                          <a:cs typeface="Verdana"/>
                        </a:rPr>
                        <a:t>ren</a:t>
                      </a:r>
                      <a:r>
                        <a:rPr sz="900" spc="-10" dirty="0">
                          <a:solidFill>
                            <a:schemeClr val="tx1"/>
                          </a:solidFill>
                          <a:latin typeface="Verdana"/>
                          <a:cs typeface="Verdana"/>
                        </a:rPr>
                        <a:t>g</a:t>
                      </a:r>
                      <a:r>
                        <a:rPr sz="900" spc="-5" dirty="0">
                          <a:solidFill>
                            <a:schemeClr val="tx1"/>
                          </a:solidFill>
                          <a:latin typeface="Verdana"/>
                          <a:cs typeface="Verdana"/>
                        </a:rPr>
                        <a:t>th</a:t>
                      </a:r>
                      <a:r>
                        <a:rPr sz="900" dirty="0">
                          <a:solidFill>
                            <a:schemeClr val="tx1"/>
                          </a:solidFill>
                          <a:latin typeface="Verdana"/>
                          <a:cs typeface="Verdana"/>
                        </a:rPr>
                        <a:t>, </a:t>
                      </a:r>
                      <a:r>
                        <a:rPr sz="900" spc="-5" dirty="0">
                          <a:solidFill>
                            <a:schemeClr val="tx1"/>
                          </a:solidFill>
                          <a:latin typeface="Verdana"/>
                          <a:cs typeface="Verdana"/>
                        </a:rPr>
                        <a:t>dosag</a:t>
                      </a:r>
                      <a:r>
                        <a:rPr sz="900" dirty="0">
                          <a:solidFill>
                            <a:schemeClr val="tx1"/>
                          </a:solidFill>
                          <a:latin typeface="Verdana"/>
                          <a:cs typeface="Verdana"/>
                        </a:rPr>
                        <a:t>e</a:t>
                      </a:r>
                      <a:r>
                        <a:rPr sz="900" spc="-5" dirty="0">
                          <a:solidFill>
                            <a:schemeClr val="tx1"/>
                          </a:solidFill>
                          <a:latin typeface="Verdana"/>
                          <a:cs typeface="Verdana"/>
                        </a:rPr>
                        <a:t> </a:t>
                      </a:r>
                      <a:r>
                        <a:rPr sz="900" dirty="0">
                          <a:solidFill>
                            <a:schemeClr val="tx1"/>
                          </a:solidFill>
                          <a:latin typeface="Verdana"/>
                          <a:cs typeface="Verdana"/>
                        </a:rPr>
                        <a:t>form and</a:t>
                      </a:r>
                      <a:r>
                        <a:rPr sz="900" spc="-10" dirty="0">
                          <a:solidFill>
                            <a:schemeClr val="tx1"/>
                          </a:solidFill>
                          <a:latin typeface="Verdana"/>
                          <a:cs typeface="Verdana"/>
                        </a:rPr>
                        <a:t> </a:t>
                      </a:r>
                      <a:r>
                        <a:rPr sz="900" spc="-5" dirty="0">
                          <a:solidFill>
                            <a:schemeClr val="tx1"/>
                          </a:solidFill>
                          <a:latin typeface="Verdana"/>
                          <a:cs typeface="Verdana"/>
                        </a:rPr>
                        <a:t>tra</a:t>
                      </a:r>
                      <a:r>
                        <a:rPr sz="900" spc="-10" dirty="0">
                          <a:solidFill>
                            <a:schemeClr val="tx1"/>
                          </a:solidFill>
                          <a:latin typeface="Verdana"/>
                          <a:cs typeface="Verdana"/>
                        </a:rPr>
                        <a:t>d</a:t>
                      </a:r>
                      <a:r>
                        <a:rPr sz="900" spc="-5" dirty="0">
                          <a:solidFill>
                            <a:schemeClr val="tx1"/>
                          </a:solidFill>
                          <a:latin typeface="Verdana"/>
                          <a:cs typeface="Verdana"/>
                        </a:rPr>
                        <a:t>emark. Upo</a:t>
                      </a:r>
                      <a:r>
                        <a:rPr sz="900" dirty="0">
                          <a:solidFill>
                            <a:schemeClr val="tx1"/>
                          </a:solidFill>
                          <a:latin typeface="Verdana"/>
                          <a:cs typeface="Verdana"/>
                        </a:rPr>
                        <a:t>n </a:t>
                      </a:r>
                      <a:r>
                        <a:rPr sz="900" spc="-5" dirty="0">
                          <a:solidFill>
                            <a:schemeClr val="tx1"/>
                          </a:solidFill>
                          <a:latin typeface="Verdana"/>
                          <a:cs typeface="Verdana"/>
                        </a:rPr>
                        <a:t>requ</a:t>
                      </a:r>
                      <a:r>
                        <a:rPr sz="900" spc="-10" dirty="0">
                          <a:solidFill>
                            <a:schemeClr val="tx1"/>
                          </a:solidFill>
                          <a:latin typeface="Verdana"/>
                          <a:cs typeface="Verdana"/>
                        </a:rPr>
                        <a:t>e</a:t>
                      </a:r>
                      <a:r>
                        <a:rPr sz="900" dirty="0">
                          <a:solidFill>
                            <a:schemeClr val="tx1"/>
                          </a:solidFill>
                          <a:latin typeface="Verdana"/>
                          <a:cs typeface="Verdana"/>
                        </a:rPr>
                        <a:t>s</a:t>
                      </a:r>
                      <a:r>
                        <a:rPr sz="900" spc="-5" dirty="0">
                          <a:solidFill>
                            <a:schemeClr val="tx1"/>
                          </a:solidFill>
                          <a:latin typeface="Verdana"/>
                          <a:cs typeface="Verdana"/>
                        </a:rPr>
                        <a:t>t</a:t>
                      </a:r>
                      <a:r>
                        <a:rPr sz="900" dirty="0">
                          <a:solidFill>
                            <a:schemeClr val="tx1"/>
                          </a:solidFill>
                          <a:latin typeface="Verdana"/>
                          <a:cs typeface="Verdana"/>
                        </a:rPr>
                        <a:t>: </a:t>
                      </a:r>
                      <a:r>
                        <a:rPr sz="900" spc="-5" dirty="0">
                          <a:solidFill>
                            <a:schemeClr val="tx1"/>
                          </a:solidFill>
                          <a:latin typeface="Verdana"/>
                          <a:cs typeface="Verdana"/>
                        </a:rPr>
                        <a:t>Reportin</a:t>
                      </a:r>
                      <a:r>
                        <a:rPr sz="900" dirty="0">
                          <a:solidFill>
                            <a:schemeClr val="tx1"/>
                          </a:solidFill>
                          <a:latin typeface="Verdana"/>
                          <a:cs typeface="Verdana"/>
                        </a:rPr>
                        <a:t>g</a:t>
                      </a:r>
                      <a:r>
                        <a:rPr sz="900" spc="5" dirty="0">
                          <a:solidFill>
                            <a:schemeClr val="tx1"/>
                          </a:solidFill>
                          <a:latin typeface="Verdana"/>
                          <a:cs typeface="Verdana"/>
                        </a:rPr>
                        <a:t> </a:t>
                      </a:r>
                      <a:r>
                        <a:rPr sz="900" spc="-5" dirty="0">
                          <a:solidFill>
                            <a:schemeClr val="tx1"/>
                          </a:solidFill>
                          <a:latin typeface="Verdana"/>
                          <a:cs typeface="Verdana"/>
                        </a:rPr>
                        <a:t>period</a:t>
                      </a:r>
                      <a:r>
                        <a:rPr sz="900" dirty="0">
                          <a:solidFill>
                            <a:schemeClr val="tx1"/>
                          </a:solidFill>
                          <a:latin typeface="Verdana"/>
                          <a:cs typeface="Verdana"/>
                        </a:rPr>
                        <a:t>. </a:t>
                      </a:r>
                      <a:r>
                        <a:rPr sz="900" spc="-5" dirty="0">
                          <a:solidFill>
                            <a:schemeClr val="tx1"/>
                          </a:solidFill>
                          <a:latin typeface="Verdana"/>
                          <a:cs typeface="Verdana"/>
                        </a:rPr>
                        <a:t>P</a:t>
                      </a:r>
                      <a:r>
                        <a:rPr sz="900" spc="-10" dirty="0">
                          <a:solidFill>
                            <a:schemeClr val="tx1"/>
                          </a:solidFill>
                          <a:latin typeface="Verdana"/>
                          <a:cs typeface="Verdana"/>
                        </a:rPr>
                        <a:t>r</a:t>
                      </a:r>
                      <a:r>
                        <a:rPr sz="900" spc="-15" dirty="0">
                          <a:solidFill>
                            <a:schemeClr val="tx1"/>
                          </a:solidFill>
                          <a:latin typeface="Verdana"/>
                          <a:cs typeface="Verdana"/>
                        </a:rPr>
                        <a:t>e</a:t>
                      </a:r>
                      <a:r>
                        <a:rPr sz="900" dirty="0">
                          <a:solidFill>
                            <a:schemeClr val="tx1"/>
                          </a:solidFill>
                          <a:latin typeface="Verdana"/>
                          <a:cs typeface="Verdana"/>
                        </a:rPr>
                        <a:t>scr</a:t>
                      </a:r>
                      <a:r>
                        <a:rPr sz="900" spc="-10" dirty="0">
                          <a:solidFill>
                            <a:schemeClr val="tx1"/>
                          </a:solidFill>
                          <a:latin typeface="Verdana"/>
                          <a:cs typeface="Verdana"/>
                        </a:rPr>
                        <a:t>i</a:t>
                      </a:r>
                      <a:r>
                        <a:rPr sz="900" spc="-5" dirty="0">
                          <a:solidFill>
                            <a:schemeClr val="tx1"/>
                          </a:solidFill>
                          <a:latin typeface="Verdana"/>
                          <a:cs typeface="Verdana"/>
                        </a:rPr>
                        <a:t>b</a:t>
                      </a:r>
                      <a:r>
                        <a:rPr sz="900" spc="-10" dirty="0">
                          <a:solidFill>
                            <a:schemeClr val="tx1"/>
                          </a:solidFill>
                          <a:latin typeface="Verdana"/>
                          <a:cs typeface="Verdana"/>
                        </a:rPr>
                        <a:t>i</a:t>
                      </a:r>
                      <a:r>
                        <a:rPr sz="900" dirty="0">
                          <a:solidFill>
                            <a:schemeClr val="tx1"/>
                          </a:solidFill>
                          <a:latin typeface="Verdana"/>
                          <a:cs typeface="Verdana"/>
                        </a:rPr>
                        <a:t>ng organ</a:t>
                      </a:r>
                      <a:r>
                        <a:rPr sz="900" spc="-5" dirty="0">
                          <a:solidFill>
                            <a:schemeClr val="tx1"/>
                          </a:solidFill>
                          <a:latin typeface="Verdana"/>
                          <a:cs typeface="Verdana"/>
                        </a:rPr>
                        <a:t>i</a:t>
                      </a:r>
                      <a:r>
                        <a:rPr sz="900" dirty="0">
                          <a:solidFill>
                            <a:schemeClr val="tx1"/>
                          </a:solidFill>
                          <a:latin typeface="Verdana"/>
                          <a:cs typeface="Verdana"/>
                        </a:rPr>
                        <a:t>sat</a:t>
                      </a:r>
                      <a:r>
                        <a:rPr sz="900" spc="-5" dirty="0">
                          <a:solidFill>
                            <a:schemeClr val="tx1"/>
                          </a:solidFill>
                          <a:latin typeface="Verdana"/>
                          <a:cs typeface="Verdana"/>
                        </a:rPr>
                        <a:t>i</a:t>
                      </a:r>
                      <a:r>
                        <a:rPr sz="900" dirty="0">
                          <a:solidFill>
                            <a:schemeClr val="tx1"/>
                          </a:solidFill>
                          <a:latin typeface="Verdana"/>
                          <a:cs typeface="Verdana"/>
                        </a:rPr>
                        <a:t>on </a:t>
                      </a:r>
                      <a:r>
                        <a:rPr sz="900" spc="-10" dirty="0">
                          <a:solidFill>
                            <a:schemeClr val="tx1"/>
                          </a:solidFill>
                          <a:latin typeface="Verdana"/>
                          <a:cs typeface="Verdana"/>
                        </a:rPr>
                        <a:t>(</a:t>
                      </a:r>
                      <a:r>
                        <a:rPr sz="900" spc="-5" dirty="0">
                          <a:solidFill>
                            <a:schemeClr val="tx1"/>
                          </a:solidFill>
                          <a:latin typeface="Verdana"/>
                          <a:cs typeface="Verdana"/>
                        </a:rPr>
                        <a:t>G</a:t>
                      </a:r>
                      <a:r>
                        <a:rPr sz="900" dirty="0">
                          <a:solidFill>
                            <a:schemeClr val="tx1"/>
                          </a:solidFill>
                          <a:latin typeface="Verdana"/>
                          <a:cs typeface="Verdana"/>
                        </a:rPr>
                        <a:t>P pract</a:t>
                      </a:r>
                      <a:r>
                        <a:rPr sz="900" spc="-5" dirty="0">
                          <a:solidFill>
                            <a:schemeClr val="tx1"/>
                          </a:solidFill>
                          <a:latin typeface="Verdana"/>
                          <a:cs typeface="Verdana"/>
                        </a:rPr>
                        <a:t>i</a:t>
                      </a:r>
                      <a:r>
                        <a:rPr sz="900" dirty="0">
                          <a:solidFill>
                            <a:schemeClr val="tx1"/>
                          </a:solidFill>
                          <a:latin typeface="Verdana"/>
                          <a:cs typeface="Verdana"/>
                        </a:rPr>
                        <a:t>ce,</a:t>
                      </a:r>
                      <a:r>
                        <a:rPr sz="900" spc="-5" dirty="0">
                          <a:solidFill>
                            <a:schemeClr val="tx1"/>
                          </a:solidFill>
                          <a:latin typeface="Verdana"/>
                          <a:cs typeface="Verdana"/>
                        </a:rPr>
                        <a:t> </a:t>
                      </a:r>
                      <a:r>
                        <a:rPr sz="900" dirty="0">
                          <a:solidFill>
                            <a:schemeClr val="tx1"/>
                          </a:solidFill>
                          <a:latin typeface="Verdana"/>
                          <a:cs typeface="Verdana"/>
                        </a:rPr>
                        <a:t>hea</a:t>
                      </a:r>
                      <a:r>
                        <a:rPr sz="900" spc="-5" dirty="0">
                          <a:solidFill>
                            <a:schemeClr val="tx1"/>
                          </a:solidFill>
                          <a:latin typeface="Verdana"/>
                          <a:cs typeface="Verdana"/>
                        </a:rPr>
                        <a:t>l</a:t>
                      </a:r>
                      <a:r>
                        <a:rPr sz="900" dirty="0">
                          <a:solidFill>
                            <a:schemeClr val="tx1"/>
                          </a:solidFill>
                          <a:latin typeface="Verdana"/>
                          <a:cs typeface="Verdana"/>
                        </a:rPr>
                        <a:t>th t</a:t>
                      </a:r>
                      <a:r>
                        <a:rPr sz="900" spc="-10" dirty="0">
                          <a:solidFill>
                            <a:schemeClr val="tx1"/>
                          </a:solidFill>
                          <a:latin typeface="Verdana"/>
                          <a:cs typeface="Verdana"/>
                        </a:rPr>
                        <a:t>r</a:t>
                      </a:r>
                      <a:r>
                        <a:rPr sz="900" dirty="0">
                          <a:solidFill>
                            <a:schemeClr val="tx1"/>
                          </a:solidFill>
                          <a:latin typeface="Verdana"/>
                          <a:cs typeface="Verdana"/>
                        </a:rPr>
                        <a:t>u</a:t>
                      </a:r>
                      <a:r>
                        <a:rPr sz="900" spc="-10" dirty="0">
                          <a:solidFill>
                            <a:schemeClr val="tx1"/>
                          </a:solidFill>
                          <a:latin typeface="Verdana"/>
                          <a:cs typeface="Verdana"/>
                        </a:rPr>
                        <a:t>s</a:t>
                      </a:r>
                      <a:r>
                        <a:rPr sz="900" dirty="0">
                          <a:solidFill>
                            <a:schemeClr val="tx1"/>
                          </a:solidFill>
                          <a:latin typeface="Verdana"/>
                          <a:cs typeface="Verdana"/>
                        </a:rPr>
                        <a:t>t). </a:t>
                      </a:r>
                      <a:r>
                        <a:rPr sz="900" spc="-10" dirty="0">
                          <a:solidFill>
                            <a:schemeClr val="tx1"/>
                          </a:solidFill>
                          <a:latin typeface="Verdana"/>
                          <a:cs typeface="Verdana"/>
                        </a:rPr>
                        <a:t>B</a:t>
                      </a:r>
                      <a:r>
                        <a:rPr sz="900" dirty="0">
                          <a:solidFill>
                            <a:schemeClr val="tx1"/>
                          </a:solidFill>
                          <a:latin typeface="Verdana"/>
                          <a:cs typeface="Verdana"/>
                        </a:rPr>
                        <a:t>NF </a:t>
                      </a:r>
                      <a:r>
                        <a:rPr sz="900" spc="-10" dirty="0">
                          <a:solidFill>
                            <a:schemeClr val="tx1"/>
                          </a:solidFill>
                          <a:latin typeface="Verdana"/>
                          <a:cs typeface="Verdana"/>
                        </a:rPr>
                        <a:t>(</a:t>
                      </a:r>
                      <a:r>
                        <a:rPr sz="900" dirty="0">
                          <a:solidFill>
                            <a:schemeClr val="tx1"/>
                          </a:solidFill>
                          <a:latin typeface="Verdana"/>
                          <a:cs typeface="Verdana"/>
                        </a:rPr>
                        <a:t>fr</a:t>
                      </a:r>
                      <a:r>
                        <a:rPr sz="900" spc="-10" dirty="0">
                          <a:solidFill>
                            <a:schemeClr val="tx1"/>
                          </a:solidFill>
                          <a:latin typeface="Verdana"/>
                          <a:cs typeface="Verdana"/>
                        </a:rPr>
                        <a:t>o</a:t>
                      </a:r>
                      <a:r>
                        <a:rPr sz="900" dirty="0">
                          <a:solidFill>
                            <a:schemeClr val="tx1"/>
                          </a:solidFill>
                          <a:latin typeface="Verdana"/>
                          <a:cs typeface="Verdana"/>
                        </a:rPr>
                        <a:t>m chapter</a:t>
                      </a:r>
                      <a:r>
                        <a:rPr sz="900" spc="-5" dirty="0">
                          <a:solidFill>
                            <a:schemeClr val="tx1"/>
                          </a:solidFill>
                          <a:latin typeface="Verdana"/>
                          <a:cs typeface="Verdana"/>
                        </a:rPr>
                        <a:t> t</a:t>
                      </a:r>
                      <a:r>
                        <a:rPr sz="900" dirty="0">
                          <a:solidFill>
                            <a:schemeClr val="tx1"/>
                          </a:solidFill>
                          <a:latin typeface="Verdana"/>
                          <a:cs typeface="Verdana"/>
                        </a:rPr>
                        <a:t>o </a:t>
                      </a:r>
                      <a:r>
                        <a:rPr sz="900" spc="-5" dirty="0">
                          <a:solidFill>
                            <a:schemeClr val="tx1"/>
                          </a:solidFill>
                          <a:latin typeface="Verdana"/>
                          <a:cs typeface="Verdana"/>
                        </a:rPr>
                        <a:t>prese</a:t>
                      </a:r>
                      <a:r>
                        <a:rPr sz="900" dirty="0">
                          <a:solidFill>
                            <a:schemeClr val="tx1"/>
                          </a:solidFill>
                          <a:latin typeface="Verdana"/>
                          <a:cs typeface="Verdana"/>
                        </a:rPr>
                        <a:t>nt</a:t>
                      </a:r>
                      <a:r>
                        <a:rPr sz="900" spc="-5" dirty="0">
                          <a:solidFill>
                            <a:schemeClr val="tx1"/>
                          </a:solidFill>
                          <a:latin typeface="Verdana"/>
                          <a:cs typeface="Verdana"/>
                        </a:rPr>
                        <a:t>a</a:t>
                      </a:r>
                      <a:r>
                        <a:rPr sz="900" dirty="0">
                          <a:solidFill>
                            <a:schemeClr val="tx1"/>
                          </a:solidFill>
                          <a:latin typeface="Verdana"/>
                          <a:cs typeface="Verdana"/>
                        </a:rPr>
                        <a:t>t</a:t>
                      </a:r>
                      <a:r>
                        <a:rPr sz="900" spc="-10" dirty="0">
                          <a:solidFill>
                            <a:schemeClr val="tx1"/>
                          </a:solidFill>
                          <a:latin typeface="Verdana"/>
                          <a:cs typeface="Verdana"/>
                        </a:rPr>
                        <a:t>i</a:t>
                      </a:r>
                      <a:r>
                        <a:rPr sz="900" spc="-5" dirty="0">
                          <a:solidFill>
                            <a:schemeClr val="tx1"/>
                          </a:solidFill>
                          <a:latin typeface="Verdana"/>
                          <a:cs typeface="Verdana"/>
                        </a:rPr>
                        <a:t>o</a:t>
                      </a:r>
                      <a:r>
                        <a:rPr sz="900" dirty="0">
                          <a:solidFill>
                            <a:schemeClr val="tx1"/>
                          </a:solidFill>
                          <a:latin typeface="Verdana"/>
                          <a:cs typeface="Verdana"/>
                        </a:rPr>
                        <a:t>n </a:t>
                      </a:r>
                      <a:r>
                        <a:rPr sz="900" spc="-5" dirty="0">
                          <a:solidFill>
                            <a:schemeClr val="tx1"/>
                          </a:solidFill>
                          <a:latin typeface="Verdana"/>
                          <a:cs typeface="Verdana"/>
                        </a:rPr>
                        <a:t>le</a:t>
                      </a:r>
                      <a:r>
                        <a:rPr sz="900" dirty="0">
                          <a:solidFill>
                            <a:schemeClr val="tx1"/>
                          </a:solidFill>
                          <a:latin typeface="Verdana"/>
                          <a:cs typeface="Verdana"/>
                        </a:rPr>
                        <a:t>v</a:t>
                      </a:r>
                      <a:r>
                        <a:rPr sz="900" spc="-5" dirty="0">
                          <a:solidFill>
                            <a:schemeClr val="tx1"/>
                          </a:solidFill>
                          <a:latin typeface="Verdana"/>
                          <a:cs typeface="Verdana"/>
                        </a:rPr>
                        <a:t>el</a:t>
                      </a:r>
                      <a:r>
                        <a:rPr sz="900" dirty="0">
                          <a:solidFill>
                            <a:schemeClr val="tx1"/>
                          </a:solidFill>
                          <a:latin typeface="Verdana"/>
                          <a:cs typeface="Verdana"/>
                        </a:rPr>
                        <a:t>). C</a:t>
                      </a:r>
                      <a:r>
                        <a:rPr sz="900" spc="-10" dirty="0">
                          <a:solidFill>
                            <a:schemeClr val="tx1"/>
                          </a:solidFill>
                          <a:latin typeface="Verdana"/>
                          <a:cs typeface="Verdana"/>
                        </a:rPr>
                        <a:t>o</a:t>
                      </a:r>
                      <a:r>
                        <a:rPr sz="900" dirty="0">
                          <a:solidFill>
                            <a:schemeClr val="tx1"/>
                          </a:solidFill>
                          <a:latin typeface="Verdana"/>
                          <a:cs typeface="Verdana"/>
                        </a:rPr>
                        <a:t>nt</a:t>
                      </a:r>
                      <a:r>
                        <a:rPr sz="900" spc="-5" dirty="0">
                          <a:solidFill>
                            <a:schemeClr val="tx1"/>
                          </a:solidFill>
                          <a:latin typeface="Verdana"/>
                          <a:cs typeface="Verdana"/>
                        </a:rPr>
                        <a:t>rolle</a:t>
                      </a:r>
                      <a:r>
                        <a:rPr sz="900" dirty="0">
                          <a:solidFill>
                            <a:schemeClr val="tx1"/>
                          </a:solidFill>
                          <a:latin typeface="Verdana"/>
                          <a:cs typeface="Verdana"/>
                        </a:rPr>
                        <a:t>d</a:t>
                      </a:r>
                      <a:r>
                        <a:rPr sz="900" spc="-5" dirty="0">
                          <a:solidFill>
                            <a:schemeClr val="tx1"/>
                          </a:solidFill>
                          <a:latin typeface="Verdana"/>
                          <a:cs typeface="Verdana"/>
                        </a:rPr>
                        <a:t> dr</a:t>
                      </a:r>
                      <a:r>
                        <a:rPr sz="900" dirty="0">
                          <a:solidFill>
                            <a:schemeClr val="tx1"/>
                          </a:solidFill>
                          <a:latin typeface="Verdana"/>
                          <a:cs typeface="Verdana"/>
                        </a:rPr>
                        <a:t>u</a:t>
                      </a:r>
                      <a:r>
                        <a:rPr sz="900" spc="-5" dirty="0">
                          <a:solidFill>
                            <a:schemeClr val="tx1"/>
                          </a:solidFill>
                          <a:latin typeface="Verdana"/>
                          <a:cs typeface="Verdana"/>
                        </a:rPr>
                        <a:t>g</a:t>
                      </a:r>
                      <a:r>
                        <a:rPr sz="900" dirty="0">
                          <a:solidFill>
                            <a:schemeClr val="tx1"/>
                          </a:solidFill>
                          <a:latin typeface="Verdana"/>
                          <a:cs typeface="Verdana"/>
                        </a:rPr>
                        <a:t>s t</a:t>
                      </a:r>
                      <a:r>
                        <a:rPr sz="900" spc="-5" dirty="0">
                          <a:solidFill>
                            <a:schemeClr val="tx1"/>
                          </a:solidFill>
                          <a:latin typeface="Verdana"/>
                          <a:cs typeface="Verdana"/>
                        </a:rPr>
                        <a:t>ag</a:t>
                      </a:r>
                      <a:r>
                        <a:rPr sz="900" dirty="0">
                          <a:solidFill>
                            <a:schemeClr val="tx1"/>
                          </a:solidFill>
                          <a:latin typeface="Verdana"/>
                          <a:cs typeface="Verdana"/>
                        </a:rPr>
                        <a:t>. </a:t>
                      </a:r>
                      <a:r>
                        <a:rPr sz="900" spc="-5" dirty="0">
                          <a:solidFill>
                            <a:schemeClr val="tx1"/>
                          </a:solidFill>
                          <a:latin typeface="Verdana"/>
                          <a:cs typeface="Verdana"/>
                        </a:rPr>
                        <a:t>B</a:t>
                      </a:r>
                      <a:r>
                        <a:rPr sz="900" dirty="0">
                          <a:solidFill>
                            <a:schemeClr val="tx1"/>
                          </a:solidFill>
                          <a:latin typeface="Verdana"/>
                          <a:cs typeface="Verdana"/>
                        </a:rPr>
                        <a:t>u</a:t>
                      </a:r>
                      <a:r>
                        <a:rPr sz="900" spc="-5" dirty="0">
                          <a:solidFill>
                            <a:schemeClr val="tx1"/>
                          </a:solidFill>
                          <a:latin typeface="Verdana"/>
                          <a:cs typeface="Verdana"/>
                        </a:rPr>
                        <a:t>dge</a:t>
                      </a:r>
                      <a:r>
                        <a:rPr sz="900" dirty="0">
                          <a:solidFill>
                            <a:schemeClr val="tx1"/>
                          </a:solidFill>
                          <a:latin typeface="Verdana"/>
                          <a:cs typeface="Verdana"/>
                        </a:rPr>
                        <a:t>t </a:t>
                      </a:r>
                      <a:r>
                        <a:rPr sz="900" spc="-5" dirty="0">
                          <a:solidFill>
                            <a:schemeClr val="tx1"/>
                          </a:solidFill>
                          <a:latin typeface="Verdana"/>
                          <a:cs typeface="Verdana"/>
                        </a:rPr>
                        <a:t>a</a:t>
                      </a:r>
                      <a:r>
                        <a:rPr sz="900" dirty="0">
                          <a:solidFill>
                            <a:schemeClr val="tx1"/>
                          </a:solidFill>
                          <a:latin typeface="Verdana"/>
                          <a:cs typeface="Verdana"/>
                        </a:rPr>
                        <a:t>nd</a:t>
                      </a:r>
                      <a:r>
                        <a:rPr sz="900" spc="-5" dirty="0">
                          <a:solidFill>
                            <a:schemeClr val="tx1"/>
                          </a:solidFill>
                          <a:latin typeface="Verdana"/>
                          <a:cs typeface="Verdana"/>
                        </a:rPr>
                        <a:t> e</a:t>
                      </a:r>
                      <a:r>
                        <a:rPr sz="900" dirty="0">
                          <a:solidFill>
                            <a:schemeClr val="tx1"/>
                          </a:solidFill>
                          <a:latin typeface="Verdana"/>
                          <a:cs typeface="Verdana"/>
                        </a:rPr>
                        <a:t>x</a:t>
                      </a:r>
                      <a:r>
                        <a:rPr sz="900" spc="-5" dirty="0">
                          <a:solidFill>
                            <a:schemeClr val="tx1"/>
                          </a:solidFill>
                          <a:latin typeface="Verdana"/>
                          <a:cs typeface="Verdana"/>
                        </a:rPr>
                        <a:t>pe</a:t>
                      </a:r>
                      <a:r>
                        <a:rPr sz="900" dirty="0">
                          <a:solidFill>
                            <a:schemeClr val="tx1"/>
                          </a:solidFill>
                          <a:latin typeface="Verdana"/>
                          <a:cs typeface="Verdana"/>
                        </a:rPr>
                        <a:t>n</a:t>
                      </a:r>
                      <a:r>
                        <a:rPr sz="900" spc="-5" dirty="0">
                          <a:solidFill>
                            <a:schemeClr val="tx1"/>
                          </a:solidFill>
                          <a:latin typeface="Verdana"/>
                          <a:cs typeface="Verdana"/>
                        </a:rPr>
                        <a:t>di</a:t>
                      </a:r>
                      <a:r>
                        <a:rPr sz="900" dirty="0">
                          <a:solidFill>
                            <a:schemeClr val="tx1"/>
                          </a:solidFill>
                          <a:latin typeface="Verdana"/>
                          <a:cs typeface="Verdana"/>
                        </a:rPr>
                        <a:t>tu</a:t>
                      </a:r>
                      <a:r>
                        <a:rPr sz="900" spc="-5" dirty="0">
                          <a:solidFill>
                            <a:schemeClr val="tx1"/>
                          </a:solidFill>
                          <a:latin typeface="Verdana"/>
                          <a:cs typeface="Verdana"/>
                        </a:rPr>
                        <a:t>r</a:t>
                      </a:r>
                      <a:r>
                        <a:rPr sz="900" dirty="0">
                          <a:solidFill>
                            <a:schemeClr val="tx1"/>
                          </a:solidFill>
                          <a:latin typeface="Verdana"/>
                          <a:cs typeface="Verdana"/>
                        </a:rPr>
                        <a:t>e</a:t>
                      </a:r>
                      <a:r>
                        <a:rPr sz="900" spc="-5" dirty="0">
                          <a:solidFill>
                            <a:schemeClr val="tx1"/>
                          </a:solidFill>
                          <a:latin typeface="Verdana"/>
                          <a:cs typeface="Verdana"/>
                        </a:rPr>
                        <a:t> </a:t>
                      </a:r>
                      <a:r>
                        <a:rPr sz="900" dirty="0">
                          <a:solidFill>
                            <a:schemeClr val="tx1"/>
                          </a:solidFill>
                          <a:latin typeface="Verdana"/>
                          <a:cs typeface="Verdana"/>
                        </a:rPr>
                        <a:t>f</a:t>
                      </a:r>
                      <a:r>
                        <a:rPr sz="900" spc="-5" dirty="0">
                          <a:solidFill>
                            <a:schemeClr val="tx1"/>
                          </a:solidFill>
                          <a:latin typeface="Verdana"/>
                          <a:cs typeface="Verdana"/>
                        </a:rPr>
                        <a:t>ore</a:t>
                      </a:r>
                      <a:r>
                        <a:rPr sz="900" dirty="0">
                          <a:solidFill>
                            <a:schemeClr val="tx1"/>
                          </a:solidFill>
                          <a:latin typeface="Verdana"/>
                          <a:cs typeface="Verdana"/>
                        </a:rPr>
                        <a:t>c</a:t>
                      </a:r>
                      <a:r>
                        <a:rPr sz="900" spc="-5" dirty="0">
                          <a:solidFill>
                            <a:schemeClr val="tx1"/>
                          </a:solidFill>
                          <a:latin typeface="Verdana"/>
                          <a:cs typeface="Verdana"/>
                        </a:rPr>
                        <a:t>a</a:t>
                      </a:r>
                      <a:r>
                        <a:rPr sz="900" dirty="0">
                          <a:solidFill>
                            <a:schemeClr val="tx1"/>
                          </a:solidFill>
                          <a:latin typeface="Verdana"/>
                          <a:cs typeface="Verdana"/>
                        </a:rPr>
                        <a:t>sts.</a:t>
                      </a:r>
                      <a:r>
                        <a:rPr sz="900" spc="-10" dirty="0">
                          <a:solidFill>
                            <a:schemeClr val="tx1"/>
                          </a:solidFill>
                          <a:latin typeface="Verdana"/>
                          <a:cs typeface="Verdana"/>
                        </a:rPr>
                        <a:t> </a:t>
                      </a:r>
                      <a:r>
                        <a:rPr sz="900" spc="-5" dirty="0">
                          <a:solidFill>
                            <a:schemeClr val="tx1"/>
                          </a:solidFill>
                          <a:latin typeface="Verdana"/>
                          <a:cs typeface="Verdana"/>
                        </a:rPr>
                        <a:t>Cost</a:t>
                      </a:r>
                      <a:r>
                        <a:rPr sz="900" dirty="0">
                          <a:solidFill>
                            <a:schemeClr val="tx1"/>
                          </a:solidFill>
                          <a:latin typeface="Verdana"/>
                          <a:cs typeface="Verdana"/>
                        </a:rPr>
                        <a:t>s </a:t>
                      </a:r>
                      <a:r>
                        <a:rPr sz="900" spc="-5" dirty="0">
                          <a:solidFill>
                            <a:schemeClr val="tx1"/>
                          </a:solidFill>
                          <a:latin typeface="Verdana"/>
                          <a:cs typeface="Verdana"/>
                        </a:rPr>
                        <a:t>an</a:t>
                      </a:r>
                      <a:r>
                        <a:rPr sz="900" dirty="0">
                          <a:solidFill>
                            <a:schemeClr val="tx1"/>
                          </a:solidFill>
                          <a:latin typeface="Verdana"/>
                          <a:cs typeface="Verdana"/>
                        </a:rPr>
                        <a:t>d</a:t>
                      </a:r>
                      <a:r>
                        <a:rPr sz="900" spc="-5" dirty="0">
                          <a:solidFill>
                            <a:schemeClr val="tx1"/>
                          </a:solidFill>
                          <a:latin typeface="Verdana"/>
                          <a:cs typeface="Verdana"/>
                        </a:rPr>
                        <a:t> volume</a:t>
                      </a:r>
                      <a:r>
                        <a:rPr sz="900" dirty="0">
                          <a:solidFill>
                            <a:schemeClr val="tx1"/>
                          </a:solidFill>
                          <a:latin typeface="Verdana"/>
                          <a:cs typeface="Verdana"/>
                        </a:rPr>
                        <a:t>s</a:t>
                      </a:r>
                      <a:r>
                        <a:rPr sz="900" spc="-5" dirty="0">
                          <a:solidFill>
                            <a:schemeClr val="tx1"/>
                          </a:solidFill>
                          <a:latin typeface="Verdana"/>
                          <a:cs typeface="Verdana"/>
                        </a:rPr>
                        <a:t> o</a:t>
                      </a:r>
                      <a:r>
                        <a:rPr sz="900" dirty="0">
                          <a:solidFill>
                            <a:schemeClr val="tx1"/>
                          </a:solidFill>
                          <a:latin typeface="Verdana"/>
                          <a:cs typeface="Verdana"/>
                        </a:rPr>
                        <a:t>f </a:t>
                      </a:r>
                      <a:r>
                        <a:rPr sz="900" spc="-5" dirty="0">
                          <a:solidFill>
                            <a:schemeClr val="tx1"/>
                          </a:solidFill>
                          <a:latin typeface="Verdana"/>
                          <a:cs typeface="Verdana"/>
                        </a:rPr>
                        <a:t>pre</a:t>
                      </a:r>
                      <a:r>
                        <a:rPr sz="900" spc="-10" dirty="0">
                          <a:solidFill>
                            <a:schemeClr val="tx1"/>
                          </a:solidFill>
                          <a:latin typeface="Verdana"/>
                          <a:cs typeface="Verdana"/>
                        </a:rPr>
                        <a:t>s</a:t>
                      </a:r>
                      <a:r>
                        <a:rPr sz="900" spc="-5" dirty="0">
                          <a:solidFill>
                            <a:schemeClr val="tx1"/>
                          </a:solidFill>
                          <a:latin typeface="Verdana"/>
                          <a:cs typeface="Verdana"/>
                        </a:rPr>
                        <a:t>cribing. </a:t>
                      </a:r>
                      <a:r>
                        <a:rPr sz="900" dirty="0">
                          <a:solidFill>
                            <a:schemeClr val="tx1"/>
                          </a:solidFill>
                          <a:latin typeface="Verdana"/>
                          <a:cs typeface="Verdana"/>
                        </a:rPr>
                        <a:t>P</a:t>
                      </a:r>
                      <a:r>
                        <a:rPr sz="900" spc="-5" dirty="0">
                          <a:solidFill>
                            <a:schemeClr val="tx1"/>
                          </a:solidFill>
                          <a:latin typeface="Verdana"/>
                          <a:cs typeface="Verdana"/>
                        </a:rPr>
                        <a:t>rescribin</a:t>
                      </a:r>
                      <a:r>
                        <a:rPr sz="900" dirty="0">
                          <a:solidFill>
                            <a:schemeClr val="tx1"/>
                          </a:solidFill>
                          <a:latin typeface="Verdana"/>
                          <a:cs typeface="Verdana"/>
                        </a:rPr>
                        <a:t>g t</a:t>
                      </a:r>
                      <a:r>
                        <a:rPr sz="900" spc="-5" dirty="0">
                          <a:solidFill>
                            <a:schemeClr val="tx1"/>
                          </a:solidFill>
                          <a:latin typeface="Verdana"/>
                          <a:cs typeface="Verdana"/>
                        </a:rPr>
                        <a:t>o</a:t>
                      </a:r>
                      <a:r>
                        <a:rPr sz="900" dirty="0">
                          <a:solidFill>
                            <a:schemeClr val="tx1"/>
                          </a:solidFill>
                          <a:latin typeface="Verdana"/>
                          <a:cs typeface="Verdana"/>
                        </a:rPr>
                        <a:t>t</a:t>
                      </a:r>
                      <a:r>
                        <a:rPr sz="900" spc="-5" dirty="0">
                          <a:solidFill>
                            <a:schemeClr val="tx1"/>
                          </a:solidFill>
                          <a:latin typeface="Verdana"/>
                          <a:cs typeface="Verdana"/>
                        </a:rPr>
                        <a:t>al</a:t>
                      </a:r>
                      <a:r>
                        <a:rPr sz="900" dirty="0">
                          <a:solidFill>
                            <a:schemeClr val="tx1"/>
                          </a:solidFill>
                          <a:latin typeface="Verdana"/>
                          <a:cs typeface="Verdana"/>
                        </a:rPr>
                        <a:t>s </a:t>
                      </a:r>
                      <a:r>
                        <a:rPr sz="900" spc="-5" dirty="0">
                          <a:solidFill>
                            <a:schemeClr val="tx1"/>
                          </a:solidFill>
                          <a:latin typeface="Verdana"/>
                          <a:cs typeface="Verdana"/>
                        </a:rPr>
                        <a:t>b</a:t>
                      </a:r>
                      <a:r>
                        <a:rPr sz="900" dirty="0">
                          <a:solidFill>
                            <a:schemeClr val="tx1"/>
                          </a:solidFill>
                          <a:latin typeface="Verdana"/>
                          <a:cs typeface="Verdana"/>
                        </a:rPr>
                        <a:t>y </a:t>
                      </a:r>
                      <a:r>
                        <a:rPr sz="900" spc="-5" dirty="0">
                          <a:solidFill>
                            <a:schemeClr val="tx1"/>
                          </a:solidFill>
                          <a:latin typeface="Verdana"/>
                          <a:cs typeface="Verdana"/>
                        </a:rPr>
                        <a:t>prescriber</a:t>
                      </a:r>
                      <a:r>
                        <a:rPr sz="900" dirty="0">
                          <a:solidFill>
                            <a:schemeClr val="tx1"/>
                          </a:solidFill>
                          <a:latin typeface="Verdana"/>
                          <a:cs typeface="Verdana"/>
                        </a:rPr>
                        <a:t>s </a:t>
                      </a:r>
                      <a:r>
                        <a:rPr sz="900" spc="-5" dirty="0">
                          <a:solidFill>
                            <a:schemeClr val="tx1"/>
                          </a:solidFill>
                          <a:latin typeface="Verdana"/>
                          <a:cs typeface="Verdana"/>
                        </a:rPr>
                        <a:t>a</a:t>
                      </a:r>
                      <a:r>
                        <a:rPr sz="900" dirty="0">
                          <a:solidFill>
                            <a:schemeClr val="tx1"/>
                          </a:solidFill>
                          <a:latin typeface="Verdana"/>
                          <a:cs typeface="Verdana"/>
                        </a:rPr>
                        <a:t>t </a:t>
                      </a:r>
                      <a:r>
                        <a:rPr sz="900" spc="-5" dirty="0">
                          <a:solidFill>
                            <a:schemeClr val="tx1"/>
                          </a:solidFill>
                          <a:latin typeface="Verdana"/>
                          <a:cs typeface="Verdana"/>
                        </a:rPr>
                        <a:t>al</a:t>
                      </a:r>
                      <a:r>
                        <a:rPr sz="900" dirty="0">
                          <a:solidFill>
                            <a:schemeClr val="tx1"/>
                          </a:solidFill>
                          <a:latin typeface="Verdana"/>
                          <a:cs typeface="Verdana"/>
                        </a:rPr>
                        <a:t>l</a:t>
                      </a:r>
                      <a:r>
                        <a:rPr sz="900" spc="-5" dirty="0">
                          <a:solidFill>
                            <a:schemeClr val="tx1"/>
                          </a:solidFill>
                          <a:latin typeface="Verdana"/>
                          <a:cs typeface="Verdana"/>
                        </a:rPr>
                        <a:t> B</a:t>
                      </a:r>
                      <a:r>
                        <a:rPr sz="900" dirty="0">
                          <a:solidFill>
                            <a:schemeClr val="tx1"/>
                          </a:solidFill>
                          <a:latin typeface="Verdana"/>
                          <a:cs typeface="Verdana"/>
                        </a:rPr>
                        <a:t>NF </a:t>
                      </a:r>
                      <a:r>
                        <a:rPr sz="900" spc="-5" dirty="0">
                          <a:solidFill>
                            <a:schemeClr val="tx1"/>
                          </a:solidFill>
                          <a:latin typeface="Verdana"/>
                          <a:cs typeface="Verdana"/>
                        </a:rPr>
                        <a:t>le</a:t>
                      </a:r>
                      <a:r>
                        <a:rPr sz="900" spc="5" dirty="0">
                          <a:solidFill>
                            <a:schemeClr val="tx1"/>
                          </a:solidFill>
                          <a:latin typeface="Verdana"/>
                          <a:cs typeface="Verdana"/>
                        </a:rPr>
                        <a:t>v</a:t>
                      </a:r>
                      <a:r>
                        <a:rPr sz="900" spc="-5" dirty="0">
                          <a:solidFill>
                            <a:schemeClr val="tx1"/>
                          </a:solidFill>
                          <a:latin typeface="Verdana"/>
                          <a:cs typeface="Verdana"/>
                        </a:rPr>
                        <a:t>els</a:t>
                      </a:r>
                      <a:r>
                        <a:rPr sz="900" dirty="0">
                          <a:solidFill>
                            <a:schemeClr val="tx1"/>
                          </a:solidFill>
                          <a:latin typeface="Verdana"/>
                          <a:cs typeface="Verdana"/>
                        </a:rPr>
                        <a:t>. P</a:t>
                      </a:r>
                      <a:r>
                        <a:rPr sz="900" spc="-5" dirty="0">
                          <a:solidFill>
                            <a:schemeClr val="tx1"/>
                          </a:solidFill>
                          <a:latin typeface="Verdana"/>
                          <a:cs typeface="Verdana"/>
                        </a:rPr>
                        <a:t>rescribin</a:t>
                      </a:r>
                      <a:r>
                        <a:rPr sz="900" dirty="0">
                          <a:solidFill>
                            <a:schemeClr val="tx1"/>
                          </a:solidFill>
                          <a:latin typeface="Verdana"/>
                          <a:cs typeface="Verdana"/>
                        </a:rPr>
                        <a:t>g f</a:t>
                      </a:r>
                      <a:r>
                        <a:rPr sz="900" spc="-5" dirty="0">
                          <a:solidFill>
                            <a:schemeClr val="tx1"/>
                          </a:solidFill>
                          <a:latin typeface="Verdana"/>
                          <a:cs typeface="Verdana"/>
                        </a:rPr>
                        <a:t>ro</a:t>
                      </a:r>
                      <a:r>
                        <a:rPr sz="900" dirty="0">
                          <a:solidFill>
                            <a:schemeClr val="tx1"/>
                          </a:solidFill>
                          <a:latin typeface="Verdana"/>
                          <a:cs typeface="Verdana"/>
                        </a:rPr>
                        <a:t>m n</a:t>
                      </a:r>
                      <a:r>
                        <a:rPr sz="900" spc="-10" dirty="0">
                          <a:solidFill>
                            <a:schemeClr val="tx1"/>
                          </a:solidFill>
                          <a:latin typeface="Verdana"/>
                          <a:cs typeface="Verdana"/>
                        </a:rPr>
                        <a:t>o</a:t>
                      </a:r>
                      <a:r>
                        <a:rPr sz="900" dirty="0">
                          <a:solidFill>
                            <a:schemeClr val="tx1"/>
                          </a:solidFill>
                          <a:latin typeface="Verdana"/>
                          <a:cs typeface="Verdana"/>
                        </a:rPr>
                        <a:t>n-</a:t>
                      </a:r>
                      <a:r>
                        <a:rPr sz="900" spc="-5" dirty="0">
                          <a:solidFill>
                            <a:schemeClr val="tx1"/>
                          </a:solidFill>
                          <a:latin typeface="Verdana"/>
                          <a:cs typeface="Verdana"/>
                        </a:rPr>
                        <a:t>medica</a:t>
                      </a:r>
                      <a:r>
                        <a:rPr sz="900" dirty="0">
                          <a:solidFill>
                            <a:schemeClr val="tx1"/>
                          </a:solidFill>
                          <a:latin typeface="Verdana"/>
                          <a:cs typeface="Verdana"/>
                        </a:rPr>
                        <a:t>l</a:t>
                      </a:r>
                      <a:r>
                        <a:rPr sz="900" spc="-5" dirty="0">
                          <a:solidFill>
                            <a:schemeClr val="tx1"/>
                          </a:solidFill>
                          <a:latin typeface="Verdana"/>
                          <a:cs typeface="Verdana"/>
                        </a:rPr>
                        <a:t> prescriber</a:t>
                      </a:r>
                      <a:r>
                        <a:rPr sz="900" dirty="0">
                          <a:solidFill>
                            <a:schemeClr val="tx1"/>
                          </a:solidFill>
                          <a:latin typeface="Verdana"/>
                          <a:cs typeface="Verdana"/>
                        </a:rPr>
                        <a:t>s (in</a:t>
                      </a:r>
                      <a:r>
                        <a:rPr sz="900" spc="-5" dirty="0">
                          <a:solidFill>
                            <a:schemeClr val="tx1"/>
                          </a:solidFill>
                          <a:latin typeface="Verdana"/>
                          <a:cs typeface="Verdana"/>
                        </a:rPr>
                        <a:t>depe</a:t>
                      </a:r>
                      <a:r>
                        <a:rPr sz="900" dirty="0">
                          <a:solidFill>
                            <a:schemeClr val="tx1"/>
                          </a:solidFill>
                          <a:latin typeface="Verdana"/>
                          <a:cs typeface="Verdana"/>
                        </a:rPr>
                        <a:t>n</a:t>
                      </a:r>
                      <a:r>
                        <a:rPr sz="900" spc="-5" dirty="0">
                          <a:solidFill>
                            <a:schemeClr val="tx1"/>
                          </a:solidFill>
                          <a:latin typeface="Verdana"/>
                          <a:cs typeface="Verdana"/>
                        </a:rPr>
                        <a:t>dent pharmacists</a:t>
                      </a:r>
                      <a:r>
                        <a:rPr sz="900" dirty="0">
                          <a:solidFill>
                            <a:schemeClr val="tx1"/>
                          </a:solidFill>
                          <a:latin typeface="Verdana"/>
                          <a:cs typeface="Verdana"/>
                        </a:rPr>
                        <a:t>, </a:t>
                      </a:r>
                      <a:r>
                        <a:rPr sz="900" spc="-5" dirty="0">
                          <a:solidFill>
                            <a:schemeClr val="tx1"/>
                          </a:solidFill>
                          <a:latin typeface="Verdana"/>
                          <a:cs typeface="Verdana"/>
                        </a:rPr>
                        <a:t>nurses</a:t>
                      </a:r>
                      <a:r>
                        <a:rPr sz="900" dirty="0">
                          <a:solidFill>
                            <a:schemeClr val="tx1"/>
                          </a:solidFill>
                          <a:latin typeface="Verdana"/>
                          <a:cs typeface="Verdana"/>
                        </a:rPr>
                        <a:t>, </a:t>
                      </a:r>
                      <a:r>
                        <a:rPr sz="900" spc="-5" dirty="0">
                          <a:solidFill>
                            <a:schemeClr val="tx1"/>
                          </a:solidFill>
                          <a:latin typeface="Verdana"/>
                          <a:cs typeface="Verdana"/>
                        </a:rPr>
                        <a:t>o</a:t>
                      </a:r>
                      <a:r>
                        <a:rPr sz="900" spc="-10" dirty="0">
                          <a:solidFill>
                            <a:schemeClr val="tx1"/>
                          </a:solidFill>
                          <a:latin typeface="Verdana"/>
                          <a:cs typeface="Verdana"/>
                        </a:rPr>
                        <a:t>p</a:t>
                      </a:r>
                      <a:r>
                        <a:rPr sz="900" spc="-5" dirty="0">
                          <a:solidFill>
                            <a:schemeClr val="tx1"/>
                          </a:solidFill>
                          <a:latin typeface="Verdana"/>
                          <a:cs typeface="Verdana"/>
                        </a:rPr>
                        <a:t>tometrists)</a:t>
                      </a:r>
                      <a:r>
                        <a:rPr sz="900" dirty="0">
                          <a:solidFill>
                            <a:schemeClr val="tx1"/>
                          </a:solidFill>
                          <a:latin typeface="Verdana"/>
                          <a:cs typeface="Verdana"/>
                        </a:rPr>
                        <a:t>.</a:t>
                      </a:r>
                      <a:r>
                        <a:rPr sz="900" spc="-10" dirty="0">
                          <a:solidFill>
                            <a:schemeClr val="tx1"/>
                          </a:solidFill>
                          <a:latin typeface="Verdana"/>
                          <a:cs typeface="Verdana"/>
                        </a:rPr>
                        <a:t> </a:t>
                      </a:r>
                      <a:r>
                        <a:rPr sz="900" spc="-5" dirty="0">
                          <a:solidFill>
                            <a:schemeClr val="tx1"/>
                          </a:solidFill>
                          <a:latin typeface="Verdana"/>
                          <a:cs typeface="Verdana"/>
                        </a:rPr>
                        <a:t>Workin</a:t>
                      </a:r>
                      <a:r>
                        <a:rPr sz="900" dirty="0">
                          <a:solidFill>
                            <a:schemeClr val="tx1"/>
                          </a:solidFill>
                          <a:latin typeface="Verdana"/>
                          <a:cs typeface="Verdana"/>
                        </a:rPr>
                        <a:t>g</a:t>
                      </a:r>
                      <a:r>
                        <a:rPr sz="900" spc="-5" dirty="0">
                          <a:solidFill>
                            <a:schemeClr val="tx1"/>
                          </a:solidFill>
                          <a:latin typeface="Verdana"/>
                          <a:cs typeface="Verdana"/>
                        </a:rPr>
                        <a:t> environmen</a:t>
                      </a:r>
                      <a:r>
                        <a:rPr sz="900" dirty="0">
                          <a:solidFill>
                            <a:schemeClr val="tx1"/>
                          </a:solidFill>
                          <a:latin typeface="Verdana"/>
                          <a:cs typeface="Verdana"/>
                        </a:rPr>
                        <a:t>t</a:t>
                      </a:r>
                      <a:r>
                        <a:rPr sz="900" spc="-5" dirty="0">
                          <a:solidFill>
                            <a:schemeClr val="tx1"/>
                          </a:solidFill>
                          <a:latin typeface="Verdana"/>
                          <a:cs typeface="Verdana"/>
                        </a:rPr>
                        <a:t> fo</a:t>
                      </a:r>
                      <a:r>
                        <a:rPr sz="900" dirty="0">
                          <a:solidFill>
                            <a:schemeClr val="tx1"/>
                          </a:solidFill>
                          <a:latin typeface="Verdana"/>
                          <a:cs typeface="Verdana"/>
                        </a:rPr>
                        <a:t>r </a:t>
                      </a:r>
                      <a:r>
                        <a:rPr sz="900" spc="-5" dirty="0">
                          <a:solidFill>
                            <a:schemeClr val="tx1"/>
                          </a:solidFill>
                          <a:latin typeface="Verdana"/>
                          <a:cs typeface="Verdana"/>
                        </a:rPr>
                        <a:t>nurse</a:t>
                      </a:r>
                      <a:r>
                        <a:rPr sz="900" dirty="0">
                          <a:solidFill>
                            <a:schemeClr val="tx1"/>
                          </a:solidFill>
                          <a:latin typeface="Verdana"/>
                          <a:cs typeface="Verdana"/>
                        </a:rPr>
                        <a:t>s </a:t>
                      </a:r>
                      <a:r>
                        <a:rPr sz="900" spc="-5" dirty="0">
                          <a:solidFill>
                            <a:schemeClr val="tx1"/>
                          </a:solidFill>
                          <a:latin typeface="Verdana"/>
                          <a:cs typeface="Verdana"/>
                        </a:rPr>
                        <a:t>a</a:t>
                      </a:r>
                      <a:r>
                        <a:rPr sz="900" spc="-10" dirty="0">
                          <a:solidFill>
                            <a:schemeClr val="tx1"/>
                          </a:solidFill>
                          <a:latin typeface="Verdana"/>
                          <a:cs typeface="Verdana"/>
                        </a:rPr>
                        <a:t>n</a:t>
                      </a:r>
                      <a:r>
                        <a:rPr sz="900" dirty="0">
                          <a:solidFill>
                            <a:schemeClr val="tx1"/>
                          </a:solidFill>
                          <a:latin typeface="Verdana"/>
                          <a:cs typeface="Verdana"/>
                        </a:rPr>
                        <a:t>d </a:t>
                      </a:r>
                      <a:r>
                        <a:rPr sz="900" spc="-5" dirty="0">
                          <a:solidFill>
                            <a:schemeClr val="tx1"/>
                          </a:solidFill>
                          <a:latin typeface="Verdana"/>
                          <a:cs typeface="Verdana"/>
                        </a:rPr>
                        <a:t>supplementar</a:t>
                      </a:r>
                      <a:r>
                        <a:rPr sz="900" dirty="0">
                          <a:solidFill>
                            <a:schemeClr val="tx1"/>
                          </a:solidFill>
                          <a:latin typeface="Verdana"/>
                          <a:cs typeface="Verdana"/>
                        </a:rPr>
                        <a:t>y </a:t>
                      </a:r>
                      <a:r>
                        <a:rPr sz="900" spc="-5" dirty="0">
                          <a:solidFill>
                            <a:schemeClr val="tx1"/>
                          </a:solidFill>
                          <a:latin typeface="Verdana"/>
                          <a:cs typeface="Verdana"/>
                        </a:rPr>
                        <a:t>prescriber</a:t>
                      </a:r>
                      <a:r>
                        <a:rPr sz="900" dirty="0">
                          <a:solidFill>
                            <a:schemeClr val="tx1"/>
                          </a:solidFill>
                          <a:latin typeface="Verdana"/>
                          <a:cs typeface="Verdana"/>
                        </a:rPr>
                        <a:t>s </a:t>
                      </a:r>
                      <a:r>
                        <a:rPr sz="900" spc="-5" dirty="0">
                          <a:solidFill>
                            <a:schemeClr val="tx1"/>
                          </a:solidFill>
                          <a:latin typeface="Verdana"/>
                          <a:cs typeface="Verdana"/>
                        </a:rPr>
                        <a:t>(i.e. </a:t>
                      </a:r>
                      <a:r>
                        <a:rPr sz="900" dirty="0">
                          <a:solidFill>
                            <a:schemeClr val="tx1"/>
                          </a:solidFill>
                          <a:latin typeface="Verdana"/>
                          <a:cs typeface="Verdana"/>
                        </a:rPr>
                        <a:t>commun</a:t>
                      </a:r>
                      <a:r>
                        <a:rPr sz="900" spc="-5" dirty="0">
                          <a:solidFill>
                            <a:schemeClr val="tx1"/>
                          </a:solidFill>
                          <a:latin typeface="Verdana"/>
                          <a:cs typeface="Verdana"/>
                        </a:rPr>
                        <a:t>i</a:t>
                      </a:r>
                      <a:r>
                        <a:rPr sz="900" dirty="0">
                          <a:solidFill>
                            <a:schemeClr val="tx1"/>
                          </a:solidFill>
                          <a:latin typeface="Verdana"/>
                          <a:cs typeface="Verdana"/>
                        </a:rPr>
                        <a:t>ty</a:t>
                      </a:r>
                      <a:r>
                        <a:rPr sz="900" spc="-5" dirty="0">
                          <a:solidFill>
                            <a:schemeClr val="tx1"/>
                          </a:solidFill>
                          <a:latin typeface="Verdana"/>
                          <a:cs typeface="Verdana"/>
                        </a:rPr>
                        <a:t> </a:t>
                      </a:r>
                      <a:r>
                        <a:rPr sz="900" dirty="0">
                          <a:solidFill>
                            <a:schemeClr val="tx1"/>
                          </a:solidFill>
                          <a:latin typeface="Verdana"/>
                          <a:cs typeface="Verdana"/>
                        </a:rPr>
                        <a:t>or pract</a:t>
                      </a:r>
                      <a:r>
                        <a:rPr sz="900" spc="-5" dirty="0">
                          <a:solidFill>
                            <a:schemeClr val="tx1"/>
                          </a:solidFill>
                          <a:latin typeface="Verdana"/>
                          <a:cs typeface="Verdana"/>
                        </a:rPr>
                        <a:t>i</a:t>
                      </a:r>
                      <a:r>
                        <a:rPr sz="900" dirty="0">
                          <a:solidFill>
                            <a:schemeClr val="tx1"/>
                          </a:solidFill>
                          <a:latin typeface="Verdana"/>
                          <a:cs typeface="Verdana"/>
                        </a:rPr>
                        <a:t>ce). P</a:t>
                      </a:r>
                      <a:r>
                        <a:rPr sz="900" spc="-10" dirty="0">
                          <a:solidFill>
                            <a:schemeClr val="tx1"/>
                          </a:solidFill>
                          <a:latin typeface="Verdana"/>
                          <a:cs typeface="Verdana"/>
                        </a:rPr>
                        <a:t>a</a:t>
                      </a:r>
                      <a:r>
                        <a:rPr sz="900" dirty="0">
                          <a:solidFill>
                            <a:schemeClr val="tx1"/>
                          </a:solidFill>
                          <a:latin typeface="Verdana"/>
                          <a:cs typeface="Verdana"/>
                        </a:rPr>
                        <a:t>t</a:t>
                      </a:r>
                      <a:r>
                        <a:rPr sz="900" spc="-10" dirty="0">
                          <a:solidFill>
                            <a:schemeClr val="tx1"/>
                          </a:solidFill>
                          <a:latin typeface="Verdana"/>
                          <a:cs typeface="Verdana"/>
                        </a:rPr>
                        <a:t>i</a:t>
                      </a:r>
                      <a:r>
                        <a:rPr sz="900" dirty="0">
                          <a:solidFill>
                            <a:schemeClr val="tx1"/>
                          </a:solidFill>
                          <a:latin typeface="Verdana"/>
                          <a:cs typeface="Verdana"/>
                        </a:rPr>
                        <a:t>ent </a:t>
                      </a:r>
                      <a:r>
                        <a:rPr sz="900" spc="-10" dirty="0">
                          <a:solidFill>
                            <a:schemeClr val="tx1"/>
                          </a:solidFill>
                          <a:latin typeface="Verdana"/>
                          <a:cs typeface="Verdana"/>
                        </a:rPr>
                        <a:t>li</a:t>
                      </a:r>
                      <a:r>
                        <a:rPr sz="900" dirty="0">
                          <a:solidFill>
                            <a:schemeClr val="tx1"/>
                          </a:solidFill>
                          <a:latin typeface="Verdana"/>
                          <a:cs typeface="Verdana"/>
                        </a:rPr>
                        <a:t>st s</a:t>
                      </a:r>
                      <a:r>
                        <a:rPr sz="900" spc="-10" dirty="0">
                          <a:solidFill>
                            <a:schemeClr val="tx1"/>
                          </a:solidFill>
                          <a:latin typeface="Verdana"/>
                          <a:cs typeface="Verdana"/>
                        </a:rPr>
                        <a:t>i</a:t>
                      </a:r>
                      <a:r>
                        <a:rPr sz="900" spc="-5" dirty="0">
                          <a:solidFill>
                            <a:schemeClr val="tx1"/>
                          </a:solidFill>
                          <a:latin typeface="Verdana"/>
                          <a:cs typeface="Verdana"/>
                        </a:rPr>
                        <a:t>zes</a:t>
                      </a:r>
                      <a:r>
                        <a:rPr sz="900" dirty="0">
                          <a:solidFill>
                            <a:schemeClr val="tx1"/>
                          </a:solidFill>
                          <a:latin typeface="Verdana"/>
                          <a:cs typeface="Verdana"/>
                        </a:rPr>
                        <a:t>. </a:t>
                      </a:r>
                      <a:r>
                        <a:rPr sz="900" spc="-10" dirty="0">
                          <a:solidFill>
                            <a:schemeClr val="tx1"/>
                          </a:solidFill>
                          <a:latin typeface="Verdana"/>
                          <a:cs typeface="Verdana"/>
                        </a:rPr>
                        <a:t>A</a:t>
                      </a:r>
                      <a:r>
                        <a:rPr sz="900" dirty="0">
                          <a:solidFill>
                            <a:schemeClr val="tx1"/>
                          </a:solidFill>
                          <a:latin typeface="Verdana"/>
                          <a:cs typeface="Verdana"/>
                        </a:rPr>
                        <a:t>DQ</a:t>
                      </a:r>
                      <a:r>
                        <a:rPr sz="900" spc="-5" dirty="0">
                          <a:solidFill>
                            <a:schemeClr val="tx1"/>
                          </a:solidFill>
                          <a:latin typeface="Verdana"/>
                          <a:cs typeface="Verdana"/>
                        </a:rPr>
                        <a:t> (Aver</a:t>
                      </a:r>
                      <a:r>
                        <a:rPr sz="900" spc="-20" dirty="0">
                          <a:solidFill>
                            <a:schemeClr val="tx1"/>
                          </a:solidFill>
                          <a:latin typeface="Verdana"/>
                          <a:cs typeface="Verdana"/>
                        </a:rPr>
                        <a:t>a</a:t>
                      </a:r>
                      <a:r>
                        <a:rPr sz="900" spc="-5" dirty="0">
                          <a:solidFill>
                            <a:schemeClr val="tx1"/>
                          </a:solidFill>
                          <a:latin typeface="Verdana"/>
                          <a:cs typeface="Verdana"/>
                        </a:rPr>
                        <a:t>g</a:t>
                      </a:r>
                      <a:r>
                        <a:rPr sz="900" dirty="0">
                          <a:solidFill>
                            <a:schemeClr val="tx1"/>
                          </a:solidFill>
                          <a:latin typeface="Verdana"/>
                          <a:cs typeface="Verdana"/>
                        </a:rPr>
                        <a:t>e Dai</a:t>
                      </a:r>
                      <a:r>
                        <a:rPr sz="900" spc="-10" dirty="0">
                          <a:solidFill>
                            <a:schemeClr val="tx1"/>
                          </a:solidFill>
                          <a:latin typeface="Verdana"/>
                          <a:cs typeface="Verdana"/>
                        </a:rPr>
                        <a:t>l</a:t>
                      </a:r>
                      <a:r>
                        <a:rPr sz="900" dirty="0">
                          <a:solidFill>
                            <a:schemeClr val="tx1"/>
                          </a:solidFill>
                          <a:latin typeface="Verdana"/>
                          <a:cs typeface="Verdana"/>
                        </a:rPr>
                        <a:t>y </a:t>
                      </a:r>
                      <a:r>
                        <a:rPr sz="900" spc="-5" dirty="0">
                          <a:solidFill>
                            <a:schemeClr val="tx1"/>
                          </a:solidFill>
                          <a:latin typeface="Verdana"/>
                          <a:cs typeface="Verdana"/>
                        </a:rPr>
                        <a:t>Quantit</a:t>
                      </a:r>
                      <a:r>
                        <a:rPr sz="900" spc="-10" dirty="0">
                          <a:solidFill>
                            <a:schemeClr val="tx1"/>
                          </a:solidFill>
                          <a:latin typeface="Verdana"/>
                          <a:cs typeface="Verdana"/>
                        </a:rPr>
                        <a:t>i</a:t>
                      </a:r>
                      <a:r>
                        <a:rPr sz="900" dirty="0">
                          <a:solidFill>
                            <a:schemeClr val="tx1"/>
                          </a:solidFill>
                          <a:latin typeface="Verdana"/>
                          <a:cs typeface="Verdana"/>
                        </a:rPr>
                        <a:t>es) and</a:t>
                      </a:r>
                      <a:r>
                        <a:rPr sz="900" spc="-5" dirty="0">
                          <a:solidFill>
                            <a:schemeClr val="tx1"/>
                          </a:solidFill>
                          <a:latin typeface="Verdana"/>
                          <a:cs typeface="Verdana"/>
                        </a:rPr>
                        <a:t> </a:t>
                      </a:r>
                      <a:r>
                        <a:rPr sz="900" dirty="0">
                          <a:solidFill>
                            <a:schemeClr val="tx1"/>
                          </a:solidFill>
                          <a:latin typeface="Verdana"/>
                          <a:cs typeface="Verdana"/>
                        </a:rPr>
                        <a:t>DDD.</a:t>
                      </a:r>
                      <a:r>
                        <a:rPr sz="900" spc="-5" dirty="0">
                          <a:solidFill>
                            <a:schemeClr val="tx1"/>
                          </a:solidFill>
                          <a:latin typeface="Verdana"/>
                          <a:cs typeface="Verdana"/>
                        </a:rPr>
                        <a:t> </a:t>
                      </a:r>
                      <a:r>
                        <a:rPr sz="900" dirty="0">
                          <a:solidFill>
                            <a:schemeClr val="tx1"/>
                          </a:solidFill>
                          <a:latin typeface="Verdana"/>
                          <a:cs typeface="Verdana"/>
                        </a:rPr>
                        <a:t>Low </a:t>
                      </a:r>
                      <a:r>
                        <a:rPr sz="900" spc="-10" dirty="0">
                          <a:solidFill>
                            <a:schemeClr val="tx1"/>
                          </a:solidFill>
                          <a:latin typeface="Verdana"/>
                          <a:cs typeface="Verdana"/>
                        </a:rPr>
                        <a:t>I</a:t>
                      </a:r>
                      <a:r>
                        <a:rPr sz="900" dirty="0">
                          <a:solidFill>
                            <a:schemeClr val="tx1"/>
                          </a:solidFill>
                          <a:latin typeface="Verdana"/>
                          <a:cs typeface="Verdana"/>
                        </a:rPr>
                        <a:t>n</a:t>
                      </a:r>
                      <a:r>
                        <a:rPr sz="900" spc="-5" dirty="0">
                          <a:solidFill>
                            <a:schemeClr val="tx1"/>
                          </a:solidFill>
                          <a:latin typeface="Verdana"/>
                          <a:cs typeface="Verdana"/>
                        </a:rPr>
                        <a:t>c</a:t>
                      </a:r>
                      <a:r>
                        <a:rPr sz="900" spc="-10" dirty="0">
                          <a:solidFill>
                            <a:schemeClr val="tx1"/>
                          </a:solidFill>
                          <a:latin typeface="Verdana"/>
                          <a:cs typeface="Verdana"/>
                        </a:rPr>
                        <a:t>o</a:t>
                      </a:r>
                      <a:r>
                        <a:rPr sz="900" dirty="0">
                          <a:solidFill>
                            <a:schemeClr val="tx1"/>
                          </a:solidFill>
                          <a:latin typeface="Verdana"/>
                          <a:cs typeface="Verdana"/>
                        </a:rPr>
                        <a:t>me Scheme</a:t>
                      </a:r>
                      <a:r>
                        <a:rPr sz="900" spc="-5" dirty="0">
                          <a:solidFill>
                            <a:schemeClr val="tx1"/>
                          </a:solidFill>
                          <a:latin typeface="Verdana"/>
                          <a:cs typeface="Verdana"/>
                        </a:rPr>
                        <a:t> </a:t>
                      </a:r>
                      <a:r>
                        <a:rPr sz="900" dirty="0">
                          <a:solidFill>
                            <a:schemeClr val="tx1"/>
                          </a:solidFill>
                          <a:latin typeface="Verdana"/>
                          <a:cs typeface="Verdana"/>
                        </a:rPr>
                        <a:t>Index </a:t>
                      </a:r>
                      <a:r>
                        <a:rPr sz="900" spc="-5" dirty="0">
                          <a:solidFill>
                            <a:schemeClr val="tx1"/>
                          </a:solidFill>
                          <a:latin typeface="Verdana"/>
                          <a:cs typeface="Verdana"/>
                        </a:rPr>
                        <a:t>score</a:t>
                      </a:r>
                      <a:r>
                        <a:rPr sz="900" dirty="0">
                          <a:solidFill>
                            <a:schemeClr val="tx1"/>
                          </a:solidFill>
                          <a:latin typeface="Verdana"/>
                          <a:cs typeface="Verdana"/>
                        </a:rPr>
                        <a:t>s for </a:t>
                      </a:r>
                      <a:r>
                        <a:rPr sz="900" spc="-10" dirty="0">
                          <a:solidFill>
                            <a:schemeClr val="tx1"/>
                          </a:solidFill>
                          <a:latin typeface="Verdana"/>
                          <a:cs typeface="Verdana"/>
                        </a:rPr>
                        <a:t>p</a:t>
                      </a:r>
                      <a:r>
                        <a:rPr sz="900" spc="-5" dirty="0">
                          <a:solidFill>
                            <a:schemeClr val="tx1"/>
                          </a:solidFill>
                          <a:latin typeface="Verdana"/>
                          <a:cs typeface="Verdana"/>
                        </a:rPr>
                        <a:t>r</a:t>
                      </a:r>
                      <a:r>
                        <a:rPr sz="900" dirty="0">
                          <a:solidFill>
                            <a:schemeClr val="tx1"/>
                          </a:solidFill>
                          <a:latin typeface="Verdana"/>
                          <a:cs typeface="Verdana"/>
                        </a:rPr>
                        <a:t>actices.</a:t>
                      </a: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223878">
                <a:tc>
                  <a:txBody>
                    <a:bodyPr/>
                    <a:lstStyle/>
                    <a:p>
                      <a:pPr marL="64769">
                        <a:lnSpc>
                          <a:spcPct val="100000"/>
                        </a:lnSpc>
                      </a:pPr>
                      <a:r>
                        <a:rPr sz="900" b="1" dirty="0">
                          <a:solidFill>
                            <a:srgbClr val="FFFFFF"/>
                          </a:solidFill>
                          <a:latin typeface="Verdana"/>
                          <a:cs typeface="Verdana"/>
                        </a:rPr>
                        <a:t>Rec</a:t>
                      </a:r>
                      <a:r>
                        <a:rPr sz="900" b="1" spc="-5" dirty="0">
                          <a:solidFill>
                            <a:srgbClr val="FFFFFF"/>
                          </a:solidFill>
                          <a:latin typeface="Verdana"/>
                          <a:cs typeface="Verdana"/>
                        </a:rPr>
                        <a:t>o</a:t>
                      </a:r>
                      <a:r>
                        <a:rPr sz="900" b="1" dirty="0">
                          <a:solidFill>
                            <a:srgbClr val="FFFFFF"/>
                          </a:solidFill>
                          <a:latin typeface="Verdana"/>
                          <a:cs typeface="Verdana"/>
                        </a:rPr>
                        <a:t>rd</a:t>
                      </a:r>
                      <a:r>
                        <a:rPr sz="900" b="1" spc="-10" dirty="0">
                          <a:solidFill>
                            <a:srgbClr val="FFFFFF"/>
                          </a:solidFill>
                          <a:latin typeface="Verdana"/>
                          <a:cs typeface="Verdana"/>
                        </a:rPr>
                        <a:t> </a:t>
                      </a:r>
                      <a:r>
                        <a:rPr sz="900" b="1" dirty="0">
                          <a:solidFill>
                            <a:srgbClr val="FFFFFF"/>
                          </a:solidFill>
                          <a:latin typeface="Verdana"/>
                          <a:cs typeface="Verdana"/>
                        </a:rPr>
                        <a:t>pe</a:t>
                      </a:r>
                      <a:r>
                        <a:rPr sz="900" b="1" spc="-10" dirty="0">
                          <a:solidFill>
                            <a:srgbClr val="FFFFFF"/>
                          </a:solidFill>
                          <a:latin typeface="Verdana"/>
                          <a:cs typeface="Verdana"/>
                        </a:rPr>
                        <a:t>r</a:t>
                      </a:r>
                      <a:r>
                        <a:rPr sz="900" b="1" spc="-5" dirty="0">
                          <a:solidFill>
                            <a:srgbClr val="FFFFFF"/>
                          </a:solidFill>
                          <a:latin typeface="Verdana"/>
                          <a:cs typeface="Verdana"/>
                        </a:rPr>
                        <a:t>i</a:t>
                      </a:r>
                      <a:r>
                        <a:rPr sz="900" b="1" dirty="0">
                          <a:solidFill>
                            <a:srgbClr val="FFFFFF"/>
                          </a:solidFill>
                          <a:latin typeface="Verdana"/>
                          <a:cs typeface="Verdana"/>
                        </a:rPr>
                        <a:t>od</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spc="-5" dirty="0">
                          <a:solidFill>
                            <a:schemeClr val="tx1"/>
                          </a:solidFill>
                          <a:latin typeface="Verdana"/>
                          <a:cs typeface="Verdana"/>
                        </a:rPr>
                        <a:t>Sinc</a:t>
                      </a:r>
                      <a:r>
                        <a:rPr sz="900" dirty="0">
                          <a:solidFill>
                            <a:schemeClr val="tx1"/>
                          </a:solidFill>
                          <a:latin typeface="Verdana"/>
                          <a:cs typeface="Verdana"/>
                        </a:rPr>
                        <a:t>e</a:t>
                      </a:r>
                      <a:r>
                        <a:rPr sz="900" spc="-5" dirty="0">
                          <a:solidFill>
                            <a:schemeClr val="tx1"/>
                          </a:solidFill>
                          <a:latin typeface="Verdana"/>
                          <a:cs typeface="Verdana"/>
                        </a:rPr>
                        <a:t> 198</a:t>
                      </a:r>
                      <a:r>
                        <a:rPr sz="900" dirty="0">
                          <a:solidFill>
                            <a:schemeClr val="tx1"/>
                          </a:solidFill>
                          <a:latin typeface="Verdana"/>
                          <a:cs typeface="Verdana"/>
                        </a:rPr>
                        <a:t>8</a:t>
                      </a:r>
                      <a:r>
                        <a:rPr sz="900" spc="-10" dirty="0">
                          <a:solidFill>
                            <a:schemeClr val="tx1"/>
                          </a:solidFill>
                          <a:latin typeface="Verdana"/>
                          <a:cs typeface="Verdana"/>
                        </a:rPr>
                        <a:t> </a:t>
                      </a:r>
                      <a:r>
                        <a:rPr sz="900" spc="-5" dirty="0">
                          <a:solidFill>
                            <a:schemeClr val="tx1"/>
                          </a:solidFill>
                          <a:latin typeface="Verdana"/>
                          <a:cs typeface="Verdana"/>
                        </a:rPr>
                        <a:t>(computerised)</a:t>
                      </a:r>
                      <a:endParaRPr sz="900" dirty="0">
                        <a:solidFill>
                          <a:schemeClr val="tx1"/>
                        </a:solidFill>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191459">
                <a:tc>
                  <a:txBody>
                    <a:bodyPr/>
                    <a:lstStyle/>
                    <a:p>
                      <a:pPr marL="64769">
                        <a:lnSpc>
                          <a:spcPct val="100000"/>
                        </a:lnSpc>
                      </a:pPr>
                      <a:r>
                        <a:rPr sz="900" b="1" spc="-5" dirty="0">
                          <a:solidFill>
                            <a:srgbClr val="FFFFFF"/>
                          </a:solidFill>
                          <a:latin typeface="Verdana"/>
                          <a:cs typeface="Verdana"/>
                        </a:rPr>
                        <a:t>L</a:t>
                      </a:r>
                      <a:r>
                        <a:rPr sz="900" b="1" dirty="0">
                          <a:solidFill>
                            <a:srgbClr val="FFFFFF"/>
                          </a:solidFill>
                          <a:latin typeface="Verdana"/>
                          <a:cs typeface="Verdana"/>
                        </a:rPr>
                        <a:t>a</a:t>
                      </a:r>
                      <a:r>
                        <a:rPr sz="900" b="1" spc="-5" dirty="0">
                          <a:solidFill>
                            <a:srgbClr val="FFFFFF"/>
                          </a:solidFill>
                          <a:latin typeface="Verdana"/>
                          <a:cs typeface="Verdana"/>
                        </a:rPr>
                        <a:t>nguage</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dirty="0">
                          <a:solidFill>
                            <a:schemeClr val="tx1"/>
                          </a:solidFill>
                          <a:latin typeface="Verdana"/>
                          <a:cs typeface="Verdana"/>
                        </a:rPr>
                        <a:t>En</a:t>
                      </a:r>
                      <a:r>
                        <a:rPr sz="900" spc="-5" dirty="0">
                          <a:solidFill>
                            <a:schemeClr val="tx1"/>
                          </a:solidFill>
                          <a:latin typeface="Verdana"/>
                          <a:cs typeface="Verdana"/>
                        </a:rPr>
                        <a:t>glish</a:t>
                      </a:r>
                      <a:endParaRPr sz="900" dirty="0">
                        <a:solidFill>
                          <a:schemeClr val="tx1"/>
                        </a:solidFill>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r h="276790">
                <a:tc>
                  <a:txBody>
                    <a:bodyPr/>
                    <a:lstStyle/>
                    <a:p>
                      <a:pPr marL="64769">
                        <a:lnSpc>
                          <a:spcPct val="100000"/>
                        </a:lnSpc>
                      </a:pPr>
                      <a:r>
                        <a:rPr sz="900" b="1" spc="-5" dirty="0">
                          <a:solidFill>
                            <a:srgbClr val="FFFFFF"/>
                          </a:solidFill>
                          <a:latin typeface="Verdana"/>
                          <a:cs typeface="Verdana"/>
                        </a:rPr>
                        <a:t>Recor</a:t>
                      </a:r>
                      <a:r>
                        <a:rPr sz="900" b="1" dirty="0">
                          <a:solidFill>
                            <a:srgbClr val="FFFFFF"/>
                          </a:solidFill>
                          <a:latin typeface="Verdana"/>
                          <a:cs typeface="Verdana"/>
                        </a:rPr>
                        <a:t>d</a:t>
                      </a:r>
                      <a:r>
                        <a:rPr sz="900" b="1" spc="-5" dirty="0">
                          <a:solidFill>
                            <a:srgbClr val="FFFFFF"/>
                          </a:solidFill>
                          <a:latin typeface="Verdana"/>
                          <a:cs typeface="Verdana"/>
                        </a:rPr>
                        <a:t> li</a:t>
                      </a:r>
                      <a:r>
                        <a:rPr sz="900" b="1" spc="-10" dirty="0">
                          <a:solidFill>
                            <a:srgbClr val="FFFFFF"/>
                          </a:solidFill>
                          <a:latin typeface="Verdana"/>
                          <a:cs typeface="Verdana"/>
                        </a:rPr>
                        <a:t>n</a:t>
                      </a:r>
                      <a:r>
                        <a:rPr sz="900" b="1" spc="-5" dirty="0">
                          <a:solidFill>
                            <a:srgbClr val="FFFFFF"/>
                          </a:solidFill>
                          <a:latin typeface="Verdana"/>
                          <a:cs typeface="Verdana"/>
                        </a:rPr>
                        <a:t>kage</a:t>
                      </a:r>
                      <a:endParaRPr sz="900">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7AC342"/>
                    </a:solidFill>
                  </a:tcPr>
                </a:tc>
                <a:tc>
                  <a:txBody>
                    <a:bodyPr/>
                    <a:lstStyle/>
                    <a:p>
                      <a:pPr marL="64769">
                        <a:lnSpc>
                          <a:spcPct val="100000"/>
                        </a:lnSpc>
                      </a:pPr>
                      <a:r>
                        <a:rPr sz="900" spc="-5" dirty="0">
                          <a:solidFill>
                            <a:schemeClr val="tx1"/>
                          </a:solidFill>
                          <a:latin typeface="Verdana"/>
                          <a:cs typeface="Verdana"/>
                        </a:rPr>
                        <a:t>No</a:t>
                      </a:r>
                      <a:endParaRPr sz="900" dirty="0">
                        <a:solidFill>
                          <a:schemeClr val="tx1"/>
                        </a:solidFill>
                        <a:latin typeface="Verdana"/>
                        <a:cs typeface="Verdana"/>
                      </a:endParaRPr>
                    </a:p>
                  </a:txBody>
                  <a:tcPr marL="0" marR="0" marT="0" marB="0">
                    <a:lnL w="7366">
                      <a:solidFill>
                        <a:srgbClr val="0059BD"/>
                      </a:solidFill>
                      <a:prstDash val="solid"/>
                    </a:lnL>
                    <a:lnR w="7366">
                      <a:solidFill>
                        <a:srgbClr val="0059BD"/>
                      </a:solidFill>
                      <a:prstDash val="solid"/>
                    </a:lnR>
                    <a:lnT w="7366">
                      <a:solidFill>
                        <a:srgbClr val="0059BD"/>
                      </a:solidFill>
                      <a:prstDash val="solid"/>
                    </a:lnT>
                    <a:lnB w="7366">
                      <a:solidFill>
                        <a:srgbClr val="0059BD"/>
                      </a:solidFill>
                      <a:prstDash val="solid"/>
                    </a:lnB>
                    <a:solidFill>
                      <a:srgbClr val="DEF3F7"/>
                    </a:solidFill>
                  </a:tcPr>
                </a:tc>
              </a:tr>
            </a:tbl>
          </a:graphicData>
        </a:graphic>
      </p:graphicFrame>
      <p:sp>
        <p:nvSpPr>
          <p:cNvPr id="29" name="テキスト ボックス 28"/>
          <p:cNvSpPr txBox="1"/>
          <p:nvPr/>
        </p:nvSpPr>
        <p:spPr>
          <a:xfrm>
            <a:off x="971600" y="1023123"/>
            <a:ext cx="1119942" cy="253916"/>
          </a:xfrm>
          <a:prstGeom prst="rect">
            <a:avLst/>
          </a:prstGeom>
          <a:noFill/>
        </p:spPr>
        <p:txBody>
          <a:bodyPr wrap="square" rtlCol="0">
            <a:spAutoFit/>
          </a:bodyPr>
          <a:lstStyle/>
          <a:p>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情報提供元</a:t>
            </a:r>
            <a:endParaRPr kumimoji="1"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5508103" y="3152001"/>
            <a:ext cx="2114011" cy="276999"/>
          </a:xfrm>
          <a:prstGeom prst="rect">
            <a:avLst/>
          </a:prstGeom>
          <a:noFill/>
        </p:spPr>
        <p:txBody>
          <a:bodyPr wrap="square" rtlCol="0">
            <a:spAutoFit/>
          </a:bodyPr>
          <a:lstStyle/>
          <a:p>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情報源：処方された薬剤</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525624" y="3399383"/>
            <a:ext cx="3743401" cy="461665"/>
          </a:xfrm>
          <a:prstGeom prst="rect">
            <a:avLst/>
          </a:prstGeom>
          <a:noFill/>
        </p:spPr>
        <p:txBody>
          <a:bodyPr wrap="square" rtlCol="0">
            <a:spAutoFit/>
          </a:bodyPr>
          <a:lstStyle/>
          <a:p>
            <a:pPr marL="1073150" indent="-1073150"/>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データへのアクセス：プロバイダーへの申請 あるいは</a:t>
            </a:r>
            <a:endParaRPr kumimoji="1"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1073150" indent="-1073150"/>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メール</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で</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の</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NHS</a:t>
            </a:r>
            <a:r>
              <a:rPr lang="ja-JP" altLang="en-US" sz="1200" dirty="0" err="1"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への</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請求</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a:off x="5546992" y="3789040"/>
            <a:ext cx="3556497" cy="276999"/>
          </a:xfrm>
          <a:prstGeom prst="rect">
            <a:avLst/>
          </a:prstGeom>
          <a:noFill/>
        </p:spPr>
        <p:txBody>
          <a:bodyPr wrap="square" rtlCol="0">
            <a:spAutoFit/>
          </a:bodyPr>
          <a:lstStyle/>
          <a:p>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設定：外来患者ただし精神疾患は含まない</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a:off x="5507127" y="4066039"/>
            <a:ext cx="3556497" cy="276999"/>
          </a:xfrm>
          <a:prstGeom prst="rect">
            <a:avLst/>
          </a:prstGeom>
          <a:noFill/>
        </p:spPr>
        <p:txBody>
          <a:bodyPr wrap="square" rtlCol="0">
            <a:spAutoFit/>
          </a:bodyPr>
          <a:lstStyle/>
          <a:p>
            <a:r>
              <a:rPr kumimoji="1"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人口カバー率</a:t>
            </a:r>
            <a:r>
              <a:rPr kumimoji="1"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100</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36" name="テキスト ボックス 35"/>
          <p:cNvSpPr txBox="1"/>
          <p:nvPr/>
        </p:nvSpPr>
        <p:spPr>
          <a:xfrm>
            <a:off x="5508104" y="4295507"/>
            <a:ext cx="3556497"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薬剤コーディング：　</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BNF</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の他，</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ATC</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でも提供可能</a:t>
            </a:r>
            <a:endPar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a:off x="5525625" y="6032321"/>
            <a:ext cx="3556497"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保存期間：　</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1988</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年以降</a:t>
            </a:r>
            <a:endPar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a:off x="5534009" y="6237312"/>
            <a:ext cx="3556497"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言語： 英語</a:t>
            </a:r>
            <a:endPar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a:off x="5525625" y="6464369"/>
            <a:ext cx="3556497"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データ間のリンク：なし</a:t>
            </a:r>
            <a:endPar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a:off x="8060459" y="1279793"/>
            <a:ext cx="777534" cy="276999"/>
          </a:xfrm>
          <a:prstGeom prst="rect">
            <a:avLst/>
          </a:prstGeom>
          <a:noFill/>
        </p:spPr>
        <p:txBody>
          <a:bodyPr wrap="square" rtlCol="0">
            <a:spAutoFit/>
          </a:bodyPr>
          <a:lstStyle/>
          <a:p>
            <a:r>
              <a:rPr kumimoji="1" lang="en-US" altLang="ja-JP" sz="1200" dirty="0" smtClean="0">
                <a:solidFill>
                  <a:srgbClr val="FF0000"/>
                </a:solidFill>
              </a:rPr>
              <a:t>National</a:t>
            </a:r>
            <a:endParaRPr kumimoji="1" lang="ja-JP" altLang="en-US" sz="1200" dirty="0">
              <a:solidFill>
                <a:srgbClr val="FF0000"/>
              </a:solidFill>
            </a:endParaRPr>
          </a:p>
        </p:txBody>
      </p:sp>
      <p:sp>
        <p:nvSpPr>
          <p:cNvPr id="41" name="テキスト ボックス 40"/>
          <p:cNvSpPr txBox="1"/>
          <p:nvPr/>
        </p:nvSpPr>
        <p:spPr>
          <a:xfrm>
            <a:off x="8043579" y="1878940"/>
            <a:ext cx="777534" cy="276999"/>
          </a:xfrm>
          <a:prstGeom prst="rect">
            <a:avLst/>
          </a:prstGeom>
          <a:noFill/>
        </p:spPr>
        <p:txBody>
          <a:bodyPr wrap="square" rtlCol="0">
            <a:spAutoFit/>
          </a:bodyPr>
          <a:lstStyle/>
          <a:p>
            <a:r>
              <a:rPr kumimoji="1" lang="en-US" altLang="ja-JP" sz="1200" dirty="0" smtClean="0">
                <a:solidFill>
                  <a:srgbClr val="FF0000"/>
                </a:solidFill>
              </a:rPr>
              <a:t>England</a:t>
            </a:r>
            <a:endParaRPr kumimoji="1" lang="ja-JP" altLang="en-US" sz="1200" dirty="0">
              <a:solidFill>
                <a:srgbClr val="FF0000"/>
              </a:solidFill>
            </a:endParaRPr>
          </a:p>
        </p:txBody>
      </p:sp>
      <p:sp>
        <p:nvSpPr>
          <p:cNvPr id="42" name="テキスト ボックス 41"/>
          <p:cNvSpPr txBox="1"/>
          <p:nvPr/>
        </p:nvSpPr>
        <p:spPr>
          <a:xfrm>
            <a:off x="8039092" y="2238980"/>
            <a:ext cx="777534" cy="276999"/>
          </a:xfrm>
          <a:prstGeom prst="rect">
            <a:avLst/>
          </a:prstGeom>
          <a:noFill/>
        </p:spPr>
        <p:txBody>
          <a:bodyPr wrap="square" rtlCol="0">
            <a:spAutoFit/>
          </a:bodyPr>
          <a:lstStyle/>
          <a:p>
            <a:r>
              <a:rPr lang="en-US" altLang="ja-JP" sz="1200" dirty="0">
                <a:solidFill>
                  <a:srgbClr val="FF0000"/>
                </a:solidFill>
              </a:rPr>
              <a:t>Scotland</a:t>
            </a:r>
            <a:endParaRPr kumimoji="1" lang="ja-JP" altLang="en-US" sz="1200" dirty="0">
              <a:solidFill>
                <a:srgbClr val="FF0000"/>
              </a:solidFill>
            </a:endParaRPr>
          </a:p>
        </p:txBody>
      </p:sp>
      <p:sp>
        <p:nvSpPr>
          <p:cNvPr id="43" name="テキスト ボックス 42"/>
          <p:cNvSpPr txBox="1"/>
          <p:nvPr/>
        </p:nvSpPr>
        <p:spPr>
          <a:xfrm>
            <a:off x="8028384" y="3007985"/>
            <a:ext cx="777534" cy="276999"/>
          </a:xfrm>
          <a:prstGeom prst="rect">
            <a:avLst/>
          </a:prstGeom>
          <a:noFill/>
        </p:spPr>
        <p:txBody>
          <a:bodyPr wrap="square" rtlCol="0">
            <a:spAutoFit/>
          </a:bodyPr>
          <a:lstStyle/>
          <a:p>
            <a:r>
              <a:rPr lang="en-US" altLang="ja-JP" sz="1200" dirty="0">
                <a:solidFill>
                  <a:srgbClr val="FF0000"/>
                </a:solidFill>
              </a:rPr>
              <a:t>Ireland</a:t>
            </a:r>
            <a:endParaRPr kumimoji="1" lang="ja-JP" altLang="en-US" sz="1200" dirty="0">
              <a:solidFill>
                <a:srgbClr val="FF0000"/>
              </a:solidFill>
            </a:endParaRPr>
          </a:p>
        </p:txBody>
      </p:sp>
      <p:sp>
        <p:nvSpPr>
          <p:cNvPr id="44" name="テキスト ボックス 43"/>
          <p:cNvSpPr txBox="1"/>
          <p:nvPr/>
        </p:nvSpPr>
        <p:spPr>
          <a:xfrm>
            <a:off x="8043579" y="2647945"/>
            <a:ext cx="777534" cy="276999"/>
          </a:xfrm>
          <a:prstGeom prst="rect">
            <a:avLst/>
          </a:prstGeom>
          <a:noFill/>
        </p:spPr>
        <p:txBody>
          <a:bodyPr wrap="square" rtlCol="0">
            <a:spAutoFit/>
          </a:bodyPr>
          <a:lstStyle/>
          <a:p>
            <a:r>
              <a:rPr lang="en-US" altLang="ja-JP" sz="1200" dirty="0">
                <a:solidFill>
                  <a:srgbClr val="FF0000"/>
                </a:solidFill>
              </a:rPr>
              <a:t>Wales</a:t>
            </a:r>
            <a:endParaRPr kumimoji="1" lang="ja-JP" altLang="en-US" sz="1200" dirty="0">
              <a:solidFill>
                <a:srgbClr val="FF0000"/>
              </a:solidFill>
            </a:endParaRPr>
          </a:p>
        </p:txBody>
      </p:sp>
      <p:sp>
        <p:nvSpPr>
          <p:cNvPr id="45" name="正方形/長方形 44"/>
          <p:cNvSpPr/>
          <p:nvPr/>
        </p:nvSpPr>
        <p:spPr>
          <a:xfrm>
            <a:off x="2957425" y="-7695"/>
            <a:ext cx="2622687" cy="276999"/>
          </a:xfrm>
          <a:prstGeom prst="rect">
            <a:avLst/>
          </a:prstGeom>
          <a:solidFill>
            <a:srgbClr val="FFFF00"/>
          </a:solidFill>
          <a:ln w="38100">
            <a:noFill/>
          </a:ln>
        </p:spPr>
        <p:txBody>
          <a:bodyPr wrap="square">
            <a:spAutoFit/>
          </a:bodyPr>
          <a:lstStyle/>
          <a:p>
            <a:pPr algn="ctr"/>
            <a:r>
              <a:rPr lang="ja-JP" altLang="en-US" sz="12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英国に関する目録記載内容の例</a:t>
            </a:r>
            <a:endParaRPr lang="ja-JP" altLang="en-US" sz="1200"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正方形/長方形 46"/>
          <p:cNvSpPr/>
          <p:nvPr/>
        </p:nvSpPr>
        <p:spPr>
          <a:xfrm>
            <a:off x="5580112" y="0"/>
            <a:ext cx="3563888"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WG3</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使用データベース目録</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スライド番号プレースホルダー 4"/>
          <p:cNvSpPr>
            <a:spLocks noGrp="1"/>
          </p:cNvSpPr>
          <p:nvPr>
            <p:ph type="sldNum" sz="quarter" idx="4294967295"/>
          </p:nvPr>
        </p:nvSpPr>
        <p:spPr>
          <a:xfrm>
            <a:off x="6974904" y="6520259"/>
            <a:ext cx="2133600" cy="365125"/>
          </a:xfrm>
          <a:prstGeom prst="rect">
            <a:avLst/>
          </a:prstGeom>
        </p:spPr>
        <p:txBody>
          <a:bodyPr/>
          <a:lstStyle/>
          <a:p>
            <a:pPr algn="r"/>
            <a:fld id="{BAD6BB5B-85E2-4CB4-91D4-BE70A1980127}" type="slidenum">
              <a:rPr kumimoji="1" lang="ja-JP" altLang="en-US" sz="1200" smtClean="0"/>
              <a:pPr algn="r"/>
              <a:t>24</a:t>
            </a:fld>
            <a:endParaRPr kumimoji="1" lang="ja-JP" altLang="en-US" sz="1200" dirty="0"/>
          </a:p>
        </p:txBody>
      </p:sp>
    </p:spTree>
    <p:extLst>
      <p:ext uri="{BB962C8B-B14F-4D97-AF65-F5344CB8AC3E}">
        <p14:creationId xmlns:p14="http://schemas.microsoft.com/office/powerpoint/2010/main" val="34572740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7544" y="546334"/>
            <a:ext cx="8352928" cy="400110"/>
          </a:xfrm>
          <a:prstGeom prst="rect">
            <a:avLst/>
          </a:prstGeom>
        </p:spPr>
        <p:txBody>
          <a:bodyPr vert="horz" wrap="square" lIns="0" tIns="0" rIns="0" bIns="0" rtlCol="0">
            <a:spAutoFit/>
          </a:bodyPr>
          <a:lstStyle/>
          <a:p>
            <a:pPr marL="3763963"/>
            <a:r>
              <a:rPr sz="900" dirty="0" smtClean="0">
                <a:latin typeface="Verdana"/>
                <a:cs typeface="Verdana"/>
              </a:rPr>
              <a:t>PROT</a:t>
            </a:r>
            <a:r>
              <a:rPr sz="900" spc="-4" dirty="0" smtClean="0">
                <a:latin typeface="Verdana"/>
                <a:cs typeface="Verdana"/>
              </a:rPr>
              <a:t>E</a:t>
            </a:r>
            <a:r>
              <a:rPr sz="900" dirty="0" smtClean="0">
                <a:latin typeface="Verdana"/>
                <a:cs typeface="Verdana"/>
              </a:rPr>
              <a:t>CT</a:t>
            </a:r>
            <a:r>
              <a:rPr sz="900" spc="-4" dirty="0" smtClean="0">
                <a:latin typeface="Verdana"/>
                <a:cs typeface="Verdana"/>
              </a:rPr>
              <a:t> </a:t>
            </a:r>
            <a:r>
              <a:rPr sz="900" spc="-4" dirty="0">
                <a:latin typeface="Verdana"/>
                <a:cs typeface="Verdana"/>
              </a:rPr>
              <a:t>Dr</a:t>
            </a:r>
            <a:r>
              <a:rPr sz="900" dirty="0">
                <a:latin typeface="Verdana"/>
                <a:cs typeface="Verdana"/>
              </a:rPr>
              <a:t>ug c</a:t>
            </a:r>
            <a:r>
              <a:rPr sz="900" spc="-9" dirty="0">
                <a:latin typeface="Verdana"/>
                <a:cs typeface="Verdana"/>
              </a:rPr>
              <a:t>o</a:t>
            </a:r>
            <a:r>
              <a:rPr sz="900" dirty="0">
                <a:latin typeface="Verdana"/>
                <a:cs typeface="Verdana"/>
              </a:rPr>
              <a:t>nsu</a:t>
            </a:r>
            <a:r>
              <a:rPr sz="900" spc="-9" dirty="0">
                <a:latin typeface="Verdana"/>
                <a:cs typeface="Verdana"/>
              </a:rPr>
              <a:t>m</a:t>
            </a:r>
            <a:r>
              <a:rPr sz="900" dirty="0">
                <a:latin typeface="Verdana"/>
                <a:cs typeface="Verdana"/>
              </a:rPr>
              <a:t>pt</a:t>
            </a:r>
            <a:r>
              <a:rPr sz="900" spc="-9" dirty="0">
                <a:latin typeface="Verdana"/>
                <a:cs typeface="Verdana"/>
              </a:rPr>
              <a:t>i</a:t>
            </a:r>
            <a:r>
              <a:rPr sz="900" spc="-4" dirty="0">
                <a:latin typeface="Verdana"/>
                <a:cs typeface="Verdana"/>
              </a:rPr>
              <a:t>o</a:t>
            </a:r>
            <a:r>
              <a:rPr sz="900" dirty="0">
                <a:latin typeface="Verdana"/>
                <a:cs typeface="Verdana"/>
              </a:rPr>
              <a:t>n data</a:t>
            </a:r>
            <a:r>
              <a:rPr sz="900" spc="-9" dirty="0">
                <a:latin typeface="Verdana"/>
                <a:cs typeface="Verdana"/>
              </a:rPr>
              <a:t>b</a:t>
            </a:r>
            <a:r>
              <a:rPr sz="900" spc="-4" dirty="0">
                <a:latin typeface="Verdana"/>
                <a:cs typeface="Verdana"/>
              </a:rPr>
              <a:t>a</a:t>
            </a:r>
            <a:r>
              <a:rPr sz="900" dirty="0">
                <a:latin typeface="Verdana"/>
                <a:cs typeface="Verdana"/>
              </a:rPr>
              <a:t>ses </a:t>
            </a:r>
            <a:r>
              <a:rPr sz="900" spc="-9" dirty="0">
                <a:latin typeface="Verdana"/>
                <a:cs typeface="Verdana"/>
              </a:rPr>
              <a:t>i</a:t>
            </a:r>
            <a:r>
              <a:rPr sz="900" dirty="0">
                <a:latin typeface="Verdana"/>
                <a:cs typeface="Verdana"/>
              </a:rPr>
              <a:t>n </a:t>
            </a:r>
            <a:r>
              <a:rPr sz="900" spc="-4" dirty="0">
                <a:latin typeface="Verdana"/>
                <a:cs typeface="Verdana"/>
              </a:rPr>
              <a:t>E</a:t>
            </a:r>
            <a:r>
              <a:rPr sz="900" dirty="0">
                <a:latin typeface="Verdana"/>
                <a:cs typeface="Verdana"/>
              </a:rPr>
              <a:t>u</a:t>
            </a:r>
            <a:r>
              <a:rPr sz="900" spc="-9" dirty="0">
                <a:latin typeface="Verdana"/>
                <a:cs typeface="Verdana"/>
              </a:rPr>
              <a:t>r</a:t>
            </a:r>
            <a:r>
              <a:rPr sz="900" spc="-4" dirty="0">
                <a:latin typeface="Verdana"/>
                <a:cs typeface="Verdana"/>
              </a:rPr>
              <a:t>o</a:t>
            </a:r>
            <a:r>
              <a:rPr sz="900" dirty="0">
                <a:latin typeface="Verdana"/>
                <a:cs typeface="Verdana"/>
              </a:rPr>
              <a:t>pe – </a:t>
            </a:r>
            <a:r>
              <a:rPr sz="900" spc="-4" dirty="0">
                <a:latin typeface="Verdana"/>
                <a:cs typeface="Verdana"/>
              </a:rPr>
              <a:t>C</a:t>
            </a:r>
            <a:r>
              <a:rPr sz="900" spc="-9" dirty="0">
                <a:latin typeface="Verdana"/>
                <a:cs typeface="Verdana"/>
              </a:rPr>
              <a:t>o</a:t>
            </a:r>
            <a:r>
              <a:rPr sz="900" dirty="0">
                <a:latin typeface="Verdana"/>
                <a:cs typeface="Verdana"/>
              </a:rPr>
              <a:t>un</a:t>
            </a:r>
            <a:r>
              <a:rPr sz="900" spc="-4" dirty="0">
                <a:latin typeface="Verdana"/>
                <a:cs typeface="Verdana"/>
              </a:rPr>
              <a:t>t</a:t>
            </a:r>
            <a:r>
              <a:rPr sz="900" dirty="0">
                <a:latin typeface="Verdana"/>
                <a:cs typeface="Verdana"/>
              </a:rPr>
              <a:t>r</a:t>
            </a:r>
            <a:r>
              <a:rPr sz="900" spc="-9" dirty="0">
                <a:latin typeface="Verdana"/>
                <a:cs typeface="Verdana"/>
              </a:rPr>
              <a:t>i</a:t>
            </a:r>
            <a:r>
              <a:rPr sz="900" dirty="0">
                <a:latin typeface="Verdana"/>
                <a:cs typeface="Verdana"/>
              </a:rPr>
              <a:t>es summary</a:t>
            </a:r>
          </a:p>
          <a:p>
            <a:pPr>
              <a:spcBef>
                <a:spcPts val="5"/>
              </a:spcBef>
            </a:pPr>
            <a:endParaRPr sz="700" dirty="0">
              <a:latin typeface="Times New Roman"/>
              <a:cs typeface="Times New Roman"/>
            </a:endParaRPr>
          </a:p>
          <a:p>
            <a:pPr marL="11132"/>
            <a:r>
              <a:rPr sz="1000" b="1" spc="-9" dirty="0">
                <a:solidFill>
                  <a:srgbClr val="0059BD"/>
                </a:solidFill>
                <a:latin typeface="Verdana"/>
                <a:cs typeface="Verdana"/>
              </a:rPr>
              <a:t>List of national </a:t>
            </a:r>
            <a:r>
              <a:rPr sz="1000" b="1" spc="-13" dirty="0">
                <a:solidFill>
                  <a:srgbClr val="0059BD"/>
                </a:solidFill>
                <a:latin typeface="Verdana"/>
                <a:cs typeface="Verdana"/>
              </a:rPr>
              <a:t>w</a:t>
            </a:r>
            <a:r>
              <a:rPr sz="1000" b="1" spc="-4" dirty="0">
                <a:solidFill>
                  <a:srgbClr val="0059BD"/>
                </a:solidFill>
                <a:latin typeface="Verdana"/>
                <a:cs typeface="Verdana"/>
              </a:rPr>
              <a:t>e</a:t>
            </a:r>
            <a:r>
              <a:rPr sz="1000" b="1" spc="-9" dirty="0">
                <a:solidFill>
                  <a:srgbClr val="0059BD"/>
                </a:solidFill>
                <a:latin typeface="Verdana"/>
                <a:cs typeface="Verdana"/>
              </a:rPr>
              <a:t>bsite</a:t>
            </a:r>
            <a:r>
              <a:rPr sz="1000" b="1" dirty="0">
                <a:solidFill>
                  <a:srgbClr val="0059BD"/>
                </a:solidFill>
                <a:latin typeface="Verdana"/>
                <a:cs typeface="Verdana"/>
              </a:rPr>
              <a:t> </a:t>
            </a:r>
            <a:r>
              <a:rPr sz="1000" b="1" spc="-9" dirty="0">
                <a:solidFill>
                  <a:srgbClr val="0059BD"/>
                </a:solidFill>
                <a:latin typeface="Verdana"/>
                <a:cs typeface="Verdana"/>
              </a:rPr>
              <a:t>of</a:t>
            </a:r>
            <a:r>
              <a:rPr sz="1000" b="1" dirty="0">
                <a:solidFill>
                  <a:srgbClr val="0059BD"/>
                </a:solidFill>
                <a:latin typeface="Verdana"/>
                <a:cs typeface="Verdana"/>
              </a:rPr>
              <a:t> </a:t>
            </a:r>
            <a:r>
              <a:rPr sz="1000" b="1" spc="-9" dirty="0">
                <a:solidFill>
                  <a:srgbClr val="0059BD"/>
                </a:solidFill>
                <a:latin typeface="Verdana"/>
                <a:cs typeface="Verdana"/>
              </a:rPr>
              <a:t>interest</a:t>
            </a:r>
            <a:endParaRPr sz="1000" dirty="0">
              <a:latin typeface="Verdana"/>
              <a:cs typeface="Verdana"/>
            </a:endParaRPr>
          </a:p>
        </p:txBody>
      </p:sp>
      <p:sp>
        <p:nvSpPr>
          <p:cNvPr id="3" name="object 3"/>
          <p:cNvSpPr/>
          <p:nvPr/>
        </p:nvSpPr>
        <p:spPr>
          <a:xfrm>
            <a:off x="5359242" y="1164635"/>
            <a:ext cx="1001822" cy="0"/>
          </a:xfrm>
          <a:custGeom>
            <a:avLst/>
            <a:gdLst/>
            <a:ahLst/>
            <a:cxnLst/>
            <a:rect l="l" t="t" r="r" b="b"/>
            <a:pathLst>
              <a:path w="1171575">
                <a:moveTo>
                  <a:pt x="0" y="0"/>
                </a:moveTo>
                <a:lnTo>
                  <a:pt x="1171194" y="0"/>
                </a:lnTo>
              </a:path>
            </a:pathLst>
          </a:custGeom>
          <a:ln w="8889">
            <a:solidFill>
              <a:srgbClr val="FFFFFF"/>
            </a:solidFill>
          </a:ln>
        </p:spPr>
        <p:txBody>
          <a:bodyPr wrap="square" lIns="0" tIns="0" rIns="0" bIns="0" rtlCol="0"/>
          <a:lstStyle/>
          <a:p>
            <a:endParaRPr/>
          </a:p>
        </p:txBody>
      </p:sp>
      <p:sp>
        <p:nvSpPr>
          <p:cNvPr id="4" name="object 4"/>
          <p:cNvSpPr/>
          <p:nvPr/>
        </p:nvSpPr>
        <p:spPr>
          <a:xfrm>
            <a:off x="5359241" y="1403025"/>
            <a:ext cx="673311" cy="0"/>
          </a:xfrm>
          <a:custGeom>
            <a:avLst/>
            <a:gdLst/>
            <a:ahLst/>
            <a:cxnLst/>
            <a:rect l="l" t="t" r="r" b="b"/>
            <a:pathLst>
              <a:path w="787400">
                <a:moveTo>
                  <a:pt x="0" y="0"/>
                </a:moveTo>
                <a:lnTo>
                  <a:pt x="787146" y="0"/>
                </a:lnTo>
              </a:path>
            </a:pathLst>
          </a:custGeom>
          <a:ln w="8890">
            <a:solidFill>
              <a:srgbClr val="FFFFFF"/>
            </a:solidFill>
          </a:ln>
        </p:spPr>
        <p:txBody>
          <a:bodyPr wrap="square" lIns="0" tIns="0" rIns="0" bIns="0" rtlCol="0"/>
          <a:lstStyle/>
          <a:p>
            <a:endParaRPr/>
          </a:p>
        </p:txBody>
      </p:sp>
      <p:sp>
        <p:nvSpPr>
          <p:cNvPr id="5" name="object 5"/>
          <p:cNvSpPr/>
          <p:nvPr/>
        </p:nvSpPr>
        <p:spPr>
          <a:xfrm>
            <a:off x="5359241" y="1825906"/>
            <a:ext cx="673311" cy="0"/>
          </a:xfrm>
          <a:custGeom>
            <a:avLst/>
            <a:gdLst/>
            <a:ahLst/>
            <a:cxnLst/>
            <a:rect l="l" t="t" r="r" b="b"/>
            <a:pathLst>
              <a:path w="787400">
                <a:moveTo>
                  <a:pt x="0" y="0"/>
                </a:moveTo>
                <a:lnTo>
                  <a:pt x="787146" y="0"/>
                </a:lnTo>
              </a:path>
            </a:pathLst>
          </a:custGeom>
          <a:ln w="8890">
            <a:solidFill>
              <a:srgbClr val="FFFFFF"/>
            </a:solidFill>
          </a:ln>
        </p:spPr>
        <p:txBody>
          <a:bodyPr wrap="square" lIns="0" tIns="0" rIns="0" bIns="0" rtlCol="0"/>
          <a:lstStyle/>
          <a:p>
            <a:endParaRPr/>
          </a:p>
        </p:txBody>
      </p:sp>
      <p:sp>
        <p:nvSpPr>
          <p:cNvPr id="6" name="object 6"/>
          <p:cNvSpPr/>
          <p:nvPr/>
        </p:nvSpPr>
        <p:spPr>
          <a:xfrm>
            <a:off x="5359242" y="2302683"/>
            <a:ext cx="1937942" cy="0"/>
          </a:xfrm>
          <a:custGeom>
            <a:avLst/>
            <a:gdLst/>
            <a:ahLst/>
            <a:cxnLst/>
            <a:rect l="l" t="t" r="r" b="b"/>
            <a:pathLst>
              <a:path w="2266315">
                <a:moveTo>
                  <a:pt x="0" y="0"/>
                </a:moveTo>
                <a:lnTo>
                  <a:pt x="2266188" y="0"/>
                </a:lnTo>
              </a:path>
            </a:pathLst>
          </a:custGeom>
          <a:ln w="8890">
            <a:solidFill>
              <a:srgbClr val="FFFFFF"/>
            </a:solidFill>
          </a:ln>
        </p:spPr>
        <p:txBody>
          <a:bodyPr wrap="square" lIns="0" tIns="0" rIns="0" bIns="0" rtlCol="0"/>
          <a:lstStyle/>
          <a:p>
            <a:endParaRPr/>
          </a:p>
        </p:txBody>
      </p:sp>
      <p:sp>
        <p:nvSpPr>
          <p:cNvPr id="7" name="object 7"/>
          <p:cNvSpPr/>
          <p:nvPr/>
        </p:nvSpPr>
        <p:spPr>
          <a:xfrm>
            <a:off x="5359241" y="2820228"/>
            <a:ext cx="2815961" cy="0"/>
          </a:xfrm>
          <a:custGeom>
            <a:avLst/>
            <a:gdLst/>
            <a:ahLst/>
            <a:cxnLst/>
            <a:rect l="l" t="t" r="r" b="b"/>
            <a:pathLst>
              <a:path w="3293109">
                <a:moveTo>
                  <a:pt x="0" y="0"/>
                </a:moveTo>
                <a:lnTo>
                  <a:pt x="3292602" y="0"/>
                </a:lnTo>
              </a:path>
            </a:pathLst>
          </a:custGeom>
          <a:ln w="8889">
            <a:solidFill>
              <a:srgbClr val="FFFFFF"/>
            </a:solidFill>
          </a:ln>
        </p:spPr>
        <p:txBody>
          <a:bodyPr wrap="square" lIns="0" tIns="0" rIns="0" bIns="0" rtlCol="0"/>
          <a:lstStyle/>
          <a:p>
            <a:endParaRPr/>
          </a:p>
        </p:txBody>
      </p:sp>
      <p:sp>
        <p:nvSpPr>
          <p:cNvPr id="8" name="object 8"/>
          <p:cNvSpPr/>
          <p:nvPr/>
        </p:nvSpPr>
        <p:spPr>
          <a:xfrm>
            <a:off x="5359242" y="3166412"/>
            <a:ext cx="3168363" cy="139924"/>
          </a:xfrm>
          <a:custGeom>
            <a:avLst/>
            <a:gdLst/>
            <a:ahLst/>
            <a:cxnLst/>
            <a:rect l="l" t="t" r="r" b="b"/>
            <a:pathLst>
              <a:path w="3705225" h="154304">
                <a:moveTo>
                  <a:pt x="0" y="0"/>
                </a:moveTo>
                <a:lnTo>
                  <a:pt x="0" y="153924"/>
                </a:lnTo>
                <a:lnTo>
                  <a:pt x="3704844" y="153924"/>
                </a:lnTo>
                <a:lnTo>
                  <a:pt x="3704844" y="0"/>
                </a:lnTo>
                <a:lnTo>
                  <a:pt x="0" y="0"/>
                </a:lnTo>
                <a:close/>
              </a:path>
            </a:pathLst>
          </a:custGeom>
          <a:solidFill>
            <a:srgbClr val="0059BD"/>
          </a:solidFill>
        </p:spPr>
        <p:txBody>
          <a:bodyPr wrap="square" lIns="0" tIns="0" rIns="0" bIns="0" rtlCol="0"/>
          <a:lstStyle/>
          <a:p>
            <a:endParaRPr/>
          </a:p>
        </p:txBody>
      </p:sp>
      <p:sp>
        <p:nvSpPr>
          <p:cNvPr id="9" name="object 9"/>
          <p:cNvSpPr/>
          <p:nvPr/>
        </p:nvSpPr>
        <p:spPr>
          <a:xfrm>
            <a:off x="5359241" y="3295625"/>
            <a:ext cx="700461" cy="0"/>
          </a:xfrm>
          <a:custGeom>
            <a:avLst/>
            <a:gdLst/>
            <a:ahLst/>
            <a:cxnLst/>
            <a:rect l="l" t="t" r="r" b="b"/>
            <a:pathLst>
              <a:path w="819150">
                <a:moveTo>
                  <a:pt x="0" y="0"/>
                </a:moveTo>
                <a:lnTo>
                  <a:pt x="819150" y="0"/>
                </a:lnTo>
              </a:path>
            </a:pathLst>
          </a:custGeom>
          <a:ln w="8890">
            <a:solidFill>
              <a:srgbClr val="FFFFFF"/>
            </a:solidFill>
          </a:ln>
        </p:spPr>
        <p:txBody>
          <a:bodyPr wrap="square" lIns="0" tIns="0" rIns="0" bIns="0" rtlCol="0"/>
          <a:lstStyle/>
          <a:p>
            <a:endParaRPr/>
          </a:p>
        </p:txBody>
      </p:sp>
      <p:sp>
        <p:nvSpPr>
          <p:cNvPr id="10" name="object 10"/>
          <p:cNvSpPr/>
          <p:nvPr/>
        </p:nvSpPr>
        <p:spPr>
          <a:xfrm>
            <a:off x="5359242" y="3305990"/>
            <a:ext cx="3168363" cy="140500"/>
          </a:xfrm>
          <a:custGeom>
            <a:avLst/>
            <a:gdLst/>
            <a:ahLst/>
            <a:cxnLst/>
            <a:rect l="l" t="t" r="r" b="b"/>
            <a:pathLst>
              <a:path w="3705225" h="154939">
                <a:moveTo>
                  <a:pt x="0" y="0"/>
                </a:moveTo>
                <a:lnTo>
                  <a:pt x="0" y="154686"/>
                </a:lnTo>
                <a:lnTo>
                  <a:pt x="3704844" y="154686"/>
                </a:lnTo>
                <a:lnTo>
                  <a:pt x="3704844" y="0"/>
                </a:lnTo>
                <a:lnTo>
                  <a:pt x="0" y="0"/>
                </a:lnTo>
                <a:close/>
              </a:path>
            </a:pathLst>
          </a:custGeom>
          <a:solidFill>
            <a:srgbClr val="0059BD"/>
          </a:solidFill>
        </p:spPr>
        <p:txBody>
          <a:bodyPr wrap="square" lIns="0" tIns="0" rIns="0" bIns="0" rtlCol="0"/>
          <a:lstStyle/>
          <a:p>
            <a:endParaRPr/>
          </a:p>
        </p:txBody>
      </p:sp>
      <p:sp>
        <p:nvSpPr>
          <p:cNvPr id="11" name="object 11"/>
          <p:cNvSpPr/>
          <p:nvPr/>
        </p:nvSpPr>
        <p:spPr>
          <a:xfrm>
            <a:off x="5359242" y="3446259"/>
            <a:ext cx="3168363" cy="185989"/>
          </a:xfrm>
          <a:custGeom>
            <a:avLst/>
            <a:gdLst/>
            <a:ahLst/>
            <a:cxnLst/>
            <a:rect l="l" t="t" r="r" b="b"/>
            <a:pathLst>
              <a:path w="3705225" h="205104">
                <a:moveTo>
                  <a:pt x="0" y="0"/>
                </a:moveTo>
                <a:lnTo>
                  <a:pt x="0" y="204977"/>
                </a:lnTo>
                <a:lnTo>
                  <a:pt x="3704844" y="204977"/>
                </a:lnTo>
                <a:lnTo>
                  <a:pt x="3704844" y="0"/>
                </a:lnTo>
                <a:lnTo>
                  <a:pt x="0" y="0"/>
                </a:lnTo>
                <a:close/>
              </a:path>
            </a:pathLst>
          </a:custGeom>
          <a:solidFill>
            <a:srgbClr val="0059BD"/>
          </a:solidFill>
        </p:spPr>
        <p:txBody>
          <a:bodyPr wrap="square" lIns="0" tIns="0" rIns="0" bIns="0" rtlCol="0"/>
          <a:lstStyle/>
          <a:p>
            <a:endParaRPr/>
          </a:p>
        </p:txBody>
      </p:sp>
      <p:sp>
        <p:nvSpPr>
          <p:cNvPr id="13" name="object 13"/>
          <p:cNvSpPr/>
          <p:nvPr/>
        </p:nvSpPr>
        <p:spPr>
          <a:xfrm>
            <a:off x="5359241" y="4190446"/>
            <a:ext cx="980645" cy="0"/>
          </a:xfrm>
          <a:custGeom>
            <a:avLst/>
            <a:gdLst/>
            <a:ahLst/>
            <a:cxnLst/>
            <a:rect l="l" t="t" r="r" b="b"/>
            <a:pathLst>
              <a:path w="1146809">
                <a:moveTo>
                  <a:pt x="0" y="0"/>
                </a:moveTo>
                <a:lnTo>
                  <a:pt x="1146809" y="0"/>
                </a:lnTo>
              </a:path>
            </a:pathLst>
          </a:custGeom>
          <a:ln w="8890">
            <a:solidFill>
              <a:srgbClr val="FFFFFF"/>
            </a:solidFill>
          </a:ln>
        </p:spPr>
        <p:txBody>
          <a:bodyPr wrap="square" lIns="0" tIns="0" rIns="0" bIns="0" rtlCol="0"/>
          <a:lstStyle/>
          <a:p>
            <a:endParaRPr/>
          </a:p>
        </p:txBody>
      </p:sp>
      <p:graphicFrame>
        <p:nvGraphicFramePr>
          <p:cNvPr id="12" name="object 12"/>
          <p:cNvGraphicFramePr>
            <a:graphicFrameLocks noGrp="1"/>
          </p:cNvGraphicFramePr>
          <p:nvPr>
            <p:extLst>
              <p:ext uri="{D42A27DB-BD31-4B8C-83A1-F6EECF244321}">
                <p14:modId xmlns:p14="http://schemas.microsoft.com/office/powerpoint/2010/main" val="50590038"/>
              </p:ext>
            </p:extLst>
          </p:nvPr>
        </p:nvGraphicFramePr>
        <p:xfrm>
          <a:off x="395536" y="1323519"/>
          <a:ext cx="8583083" cy="4049697"/>
        </p:xfrm>
        <a:graphic>
          <a:graphicData uri="http://schemas.openxmlformats.org/drawingml/2006/table">
            <a:tbl>
              <a:tblPr firstRow="1" bandRow="1">
                <a:tableStyleId>{2D5ABB26-0587-4C30-8999-92F81FD0307C}</a:tableStyleId>
              </a:tblPr>
              <a:tblGrid>
                <a:gridCol w="986747"/>
                <a:gridCol w="7596336"/>
              </a:tblGrid>
              <a:tr h="491634">
                <a:tc gridSpan="2">
                  <a:txBody>
                    <a:bodyPr/>
                    <a:lstStyle/>
                    <a:p>
                      <a:pPr marL="65405">
                        <a:lnSpc>
                          <a:spcPts val="905"/>
                        </a:lnSpc>
                        <a:tabLst>
                          <a:tab pos="1575435" algn="l"/>
                        </a:tabLst>
                      </a:pPr>
                      <a:endParaRPr lang="en-US" sz="900" dirty="0" smtClean="0">
                        <a:solidFill>
                          <a:schemeClr val="bg1"/>
                        </a:solidFill>
                        <a:latin typeface="Verdana"/>
                        <a:cs typeface="Verdana"/>
                      </a:endParaRPr>
                    </a:p>
                    <a:p>
                      <a:pPr marL="65405">
                        <a:lnSpc>
                          <a:spcPts val="905"/>
                        </a:lnSpc>
                        <a:tabLst>
                          <a:tab pos="1575435" algn="l"/>
                        </a:tabLst>
                      </a:pPr>
                      <a:r>
                        <a:rPr lang="en-US" altLang="ja-JP" sz="1400" spc="-7" baseline="11111" dirty="0" smtClean="0">
                          <a:solidFill>
                            <a:schemeClr val="bg1"/>
                          </a:solidFill>
                          <a:latin typeface="Verdana"/>
                          <a:cs typeface="Verdana"/>
                        </a:rPr>
                        <a:t>Nationa</a:t>
                      </a:r>
                      <a:r>
                        <a:rPr lang="en-US" altLang="ja-JP" sz="1400" baseline="11111" dirty="0" smtClean="0">
                          <a:solidFill>
                            <a:schemeClr val="bg1"/>
                          </a:solidFill>
                          <a:latin typeface="Verdana"/>
                          <a:cs typeface="Verdana"/>
                        </a:rPr>
                        <a:t>l </a:t>
                      </a:r>
                    </a:p>
                    <a:p>
                      <a:pPr marL="65405">
                        <a:lnSpc>
                          <a:spcPts val="905"/>
                        </a:lnSpc>
                        <a:tabLst>
                          <a:tab pos="1575435" algn="l"/>
                        </a:tabLst>
                      </a:pPr>
                      <a:r>
                        <a:rPr lang="en-US" altLang="ja-JP" sz="1400" spc="-7" baseline="11111" dirty="0" smtClean="0">
                          <a:solidFill>
                            <a:schemeClr val="bg1"/>
                          </a:solidFill>
                          <a:latin typeface="Verdana"/>
                          <a:cs typeface="Verdana"/>
                        </a:rPr>
                        <a:t>Medicin</a:t>
                      </a:r>
                      <a:r>
                        <a:rPr lang="en-US" altLang="ja-JP" sz="1400" baseline="11111" dirty="0" smtClean="0">
                          <a:solidFill>
                            <a:schemeClr val="bg1"/>
                          </a:solidFill>
                          <a:latin typeface="Verdana"/>
                          <a:cs typeface="Verdana"/>
                        </a:rPr>
                        <a:t>e </a:t>
                      </a:r>
                      <a:r>
                        <a:rPr lang="en-US" altLang="ja-JP" sz="1400" baseline="0" dirty="0" smtClean="0">
                          <a:solidFill>
                            <a:schemeClr val="bg1"/>
                          </a:solidFill>
                          <a:latin typeface="Verdana"/>
                          <a:cs typeface="Verdana"/>
                        </a:rPr>
                        <a:t>        </a:t>
                      </a:r>
                      <a:r>
                        <a:rPr lang="en-US" altLang="ja-JP" sz="900" spc="-5" dirty="0" smtClean="0">
                          <a:solidFill>
                            <a:schemeClr val="bg1"/>
                          </a:solidFill>
                          <a:latin typeface="Verdana"/>
                          <a:cs typeface="Verdana"/>
                        </a:rPr>
                        <a:t>Medicine</a:t>
                      </a:r>
                      <a:r>
                        <a:rPr lang="en-US" altLang="ja-JP" sz="900" dirty="0" smtClean="0">
                          <a:solidFill>
                            <a:schemeClr val="bg1"/>
                          </a:solidFill>
                          <a:latin typeface="Verdana"/>
                          <a:cs typeface="Verdana"/>
                        </a:rPr>
                        <a:t>s </a:t>
                      </a:r>
                      <a:r>
                        <a:rPr lang="en-US" altLang="ja-JP" sz="900" spc="75" dirty="0" smtClean="0">
                          <a:solidFill>
                            <a:schemeClr val="bg1"/>
                          </a:solidFill>
                          <a:latin typeface="Verdana"/>
                          <a:cs typeface="Verdana"/>
                        </a:rPr>
                        <a:t> </a:t>
                      </a:r>
                      <a:r>
                        <a:rPr lang="en-US" altLang="ja-JP" sz="900" spc="-5" dirty="0" smtClean="0">
                          <a:solidFill>
                            <a:schemeClr val="bg1"/>
                          </a:solidFill>
                          <a:latin typeface="Verdana"/>
                          <a:cs typeface="Verdana"/>
                        </a:rPr>
                        <a:t>an</a:t>
                      </a:r>
                      <a:r>
                        <a:rPr lang="en-US" altLang="ja-JP" sz="900" dirty="0" smtClean="0">
                          <a:solidFill>
                            <a:schemeClr val="bg1"/>
                          </a:solidFill>
                          <a:latin typeface="Verdana"/>
                          <a:cs typeface="Verdana"/>
                        </a:rPr>
                        <a:t>d </a:t>
                      </a:r>
                      <a:r>
                        <a:rPr lang="en-US" altLang="ja-JP" sz="900" spc="70" dirty="0" smtClean="0">
                          <a:solidFill>
                            <a:schemeClr val="bg1"/>
                          </a:solidFill>
                          <a:latin typeface="Verdana"/>
                          <a:cs typeface="Verdana"/>
                        </a:rPr>
                        <a:t> </a:t>
                      </a:r>
                      <a:r>
                        <a:rPr lang="en-US" altLang="ja-JP" sz="900" spc="-5" dirty="0" smtClean="0">
                          <a:solidFill>
                            <a:schemeClr val="bg1"/>
                          </a:solidFill>
                          <a:latin typeface="Verdana"/>
                          <a:cs typeface="Verdana"/>
                        </a:rPr>
                        <a:t>Healthcar</a:t>
                      </a:r>
                      <a:r>
                        <a:rPr lang="en-US" altLang="ja-JP" sz="900" dirty="0" smtClean="0">
                          <a:solidFill>
                            <a:schemeClr val="bg1"/>
                          </a:solidFill>
                          <a:latin typeface="Verdana"/>
                          <a:cs typeface="Verdana"/>
                        </a:rPr>
                        <a:t>e </a:t>
                      </a:r>
                      <a:r>
                        <a:rPr lang="en-US" altLang="ja-JP" sz="900" spc="80" dirty="0" smtClean="0">
                          <a:solidFill>
                            <a:schemeClr val="bg1"/>
                          </a:solidFill>
                          <a:latin typeface="Verdana"/>
                          <a:cs typeface="Verdana"/>
                        </a:rPr>
                        <a:t> </a:t>
                      </a:r>
                      <a:r>
                        <a:rPr lang="en-US" altLang="ja-JP" sz="900" spc="-5" dirty="0" smtClean="0">
                          <a:solidFill>
                            <a:schemeClr val="bg1"/>
                          </a:solidFill>
                          <a:latin typeface="Verdana"/>
                          <a:cs typeface="Verdana"/>
                        </a:rPr>
                        <a:t>pro</a:t>
                      </a:r>
                      <a:r>
                        <a:rPr lang="en-US" altLang="ja-JP" sz="900" spc="-10" dirty="0" smtClean="0">
                          <a:solidFill>
                            <a:schemeClr val="bg1"/>
                          </a:solidFill>
                          <a:latin typeface="Verdana"/>
                          <a:cs typeface="Verdana"/>
                        </a:rPr>
                        <a:t>d</a:t>
                      </a:r>
                      <a:r>
                        <a:rPr lang="en-US" altLang="ja-JP" sz="900" dirty="0" smtClean="0">
                          <a:solidFill>
                            <a:schemeClr val="bg1"/>
                          </a:solidFill>
                          <a:latin typeface="Verdana"/>
                          <a:cs typeface="Verdana"/>
                        </a:rPr>
                        <a:t>ucts </a:t>
                      </a:r>
                      <a:r>
                        <a:rPr lang="en-US" altLang="ja-JP" sz="900" spc="75" dirty="0" smtClean="0">
                          <a:solidFill>
                            <a:schemeClr val="bg1"/>
                          </a:solidFill>
                          <a:latin typeface="Verdana"/>
                          <a:cs typeface="Verdana"/>
                        </a:rPr>
                        <a:t> </a:t>
                      </a:r>
                      <a:r>
                        <a:rPr lang="en-US" altLang="ja-JP" sz="900" spc="-5" dirty="0" smtClean="0">
                          <a:solidFill>
                            <a:schemeClr val="bg1"/>
                          </a:solidFill>
                          <a:latin typeface="Verdana"/>
                          <a:cs typeface="Verdana"/>
                        </a:rPr>
                        <a:t>Reg</a:t>
                      </a:r>
                      <a:r>
                        <a:rPr lang="en-US" altLang="ja-JP" sz="900" dirty="0" smtClean="0">
                          <a:solidFill>
                            <a:schemeClr val="bg1"/>
                          </a:solidFill>
                          <a:latin typeface="Verdana"/>
                          <a:cs typeface="Verdana"/>
                        </a:rPr>
                        <a:t>u</a:t>
                      </a:r>
                      <a:r>
                        <a:rPr lang="en-US" altLang="ja-JP" sz="900" spc="-10" dirty="0" smtClean="0">
                          <a:solidFill>
                            <a:schemeClr val="bg1"/>
                          </a:solidFill>
                          <a:latin typeface="Verdana"/>
                          <a:cs typeface="Verdana"/>
                        </a:rPr>
                        <a:t>l</a:t>
                      </a:r>
                      <a:r>
                        <a:rPr lang="en-US" altLang="ja-JP" sz="900" spc="-5" dirty="0" smtClean="0">
                          <a:solidFill>
                            <a:schemeClr val="bg1"/>
                          </a:solidFill>
                          <a:latin typeface="Verdana"/>
                          <a:cs typeface="Verdana"/>
                        </a:rPr>
                        <a:t>ator</a:t>
                      </a:r>
                      <a:r>
                        <a:rPr lang="en-US" altLang="ja-JP" sz="900" dirty="0" smtClean="0">
                          <a:solidFill>
                            <a:schemeClr val="bg1"/>
                          </a:solidFill>
                          <a:latin typeface="Verdana"/>
                          <a:cs typeface="Verdana"/>
                        </a:rPr>
                        <a:t>y </a:t>
                      </a:r>
                      <a:r>
                        <a:rPr lang="en-US" altLang="ja-JP" sz="900" spc="75" dirty="0" smtClean="0">
                          <a:solidFill>
                            <a:schemeClr val="bg1"/>
                          </a:solidFill>
                          <a:latin typeface="Verdana"/>
                          <a:cs typeface="Verdana"/>
                        </a:rPr>
                        <a:t> </a:t>
                      </a:r>
                      <a:r>
                        <a:rPr lang="en-US" altLang="ja-JP" sz="900" spc="-5" dirty="0" smtClean="0">
                          <a:solidFill>
                            <a:schemeClr val="bg1"/>
                          </a:solidFill>
                          <a:latin typeface="Verdana"/>
                          <a:cs typeface="Verdana"/>
                        </a:rPr>
                        <a:t>Age</a:t>
                      </a:r>
                      <a:r>
                        <a:rPr lang="en-US" altLang="ja-JP" sz="900" dirty="0" smtClean="0">
                          <a:solidFill>
                            <a:schemeClr val="bg1"/>
                          </a:solidFill>
                          <a:latin typeface="Verdana"/>
                          <a:cs typeface="Verdana"/>
                        </a:rPr>
                        <a:t>ncy </a:t>
                      </a:r>
                      <a:r>
                        <a:rPr lang="en-US" altLang="ja-JP" sz="900" spc="70" dirty="0" smtClean="0">
                          <a:solidFill>
                            <a:schemeClr val="bg1"/>
                          </a:solidFill>
                          <a:latin typeface="Verdana"/>
                          <a:cs typeface="Verdana"/>
                        </a:rPr>
                        <a:t> </a:t>
                      </a:r>
                      <a:r>
                        <a:rPr lang="en-US" altLang="ja-JP" sz="900" dirty="0" smtClean="0">
                          <a:solidFill>
                            <a:schemeClr val="bg1"/>
                          </a:solidFill>
                          <a:latin typeface="Verdana"/>
                          <a:cs typeface="Verdana"/>
                        </a:rPr>
                        <a:t>- </a:t>
                      </a:r>
                    </a:p>
                    <a:p>
                      <a:pPr marL="65405">
                        <a:lnSpc>
                          <a:spcPts val="905"/>
                        </a:lnSpc>
                        <a:tabLst>
                          <a:tab pos="1574800" algn="l"/>
                          <a:tab pos="5114925" algn="l"/>
                        </a:tabLst>
                      </a:pPr>
                      <a:r>
                        <a:rPr lang="en-US" altLang="ja-JP" sz="1400" spc="-7" baseline="-22222" dirty="0" smtClean="0">
                          <a:solidFill>
                            <a:schemeClr val="bg1"/>
                          </a:solidFill>
                          <a:latin typeface="Verdana"/>
                          <a:cs typeface="Verdana"/>
                        </a:rPr>
                        <a:t>Agenc</a:t>
                      </a:r>
                      <a:r>
                        <a:rPr lang="en-US" altLang="ja-JP" sz="1400" baseline="-22222" dirty="0" smtClean="0">
                          <a:solidFill>
                            <a:schemeClr val="bg1"/>
                          </a:solidFill>
                          <a:latin typeface="Verdana"/>
                          <a:cs typeface="Verdana"/>
                        </a:rPr>
                        <a:t>y	</a:t>
                      </a:r>
                      <a:r>
                        <a:rPr lang="en-US" altLang="ja-JP" sz="1400" spc="-7" baseline="-33333" dirty="0" smtClean="0">
                          <a:solidFill>
                            <a:schemeClr val="bg1"/>
                          </a:solidFill>
                          <a:latin typeface="Verdana"/>
                          <a:cs typeface="Verdana"/>
                        </a:rPr>
                        <a:t>MHR</a:t>
                      </a:r>
                      <a:r>
                        <a:rPr lang="en-US" altLang="ja-JP" sz="1400" baseline="-33333" dirty="0" smtClean="0">
                          <a:solidFill>
                            <a:schemeClr val="bg1"/>
                          </a:solidFill>
                          <a:latin typeface="Verdana"/>
                          <a:cs typeface="Verdana"/>
                        </a:rPr>
                        <a:t>A	</a:t>
                      </a:r>
                      <a:r>
                        <a:rPr lang="en-US" altLang="ja-JP" sz="900" dirty="0" smtClean="0">
                          <a:solidFill>
                            <a:schemeClr val="bg1"/>
                          </a:solidFill>
                          <a:effectLst/>
                          <a:latin typeface="Verdana"/>
                          <a:cs typeface="Verdana"/>
                          <a:hlinkClick r:id="rId3"/>
                        </a:rPr>
                        <a:t>w</a:t>
                      </a:r>
                      <a:r>
                        <a:rPr lang="en-US" altLang="ja-JP" sz="900" spc="-5" dirty="0" smtClean="0">
                          <a:solidFill>
                            <a:schemeClr val="bg1"/>
                          </a:solidFill>
                          <a:effectLst/>
                          <a:latin typeface="Verdana"/>
                          <a:cs typeface="Verdana"/>
                          <a:hlinkClick r:id="rId3"/>
                        </a:rPr>
                        <a:t>w</a:t>
                      </a:r>
                      <a:r>
                        <a:rPr lang="en-US" altLang="ja-JP" sz="900" dirty="0" smtClean="0">
                          <a:solidFill>
                            <a:schemeClr val="bg1"/>
                          </a:solidFill>
                          <a:effectLst/>
                          <a:latin typeface="Verdana"/>
                          <a:cs typeface="Verdana"/>
                          <a:hlinkClick r:id="rId3"/>
                        </a:rPr>
                        <a:t>w.</a:t>
                      </a:r>
                      <a:r>
                        <a:rPr lang="en-US" altLang="ja-JP" sz="900" spc="-10" dirty="0" smtClean="0">
                          <a:solidFill>
                            <a:schemeClr val="bg1"/>
                          </a:solidFill>
                          <a:effectLst/>
                          <a:latin typeface="Verdana"/>
                          <a:cs typeface="Verdana"/>
                          <a:hlinkClick r:id="rId3"/>
                        </a:rPr>
                        <a:t>m</a:t>
                      </a:r>
                      <a:r>
                        <a:rPr lang="en-US" altLang="ja-JP" sz="900" dirty="0" smtClean="0">
                          <a:solidFill>
                            <a:schemeClr val="bg1"/>
                          </a:solidFill>
                          <a:effectLst/>
                          <a:latin typeface="Verdana"/>
                          <a:cs typeface="Verdana"/>
                          <a:hlinkClick r:id="rId3"/>
                        </a:rPr>
                        <a:t>hra</a:t>
                      </a:r>
                      <a:r>
                        <a:rPr lang="en-US" altLang="ja-JP" sz="900" spc="-5" dirty="0" smtClean="0">
                          <a:solidFill>
                            <a:schemeClr val="bg1"/>
                          </a:solidFill>
                          <a:effectLst/>
                          <a:latin typeface="Verdana"/>
                          <a:cs typeface="Verdana"/>
                          <a:hlinkClick r:id="rId3"/>
                        </a:rPr>
                        <a:t>.g</a:t>
                      </a:r>
                      <a:r>
                        <a:rPr lang="en-US" altLang="ja-JP" sz="900" dirty="0" smtClean="0">
                          <a:solidFill>
                            <a:schemeClr val="bg1"/>
                          </a:solidFill>
                          <a:effectLst/>
                          <a:latin typeface="Verdana"/>
                          <a:cs typeface="Verdana"/>
                          <a:hlinkClick r:id="rId3"/>
                        </a:rPr>
                        <a:t>ov.</a:t>
                      </a:r>
                      <a:r>
                        <a:rPr lang="en-US" altLang="ja-JP" sz="900" spc="-5" dirty="0" smtClean="0">
                          <a:solidFill>
                            <a:schemeClr val="bg1"/>
                          </a:solidFill>
                          <a:effectLst/>
                          <a:latin typeface="Verdana"/>
                          <a:cs typeface="Verdana"/>
                          <a:hlinkClick r:id="rId3"/>
                        </a:rPr>
                        <a:t>u</a:t>
                      </a:r>
                      <a:r>
                        <a:rPr lang="en-US" altLang="ja-JP" sz="900" dirty="0" smtClean="0">
                          <a:solidFill>
                            <a:schemeClr val="bg1"/>
                          </a:solidFill>
                          <a:effectLst/>
                          <a:latin typeface="Verdana"/>
                          <a:cs typeface="Verdana"/>
                          <a:hlinkClick r:id="rId3"/>
                        </a:rPr>
                        <a:t>k</a:t>
                      </a:r>
                      <a:endParaRPr lang="en-US" altLang="ja-JP" sz="900" dirty="0" smtClean="0">
                        <a:solidFill>
                          <a:schemeClr val="bg1"/>
                        </a:solidFill>
                        <a:effectLst/>
                        <a:latin typeface="Verdana"/>
                        <a:cs typeface="Verdana"/>
                      </a:endParaRPr>
                    </a:p>
                    <a:p>
                      <a:pPr marL="65405">
                        <a:lnSpc>
                          <a:spcPts val="905"/>
                        </a:lnSpc>
                        <a:tabLst>
                          <a:tab pos="1575435" algn="l"/>
                        </a:tabLst>
                      </a:pPr>
                      <a:endParaRPr sz="900"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a:p>
                  </a:txBody>
                  <a:tcPr marL="0" marR="0" marT="0" marB="0"/>
                </a:tc>
              </a:tr>
              <a:tr h="191748">
                <a:tc rowSpan="2">
                  <a:txBody>
                    <a:bodyPr/>
                    <a:lstStyle/>
                    <a:p>
                      <a:pPr marL="65405">
                        <a:lnSpc>
                          <a:spcPct val="100000"/>
                        </a:lnSpc>
                      </a:pPr>
                      <a:r>
                        <a:rPr sz="900" dirty="0">
                          <a:solidFill>
                            <a:schemeClr val="bg1"/>
                          </a:solidFill>
                          <a:latin typeface="Verdana"/>
                          <a:cs typeface="Verdana"/>
                        </a:rPr>
                        <a:t>P</a:t>
                      </a:r>
                      <a:r>
                        <a:rPr sz="900" spc="-5" dirty="0">
                          <a:solidFill>
                            <a:schemeClr val="bg1"/>
                          </a:solidFill>
                          <a:latin typeface="Verdana"/>
                          <a:cs typeface="Verdana"/>
                        </a:rPr>
                        <a:t>rici</a:t>
                      </a:r>
                      <a:r>
                        <a:rPr sz="900" dirty="0">
                          <a:solidFill>
                            <a:schemeClr val="bg1"/>
                          </a:solidFill>
                          <a:latin typeface="Verdana"/>
                          <a:cs typeface="Verdana"/>
                        </a:rPr>
                        <a:t>ng </a:t>
                      </a:r>
                      <a:r>
                        <a:rPr sz="900" spc="-5" dirty="0">
                          <a:solidFill>
                            <a:schemeClr val="bg1"/>
                          </a:solidFill>
                          <a:latin typeface="Verdana"/>
                          <a:cs typeface="Verdana"/>
                        </a:rPr>
                        <a:t>Age</a:t>
                      </a:r>
                      <a:r>
                        <a:rPr sz="900" dirty="0">
                          <a:solidFill>
                            <a:schemeClr val="bg1"/>
                          </a:solidFill>
                          <a:latin typeface="Verdana"/>
                          <a:cs typeface="Verdana"/>
                        </a:rPr>
                        <a:t>n</a:t>
                      </a:r>
                      <a:r>
                        <a:rPr sz="900" spc="-5" dirty="0">
                          <a:solidFill>
                            <a:schemeClr val="bg1"/>
                          </a:solidFill>
                          <a:latin typeface="Verdana"/>
                          <a:cs typeface="Verdana"/>
                        </a:rPr>
                        <a:t>cy</a:t>
                      </a:r>
                      <a:endParaRPr sz="900"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67945">
                        <a:lnSpc>
                          <a:spcPct val="100000"/>
                        </a:lnSpc>
                        <a:tabLst>
                          <a:tab pos="4105275" algn="l"/>
                        </a:tabLst>
                      </a:pPr>
                      <a:r>
                        <a:rPr sz="900" spc="-5" dirty="0">
                          <a:solidFill>
                            <a:schemeClr val="bg1"/>
                          </a:solidFill>
                          <a:latin typeface="Verdana"/>
                          <a:cs typeface="Verdana"/>
                        </a:rPr>
                        <a:t>Nationa</a:t>
                      </a:r>
                      <a:r>
                        <a:rPr sz="900" dirty="0">
                          <a:solidFill>
                            <a:schemeClr val="bg1"/>
                          </a:solidFill>
                          <a:latin typeface="Verdana"/>
                          <a:cs typeface="Verdana"/>
                        </a:rPr>
                        <a:t>l </a:t>
                      </a:r>
                      <a:r>
                        <a:rPr sz="900" spc="-5" dirty="0">
                          <a:solidFill>
                            <a:schemeClr val="bg1"/>
                          </a:solidFill>
                          <a:latin typeface="Verdana"/>
                          <a:cs typeface="Verdana"/>
                        </a:rPr>
                        <a:t>Healt</a:t>
                      </a:r>
                      <a:r>
                        <a:rPr sz="900" dirty="0">
                          <a:solidFill>
                            <a:schemeClr val="bg1"/>
                          </a:solidFill>
                          <a:latin typeface="Verdana"/>
                          <a:cs typeface="Verdana"/>
                        </a:rPr>
                        <a:t>h</a:t>
                      </a:r>
                      <a:r>
                        <a:rPr sz="900" spc="5" dirty="0">
                          <a:solidFill>
                            <a:schemeClr val="bg1"/>
                          </a:solidFill>
                          <a:latin typeface="Verdana"/>
                          <a:cs typeface="Verdana"/>
                        </a:rPr>
                        <a:t> </a:t>
                      </a:r>
                      <a:r>
                        <a:rPr sz="900" spc="-5" dirty="0">
                          <a:solidFill>
                            <a:schemeClr val="bg1"/>
                          </a:solidFill>
                          <a:latin typeface="Verdana"/>
                          <a:cs typeface="Verdana"/>
                        </a:rPr>
                        <a:t>Servic</a:t>
                      </a:r>
                      <a:r>
                        <a:rPr sz="900" dirty="0">
                          <a:solidFill>
                            <a:schemeClr val="bg1"/>
                          </a:solidFill>
                          <a:latin typeface="Verdana"/>
                          <a:cs typeface="Verdana"/>
                        </a:rPr>
                        <a:t>e</a:t>
                      </a:r>
                      <a:r>
                        <a:rPr sz="900" spc="-5" dirty="0">
                          <a:solidFill>
                            <a:schemeClr val="bg1"/>
                          </a:solidFill>
                          <a:latin typeface="Verdana"/>
                          <a:cs typeface="Verdana"/>
                        </a:rPr>
                        <a:t> (NHS</a:t>
                      </a:r>
                      <a:r>
                        <a:rPr sz="900" dirty="0">
                          <a:solidFill>
                            <a:schemeClr val="bg1"/>
                          </a:solidFill>
                          <a:latin typeface="Verdana"/>
                          <a:cs typeface="Verdana"/>
                        </a:rPr>
                        <a:t>)	</a:t>
                      </a:r>
                      <a:r>
                        <a:rPr sz="900" dirty="0">
                          <a:solidFill>
                            <a:schemeClr val="bg1"/>
                          </a:solidFill>
                          <a:latin typeface="Verdana"/>
                          <a:cs typeface="Verdana"/>
                          <a:hlinkClick r:id="rId4"/>
                        </a:rPr>
                        <a:t>w</a:t>
                      </a:r>
                      <a:r>
                        <a:rPr sz="900" spc="-5" dirty="0">
                          <a:solidFill>
                            <a:schemeClr val="bg1"/>
                          </a:solidFill>
                          <a:latin typeface="Verdana"/>
                          <a:cs typeface="Verdana"/>
                          <a:hlinkClick r:id="rId4"/>
                        </a:rPr>
                        <a:t>w</a:t>
                      </a:r>
                      <a:r>
                        <a:rPr sz="900" dirty="0">
                          <a:solidFill>
                            <a:schemeClr val="bg1"/>
                          </a:solidFill>
                          <a:latin typeface="Verdana"/>
                          <a:cs typeface="Verdana"/>
                          <a:hlinkClick r:id="rId4"/>
                        </a:rPr>
                        <a:t>w</a:t>
                      </a:r>
                      <a:r>
                        <a:rPr sz="900" spc="-5" dirty="0">
                          <a:solidFill>
                            <a:schemeClr val="bg1"/>
                          </a:solidFill>
                          <a:latin typeface="Verdana"/>
                          <a:cs typeface="Verdana"/>
                          <a:hlinkClick r:id="rId4"/>
                        </a:rPr>
                        <a:t>.</a:t>
                      </a:r>
                      <a:r>
                        <a:rPr sz="900" dirty="0">
                          <a:solidFill>
                            <a:schemeClr val="bg1"/>
                          </a:solidFill>
                          <a:latin typeface="Verdana"/>
                          <a:cs typeface="Verdana"/>
                          <a:hlinkClick r:id="rId4"/>
                        </a:rPr>
                        <a:t>nh</a:t>
                      </a:r>
                      <a:r>
                        <a:rPr sz="900" spc="-10" dirty="0">
                          <a:solidFill>
                            <a:schemeClr val="bg1"/>
                          </a:solidFill>
                          <a:latin typeface="Verdana"/>
                          <a:cs typeface="Verdana"/>
                          <a:hlinkClick r:id="rId4"/>
                        </a:rPr>
                        <a:t>s</a:t>
                      </a:r>
                      <a:r>
                        <a:rPr sz="900" dirty="0">
                          <a:solidFill>
                            <a:schemeClr val="bg1"/>
                          </a:solidFill>
                          <a:latin typeface="Verdana"/>
                          <a:cs typeface="Verdana"/>
                          <a:hlinkClick r:id="rId4"/>
                        </a:rPr>
                        <a:t>.</a:t>
                      </a:r>
                      <a:r>
                        <a:rPr sz="900" spc="-5" dirty="0">
                          <a:solidFill>
                            <a:schemeClr val="bg1"/>
                          </a:solidFill>
                          <a:latin typeface="Verdana"/>
                          <a:cs typeface="Verdana"/>
                          <a:hlinkClick r:id="rId4"/>
                        </a:rPr>
                        <a:t>u</a:t>
                      </a:r>
                      <a:r>
                        <a:rPr sz="900" dirty="0">
                          <a:solidFill>
                            <a:schemeClr val="bg1"/>
                          </a:solidFill>
                          <a:latin typeface="Verdana"/>
                          <a:cs typeface="Verdana"/>
                          <a:hlinkClick r:id="rId4"/>
                        </a:rPr>
                        <a:t>k</a:t>
                      </a:r>
                      <a:endParaRPr sz="900"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231133">
                <a:tc vMerge="1">
                  <a:txBody>
                    <a:bodyPr/>
                    <a:lstStyle/>
                    <a:p>
                      <a:endParaRPr/>
                    </a:p>
                  </a:txBody>
                  <a:tcPr marL="0" marR="0" marT="0" marB="0">
                    <a:solidFill>
                      <a:srgbClr val="0059BD"/>
                    </a:solidFill>
                  </a:tcPr>
                </a:tc>
                <a:tc>
                  <a:txBody>
                    <a:bodyPr/>
                    <a:lstStyle/>
                    <a:p>
                      <a:pPr marL="67945">
                        <a:lnSpc>
                          <a:spcPct val="100000"/>
                        </a:lnSpc>
                        <a:tabLst>
                          <a:tab pos="4105275" algn="l"/>
                        </a:tabLst>
                      </a:pPr>
                      <a:r>
                        <a:rPr sz="900" dirty="0">
                          <a:solidFill>
                            <a:schemeClr val="bg1"/>
                          </a:solidFill>
                          <a:latin typeface="Verdana"/>
                          <a:cs typeface="Verdana"/>
                        </a:rPr>
                        <a:t>Department</a:t>
                      </a:r>
                      <a:r>
                        <a:rPr sz="900" spc="-5" dirty="0">
                          <a:solidFill>
                            <a:schemeClr val="bg1"/>
                          </a:solidFill>
                          <a:latin typeface="Verdana"/>
                          <a:cs typeface="Verdana"/>
                        </a:rPr>
                        <a:t> o</a:t>
                      </a:r>
                      <a:r>
                        <a:rPr sz="900" dirty="0">
                          <a:solidFill>
                            <a:schemeClr val="bg1"/>
                          </a:solidFill>
                          <a:latin typeface="Verdana"/>
                          <a:cs typeface="Verdana"/>
                        </a:rPr>
                        <a:t>f </a:t>
                      </a:r>
                      <a:r>
                        <a:rPr sz="900" spc="-5" dirty="0">
                          <a:solidFill>
                            <a:schemeClr val="bg1"/>
                          </a:solidFill>
                          <a:latin typeface="Verdana"/>
                          <a:cs typeface="Verdana"/>
                        </a:rPr>
                        <a:t>Healt</a:t>
                      </a:r>
                      <a:r>
                        <a:rPr sz="900" dirty="0">
                          <a:solidFill>
                            <a:schemeClr val="bg1"/>
                          </a:solidFill>
                          <a:latin typeface="Verdana"/>
                          <a:cs typeface="Verdana"/>
                        </a:rPr>
                        <a:t>h	</a:t>
                      </a:r>
                      <a:r>
                        <a:rPr sz="1400" baseline="11111" dirty="0">
                          <a:solidFill>
                            <a:schemeClr val="bg1"/>
                          </a:solidFill>
                          <a:latin typeface="Verdana"/>
                          <a:cs typeface="Verdana"/>
                          <a:hlinkClick r:id="rId5"/>
                        </a:rPr>
                        <a:t>w</a:t>
                      </a:r>
                      <a:r>
                        <a:rPr sz="1400" spc="-7" baseline="11111" dirty="0">
                          <a:solidFill>
                            <a:schemeClr val="bg1"/>
                          </a:solidFill>
                          <a:latin typeface="Verdana"/>
                          <a:cs typeface="Verdana"/>
                          <a:hlinkClick r:id="rId5"/>
                        </a:rPr>
                        <a:t>w</a:t>
                      </a:r>
                      <a:r>
                        <a:rPr sz="1400" baseline="11111" dirty="0">
                          <a:solidFill>
                            <a:schemeClr val="bg1"/>
                          </a:solidFill>
                          <a:latin typeface="Verdana"/>
                          <a:cs typeface="Verdana"/>
                          <a:hlinkClick r:id="rId5"/>
                        </a:rPr>
                        <a:t>w.</a:t>
                      </a:r>
                      <a:r>
                        <a:rPr sz="1400" spc="-15" baseline="11111" dirty="0">
                          <a:solidFill>
                            <a:schemeClr val="bg1"/>
                          </a:solidFill>
                          <a:latin typeface="Verdana"/>
                          <a:cs typeface="Verdana"/>
                          <a:hlinkClick r:id="rId5"/>
                        </a:rPr>
                        <a:t>d</a:t>
                      </a:r>
                      <a:r>
                        <a:rPr sz="1400" baseline="11111" dirty="0">
                          <a:solidFill>
                            <a:schemeClr val="bg1"/>
                          </a:solidFill>
                          <a:latin typeface="Verdana"/>
                          <a:cs typeface="Verdana"/>
                          <a:hlinkClick r:id="rId5"/>
                        </a:rPr>
                        <a:t>h.g</a:t>
                      </a:r>
                      <a:r>
                        <a:rPr sz="1400" spc="-15" baseline="11111" dirty="0">
                          <a:solidFill>
                            <a:schemeClr val="bg1"/>
                          </a:solidFill>
                          <a:latin typeface="Verdana"/>
                          <a:cs typeface="Verdana"/>
                          <a:hlinkClick r:id="rId5"/>
                        </a:rPr>
                        <a:t>o</a:t>
                      </a:r>
                      <a:r>
                        <a:rPr sz="1400" baseline="11111" dirty="0">
                          <a:solidFill>
                            <a:schemeClr val="bg1"/>
                          </a:solidFill>
                          <a:latin typeface="Verdana"/>
                          <a:cs typeface="Verdana"/>
                          <a:hlinkClick r:id="rId5"/>
                        </a:rPr>
                        <a:t>v.</a:t>
                      </a:r>
                      <a:r>
                        <a:rPr sz="1400" spc="-7" baseline="11111" dirty="0">
                          <a:solidFill>
                            <a:schemeClr val="bg1"/>
                          </a:solidFill>
                          <a:latin typeface="Verdana"/>
                          <a:cs typeface="Verdana"/>
                          <a:hlinkClick r:id="rId5"/>
                        </a:rPr>
                        <a:t>u</a:t>
                      </a:r>
                      <a:r>
                        <a:rPr sz="1400" baseline="11111" dirty="0">
                          <a:solidFill>
                            <a:schemeClr val="bg1"/>
                          </a:solidFill>
                          <a:latin typeface="Verdana"/>
                          <a:cs typeface="Verdana"/>
                          <a:hlinkClick r:id="rId5"/>
                        </a:rPr>
                        <a:t>k</a:t>
                      </a:r>
                      <a:endParaRPr sz="1400" baseline="11111"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191747">
                <a:tc rowSpan="2">
                  <a:txBody>
                    <a:bodyPr/>
                    <a:lstStyle/>
                    <a:p>
                      <a:pPr marL="65405" marR="426720">
                        <a:lnSpc>
                          <a:spcPct val="101499"/>
                        </a:lnSpc>
                      </a:pPr>
                      <a:r>
                        <a:rPr sz="900" spc="-5" dirty="0">
                          <a:solidFill>
                            <a:schemeClr val="bg1"/>
                          </a:solidFill>
                          <a:latin typeface="Verdana"/>
                          <a:cs typeface="Verdana"/>
                        </a:rPr>
                        <a:t>Reimbursement Agency</a:t>
                      </a:r>
                      <a:endParaRPr sz="900"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67945">
                        <a:lnSpc>
                          <a:spcPct val="100000"/>
                        </a:lnSpc>
                        <a:tabLst>
                          <a:tab pos="4105275" algn="l"/>
                        </a:tabLst>
                      </a:pPr>
                      <a:r>
                        <a:rPr sz="900" spc="-5" dirty="0">
                          <a:solidFill>
                            <a:schemeClr val="bg1"/>
                          </a:solidFill>
                          <a:latin typeface="Verdana"/>
                          <a:cs typeface="Verdana"/>
                        </a:rPr>
                        <a:t>Nationa</a:t>
                      </a:r>
                      <a:r>
                        <a:rPr sz="900" dirty="0">
                          <a:solidFill>
                            <a:schemeClr val="bg1"/>
                          </a:solidFill>
                          <a:latin typeface="Verdana"/>
                          <a:cs typeface="Verdana"/>
                        </a:rPr>
                        <a:t>l </a:t>
                      </a:r>
                      <a:r>
                        <a:rPr sz="900" spc="-5" dirty="0">
                          <a:solidFill>
                            <a:schemeClr val="bg1"/>
                          </a:solidFill>
                          <a:latin typeface="Verdana"/>
                          <a:cs typeface="Verdana"/>
                        </a:rPr>
                        <a:t>Healt</a:t>
                      </a:r>
                      <a:r>
                        <a:rPr sz="900" dirty="0">
                          <a:solidFill>
                            <a:schemeClr val="bg1"/>
                          </a:solidFill>
                          <a:latin typeface="Verdana"/>
                          <a:cs typeface="Verdana"/>
                        </a:rPr>
                        <a:t>h</a:t>
                      </a:r>
                      <a:r>
                        <a:rPr sz="900" spc="5" dirty="0">
                          <a:solidFill>
                            <a:schemeClr val="bg1"/>
                          </a:solidFill>
                          <a:latin typeface="Verdana"/>
                          <a:cs typeface="Verdana"/>
                        </a:rPr>
                        <a:t> </a:t>
                      </a:r>
                      <a:r>
                        <a:rPr sz="900" spc="-5" dirty="0">
                          <a:solidFill>
                            <a:schemeClr val="bg1"/>
                          </a:solidFill>
                          <a:latin typeface="Verdana"/>
                          <a:cs typeface="Verdana"/>
                        </a:rPr>
                        <a:t>Servic</a:t>
                      </a:r>
                      <a:r>
                        <a:rPr sz="900" dirty="0">
                          <a:solidFill>
                            <a:schemeClr val="bg1"/>
                          </a:solidFill>
                          <a:latin typeface="Verdana"/>
                          <a:cs typeface="Verdana"/>
                        </a:rPr>
                        <a:t>e</a:t>
                      </a:r>
                      <a:r>
                        <a:rPr sz="900" spc="-5" dirty="0">
                          <a:solidFill>
                            <a:schemeClr val="bg1"/>
                          </a:solidFill>
                          <a:latin typeface="Verdana"/>
                          <a:cs typeface="Verdana"/>
                        </a:rPr>
                        <a:t> (NHS</a:t>
                      </a:r>
                      <a:r>
                        <a:rPr sz="900" dirty="0" smtClean="0">
                          <a:solidFill>
                            <a:schemeClr val="bg1"/>
                          </a:solidFill>
                          <a:latin typeface="Verdana"/>
                          <a:cs typeface="Verdana"/>
                        </a:rPr>
                        <a:t>)	</a:t>
                      </a:r>
                      <a:r>
                        <a:rPr sz="900" dirty="0" smtClean="0">
                          <a:solidFill>
                            <a:schemeClr val="bg1"/>
                          </a:solidFill>
                          <a:latin typeface="Verdana"/>
                          <a:cs typeface="Verdana"/>
                          <a:hlinkClick r:id="rId4"/>
                        </a:rPr>
                        <a:t>w</a:t>
                      </a:r>
                      <a:r>
                        <a:rPr sz="900" spc="-5" dirty="0" smtClean="0">
                          <a:solidFill>
                            <a:schemeClr val="bg1"/>
                          </a:solidFill>
                          <a:latin typeface="Verdana"/>
                          <a:cs typeface="Verdana"/>
                          <a:hlinkClick r:id="rId4"/>
                        </a:rPr>
                        <a:t>w</a:t>
                      </a:r>
                      <a:r>
                        <a:rPr sz="900" dirty="0" smtClean="0">
                          <a:solidFill>
                            <a:schemeClr val="bg1"/>
                          </a:solidFill>
                          <a:latin typeface="Verdana"/>
                          <a:cs typeface="Verdana"/>
                          <a:hlinkClick r:id="rId4"/>
                        </a:rPr>
                        <a:t>w</a:t>
                      </a:r>
                      <a:r>
                        <a:rPr sz="900" spc="-5" dirty="0" smtClean="0">
                          <a:solidFill>
                            <a:schemeClr val="bg1"/>
                          </a:solidFill>
                          <a:latin typeface="Verdana"/>
                          <a:cs typeface="Verdana"/>
                          <a:hlinkClick r:id="rId4"/>
                        </a:rPr>
                        <a:t>.</a:t>
                      </a:r>
                      <a:r>
                        <a:rPr sz="900" dirty="0" smtClean="0">
                          <a:solidFill>
                            <a:schemeClr val="bg1"/>
                          </a:solidFill>
                          <a:latin typeface="Verdana"/>
                          <a:cs typeface="Verdana"/>
                          <a:hlinkClick r:id="rId4"/>
                        </a:rPr>
                        <a:t>nh</a:t>
                      </a:r>
                      <a:r>
                        <a:rPr sz="900" spc="-10" dirty="0" smtClean="0">
                          <a:solidFill>
                            <a:schemeClr val="bg1"/>
                          </a:solidFill>
                          <a:latin typeface="Verdana"/>
                          <a:cs typeface="Verdana"/>
                          <a:hlinkClick r:id="rId4"/>
                        </a:rPr>
                        <a:t>s</a:t>
                      </a:r>
                      <a:r>
                        <a:rPr sz="900" dirty="0" smtClean="0">
                          <a:solidFill>
                            <a:schemeClr val="bg1"/>
                          </a:solidFill>
                          <a:latin typeface="Verdana"/>
                          <a:cs typeface="Verdana"/>
                          <a:hlinkClick r:id="rId4"/>
                        </a:rPr>
                        <a:t>.</a:t>
                      </a:r>
                      <a:r>
                        <a:rPr sz="900" spc="-5" dirty="0" smtClean="0">
                          <a:solidFill>
                            <a:schemeClr val="bg1"/>
                          </a:solidFill>
                          <a:latin typeface="Verdana"/>
                          <a:cs typeface="Verdana"/>
                          <a:hlinkClick r:id="rId4"/>
                        </a:rPr>
                        <a:t>u</a:t>
                      </a:r>
                      <a:r>
                        <a:rPr sz="900" dirty="0" smtClean="0">
                          <a:solidFill>
                            <a:schemeClr val="bg1"/>
                          </a:solidFill>
                          <a:latin typeface="Verdana"/>
                          <a:cs typeface="Verdana"/>
                          <a:hlinkClick r:id="rId4"/>
                        </a:rPr>
                        <a:t>k</a:t>
                      </a:r>
                      <a:endParaRPr sz="900"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191747">
                <a:tc vMerge="1">
                  <a:txBody>
                    <a:bodyPr/>
                    <a:lstStyle/>
                    <a:p>
                      <a:endParaRPr/>
                    </a:p>
                  </a:txBody>
                  <a:tcPr marL="0" marR="0" marT="0" marB="0">
                    <a:solidFill>
                      <a:srgbClr val="0059BD"/>
                    </a:solidFill>
                  </a:tcPr>
                </a:tc>
                <a:tc>
                  <a:txBody>
                    <a:bodyPr/>
                    <a:lstStyle/>
                    <a:p>
                      <a:pPr marL="67945">
                        <a:lnSpc>
                          <a:spcPct val="100000"/>
                        </a:lnSpc>
                        <a:tabLst>
                          <a:tab pos="4105275" algn="l"/>
                        </a:tabLst>
                      </a:pPr>
                      <a:r>
                        <a:rPr sz="900" dirty="0">
                          <a:solidFill>
                            <a:schemeClr val="bg1"/>
                          </a:solidFill>
                          <a:latin typeface="Verdana"/>
                          <a:cs typeface="Verdana"/>
                        </a:rPr>
                        <a:t>Department</a:t>
                      </a:r>
                      <a:r>
                        <a:rPr sz="900" spc="-5" dirty="0">
                          <a:solidFill>
                            <a:schemeClr val="bg1"/>
                          </a:solidFill>
                          <a:latin typeface="Verdana"/>
                          <a:cs typeface="Verdana"/>
                        </a:rPr>
                        <a:t> o</a:t>
                      </a:r>
                      <a:r>
                        <a:rPr sz="900" dirty="0">
                          <a:solidFill>
                            <a:schemeClr val="bg1"/>
                          </a:solidFill>
                          <a:latin typeface="Verdana"/>
                          <a:cs typeface="Verdana"/>
                        </a:rPr>
                        <a:t>f </a:t>
                      </a:r>
                      <a:r>
                        <a:rPr sz="900" spc="-5" dirty="0" smtClean="0">
                          <a:solidFill>
                            <a:schemeClr val="bg1"/>
                          </a:solidFill>
                          <a:latin typeface="Verdana"/>
                          <a:cs typeface="Verdana"/>
                        </a:rPr>
                        <a:t>Healt</a:t>
                      </a:r>
                      <a:r>
                        <a:rPr sz="900" dirty="0" smtClean="0">
                          <a:solidFill>
                            <a:schemeClr val="bg1"/>
                          </a:solidFill>
                          <a:latin typeface="Verdana"/>
                          <a:cs typeface="Verdana"/>
                        </a:rPr>
                        <a:t>h</a:t>
                      </a:r>
                      <a:r>
                        <a:rPr sz="900" dirty="0">
                          <a:solidFill>
                            <a:schemeClr val="bg1"/>
                          </a:solidFill>
                          <a:latin typeface="Verdana"/>
                          <a:cs typeface="Verdana"/>
                        </a:rPr>
                        <a:t>	</a:t>
                      </a:r>
                      <a:r>
                        <a:rPr sz="1400" baseline="11111" dirty="0">
                          <a:solidFill>
                            <a:schemeClr val="bg1"/>
                          </a:solidFill>
                          <a:latin typeface="Verdana"/>
                          <a:cs typeface="Verdana"/>
                          <a:hlinkClick r:id="rId5"/>
                        </a:rPr>
                        <a:t>w</a:t>
                      </a:r>
                      <a:r>
                        <a:rPr sz="1400" spc="-7" baseline="11111" dirty="0">
                          <a:solidFill>
                            <a:schemeClr val="bg1"/>
                          </a:solidFill>
                          <a:latin typeface="Verdana"/>
                          <a:cs typeface="Verdana"/>
                          <a:hlinkClick r:id="rId5"/>
                        </a:rPr>
                        <a:t>w</a:t>
                      </a:r>
                      <a:r>
                        <a:rPr sz="1400" baseline="11111" dirty="0">
                          <a:solidFill>
                            <a:schemeClr val="bg1"/>
                          </a:solidFill>
                          <a:latin typeface="Verdana"/>
                          <a:cs typeface="Verdana"/>
                          <a:hlinkClick r:id="rId5"/>
                        </a:rPr>
                        <a:t>w.</a:t>
                      </a:r>
                      <a:r>
                        <a:rPr sz="1400" spc="-15" baseline="11111" dirty="0">
                          <a:solidFill>
                            <a:schemeClr val="bg1"/>
                          </a:solidFill>
                          <a:latin typeface="Verdana"/>
                          <a:cs typeface="Verdana"/>
                          <a:hlinkClick r:id="rId5"/>
                        </a:rPr>
                        <a:t>d</a:t>
                      </a:r>
                      <a:r>
                        <a:rPr sz="1400" baseline="11111" dirty="0">
                          <a:solidFill>
                            <a:schemeClr val="bg1"/>
                          </a:solidFill>
                          <a:latin typeface="Verdana"/>
                          <a:cs typeface="Verdana"/>
                          <a:hlinkClick r:id="rId5"/>
                        </a:rPr>
                        <a:t>h.g</a:t>
                      </a:r>
                      <a:r>
                        <a:rPr sz="1400" spc="-15" baseline="11111" dirty="0">
                          <a:solidFill>
                            <a:schemeClr val="bg1"/>
                          </a:solidFill>
                          <a:latin typeface="Verdana"/>
                          <a:cs typeface="Verdana"/>
                          <a:hlinkClick r:id="rId5"/>
                        </a:rPr>
                        <a:t>o</a:t>
                      </a:r>
                      <a:r>
                        <a:rPr sz="1400" baseline="11111" dirty="0">
                          <a:solidFill>
                            <a:schemeClr val="bg1"/>
                          </a:solidFill>
                          <a:latin typeface="Verdana"/>
                          <a:cs typeface="Verdana"/>
                          <a:hlinkClick r:id="rId5"/>
                        </a:rPr>
                        <a:t>v.</a:t>
                      </a:r>
                      <a:r>
                        <a:rPr sz="1400" spc="-7" baseline="11111" dirty="0">
                          <a:solidFill>
                            <a:schemeClr val="bg1"/>
                          </a:solidFill>
                          <a:latin typeface="Verdana"/>
                          <a:cs typeface="Verdana"/>
                          <a:hlinkClick r:id="rId5"/>
                        </a:rPr>
                        <a:t>u</a:t>
                      </a:r>
                      <a:r>
                        <a:rPr sz="1400" baseline="11111" dirty="0">
                          <a:solidFill>
                            <a:schemeClr val="bg1"/>
                          </a:solidFill>
                          <a:latin typeface="Verdana"/>
                          <a:cs typeface="Verdana"/>
                          <a:hlinkClick r:id="rId5"/>
                        </a:rPr>
                        <a:t>k</a:t>
                      </a:r>
                      <a:endParaRPr sz="1400" baseline="11111"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71247">
                <a:tc rowSpan="2">
                  <a:txBody>
                    <a:bodyPr/>
                    <a:lstStyle/>
                    <a:p>
                      <a:pPr marL="65405" marR="135255">
                        <a:lnSpc>
                          <a:spcPct val="101499"/>
                        </a:lnSpc>
                      </a:pPr>
                      <a:r>
                        <a:rPr sz="900" spc="-5" dirty="0">
                          <a:solidFill>
                            <a:schemeClr val="bg1"/>
                          </a:solidFill>
                          <a:latin typeface="Verdana"/>
                          <a:cs typeface="Verdana"/>
                        </a:rPr>
                        <a:t>Pharmaceutica</a:t>
                      </a:r>
                      <a:r>
                        <a:rPr sz="900" dirty="0">
                          <a:solidFill>
                            <a:schemeClr val="bg1"/>
                          </a:solidFill>
                          <a:latin typeface="Verdana"/>
                          <a:cs typeface="Verdana"/>
                        </a:rPr>
                        <a:t>l </a:t>
                      </a:r>
                      <a:r>
                        <a:rPr sz="900" spc="-5" dirty="0">
                          <a:solidFill>
                            <a:schemeClr val="bg1"/>
                          </a:solidFill>
                          <a:latin typeface="Verdana"/>
                          <a:cs typeface="Verdana"/>
                        </a:rPr>
                        <a:t>data source</a:t>
                      </a:r>
                      <a:endParaRPr sz="900"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67945">
                        <a:lnSpc>
                          <a:spcPts val="1005"/>
                        </a:lnSpc>
                      </a:pPr>
                      <a:r>
                        <a:rPr sz="900" spc="-5" dirty="0">
                          <a:solidFill>
                            <a:schemeClr val="bg1"/>
                          </a:solidFill>
                          <a:latin typeface="Verdana"/>
                          <a:cs typeface="Verdana"/>
                        </a:rPr>
                        <a:t>Th</a:t>
                      </a:r>
                      <a:r>
                        <a:rPr sz="900" dirty="0">
                          <a:solidFill>
                            <a:schemeClr val="bg1"/>
                          </a:solidFill>
                          <a:latin typeface="Verdana"/>
                          <a:cs typeface="Verdana"/>
                        </a:rPr>
                        <a:t>e </a:t>
                      </a:r>
                      <a:r>
                        <a:rPr sz="900" spc="-5" dirty="0">
                          <a:solidFill>
                            <a:schemeClr val="bg1"/>
                          </a:solidFill>
                          <a:latin typeface="Verdana"/>
                          <a:cs typeface="Verdana"/>
                        </a:rPr>
                        <a:t>electroni</a:t>
                      </a:r>
                      <a:r>
                        <a:rPr sz="900" dirty="0">
                          <a:solidFill>
                            <a:schemeClr val="bg1"/>
                          </a:solidFill>
                          <a:latin typeface="Verdana"/>
                          <a:cs typeface="Verdana"/>
                        </a:rPr>
                        <a:t>c</a:t>
                      </a:r>
                      <a:r>
                        <a:rPr sz="900" spc="-5" dirty="0">
                          <a:solidFill>
                            <a:schemeClr val="bg1"/>
                          </a:solidFill>
                          <a:latin typeface="Verdana"/>
                          <a:cs typeface="Verdana"/>
                        </a:rPr>
                        <a:t> Medicin</a:t>
                      </a:r>
                      <a:r>
                        <a:rPr sz="900" spc="-15" dirty="0">
                          <a:solidFill>
                            <a:schemeClr val="bg1"/>
                          </a:solidFill>
                          <a:latin typeface="Verdana"/>
                          <a:cs typeface="Verdana"/>
                        </a:rPr>
                        <a:t>e</a:t>
                      </a:r>
                      <a:r>
                        <a:rPr sz="900" dirty="0">
                          <a:solidFill>
                            <a:schemeClr val="bg1"/>
                          </a:solidFill>
                          <a:latin typeface="Verdana"/>
                          <a:cs typeface="Verdana"/>
                        </a:rPr>
                        <a:t>s </a:t>
                      </a:r>
                      <a:r>
                        <a:rPr sz="900" spc="-5" dirty="0">
                          <a:solidFill>
                            <a:schemeClr val="bg1"/>
                          </a:solidFill>
                          <a:latin typeface="Verdana"/>
                          <a:cs typeface="Verdana"/>
                        </a:rPr>
                        <a:t>Compendiu</a:t>
                      </a:r>
                      <a:r>
                        <a:rPr sz="900" dirty="0">
                          <a:solidFill>
                            <a:schemeClr val="bg1"/>
                          </a:solidFill>
                          <a:latin typeface="Verdana"/>
                          <a:cs typeface="Verdana"/>
                        </a:rPr>
                        <a:t>m</a:t>
                      </a:r>
                      <a:r>
                        <a:rPr sz="900" spc="5" dirty="0">
                          <a:solidFill>
                            <a:schemeClr val="bg1"/>
                          </a:solidFill>
                          <a:latin typeface="Verdana"/>
                          <a:cs typeface="Verdana"/>
                        </a:rPr>
                        <a:t> </a:t>
                      </a:r>
                      <a:r>
                        <a:rPr sz="900" spc="-5" dirty="0">
                          <a:solidFill>
                            <a:schemeClr val="bg1"/>
                          </a:solidFill>
                          <a:latin typeface="Verdana"/>
                          <a:cs typeface="Verdana"/>
                        </a:rPr>
                        <a:t>(eMC).</a:t>
                      </a:r>
                      <a:endParaRPr sz="900" dirty="0">
                        <a:solidFill>
                          <a:schemeClr val="bg1"/>
                        </a:solidFill>
                        <a:latin typeface="Verdana"/>
                        <a:cs typeface="Verdana"/>
                      </a:endParaRPr>
                    </a:p>
                    <a:p>
                      <a:pPr marL="4105275">
                        <a:lnSpc>
                          <a:spcPts val="805"/>
                        </a:lnSpc>
                      </a:pPr>
                      <a:r>
                        <a:rPr sz="900" dirty="0" smtClean="0">
                          <a:solidFill>
                            <a:schemeClr val="bg1"/>
                          </a:solidFill>
                          <a:latin typeface="Verdana"/>
                          <a:cs typeface="Verdana"/>
                          <a:hlinkClick r:id="rId6"/>
                        </a:rPr>
                        <a:t>htt</a:t>
                      </a:r>
                      <a:r>
                        <a:rPr sz="900" spc="-10" dirty="0" smtClean="0">
                          <a:solidFill>
                            <a:schemeClr val="bg1"/>
                          </a:solidFill>
                          <a:latin typeface="Verdana"/>
                          <a:cs typeface="Verdana"/>
                          <a:hlinkClick r:id="rId6"/>
                        </a:rPr>
                        <a:t>p</a:t>
                      </a:r>
                      <a:r>
                        <a:rPr sz="900" spc="-5" dirty="0" smtClean="0">
                          <a:solidFill>
                            <a:schemeClr val="bg1"/>
                          </a:solidFill>
                          <a:latin typeface="Verdana"/>
                          <a:cs typeface="Verdana"/>
                          <a:hlinkClick r:id="rId6"/>
                        </a:rPr>
                        <a:t>:/</a:t>
                      </a:r>
                      <a:r>
                        <a:rPr sz="900" spc="-10" dirty="0" smtClean="0">
                          <a:solidFill>
                            <a:schemeClr val="bg1"/>
                          </a:solidFill>
                          <a:latin typeface="Verdana"/>
                          <a:cs typeface="Verdana"/>
                          <a:hlinkClick r:id="rId6"/>
                        </a:rPr>
                        <a:t>/</a:t>
                      </a:r>
                      <a:r>
                        <a:rPr sz="900" spc="-5" dirty="0" smtClean="0">
                          <a:solidFill>
                            <a:schemeClr val="bg1"/>
                          </a:solidFill>
                          <a:latin typeface="Verdana"/>
                          <a:cs typeface="Verdana"/>
                          <a:hlinkClick r:id="rId6"/>
                        </a:rPr>
                        <a:t>www.medic</a:t>
                      </a:r>
                      <a:r>
                        <a:rPr sz="900" spc="-10" dirty="0" smtClean="0">
                          <a:solidFill>
                            <a:schemeClr val="bg1"/>
                          </a:solidFill>
                          <a:latin typeface="Verdana"/>
                          <a:cs typeface="Verdana"/>
                          <a:hlinkClick r:id="rId6"/>
                        </a:rPr>
                        <a:t>i</a:t>
                      </a:r>
                      <a:r>
                        <a:rPr sz="900" dirty="0" smtClean="0">
                          <a:solidFill>
                            <a:schemeClr val="bg1"/>
                          </a:solidFill>
                          <a:latin typeface="Verdana"/>
                          <a:cs typeface="Verdana"/>
                          <a:hlinkClick r:id="rId6"/>
                        </a:rPr>
                        <a:t>nes.org.uk/em</a:t>
                      </a:r>
                      <a:r>
                        <a:rPr sz="900" spc="-10" dirty="0" smtClean="0">
                          <a:solidFill>
                            <a:schemeClr val="bg1"/>
                          </a:solidFill>
                          <a:latin typeface="Verdana"/>
                          <a:cs typeface="Verdana"/>
                          <a:hlinkClick r:id="rId6"/>
                        </a:rPr>
                        <a:t>c</a:t>
                      </a:r>
                      <a:r>
                        <a:rPr sz="900" dirty="0" smtClean="0">
                          <a:solidFill>
                            <a:schemeClr val="bg1"/>
                          </a:solidFill>
                          <a:latin typeface="Verdana"/>
                          <a:cs typeface="Verdana"/>
                          <a:hlinkClick r:id="rId6"/>
                        </a:rPr>
                        <a:t>/</a:t>
                      </a:r>
                      <a:endParaRPr sz="900" dirty="0" smtClean="0">
                        <a:solidFill>
                          <a:schemeClr val="bg1"/>
                        </a:solidFill>
                        <a:latin typeface="Verdana"/>
                        <a:cs typeface="Verdana"/>
                      </a:endParaRPr>
                    </a:p>
                    <a:p>
                      <a:pPr marL="67945">
                        <a:lnSpc>
                          <a:spcPts val="1000"/>
                        </a:lnSpc>
                      </a:pPr>
                      <a:r>
                        <a:rPr sz="900" spc="-5" dirty="0" smtClean="0">
                          <a:solidFill>
                            <a:schemeClr val="bg1"/>
                          </a:solidFill>
                          <a:latin typeface="Verdana"/>
                          <a:cs typeface="Verdana"/>
                        </a:rPr>
                        <a:t>I</a:t>
                      </a:r>
                      <a:r>
                        <a:rPr sz="900" dirty="0" smtClean="0">
                          <a:solidFill>
                            <a:schemeClr val="bg1"/>
                          </a:solidFill>
                          <a:latin typeface="Verdana"/>
                          <a:cs typeface="Verdana"/>
                        </a:rPr>
                        <a:t>nf</a:t>
                      </a:r>
                      <a:r>
                        <a:rPr sz="900" spc="-5" dirty="0" smtClean="0">
                          <a:solidFill>
                            <a:schemeClr val="bg1"/>
                          </a:solidFill>
                          <a:latin typeface="Verdana"/>
                          <a:cs typeface="Verdana"/>
                        </a:rPr>
                        <a:t>orma</a:t>
                      </a:r>
                      <a:r>
                        <a:rPr sz="900" dirty="0" smtClean="0">
                          <a:solidFill>
                            <a:schemeClr val="bg1"/>
                          </a:solidFill>
                          <a:latin typeface="Verdana"/>
                          <a:cs typeface="Verdana"/>
                        </a:rPr>
                        <a:t>t</a:t>
                      </a:r>
                      <a:r>
                        <a:rPr sz="900" spc="-5" dirty="0" smtClean="0">
                          <a:solidFill>
                            <a:schemeClr val="bg1"/>
                          </a:solidFill>
                          <a:latin typeface="Verdana"/>
                          <a:cs typeface="Verdana"/>
                        </a:rPr>
                        <a:t>io</a:t>
                      </a:r>
                      <a:r>
                        <a:rPr sz="900" dirty="0" smtClean="0">
                          <a:solidFill>
                            <a:schemeClr val="bg1"/>
                          </a:solidFill>
                          <a:latin typeface="Verdana"/>
                          <a:cs typeface="Verdana"/>
                        </a:rPr>
                        <a:t>n</a:t>
                      </a:r>
                      <a:r>
                        <a:rPr sz="900" spc="5" dirty="0" smtClean="0">
                          <a:solidFill>
                            <a:schemeClr val="bg1"/>
                          </a:solidFill>
                          <a:latin typeface="Verdana"/>
                          <a:cs typeface="Verdana"/>
                        </a:rPr>
                        <a:t> </a:t>
                      </a:r>
                      <a:r>
                        <a:rPr sz="900" spc="-5" dirty="0">
                          <a:solidFill>
                            <a:schemeClr val="bg1"/>
                          </a:solidFill>
                          <a:latin typeface="Verdana"/>
                          <a:cs typeface="Verdana"/>
                        </a:rPr>
                        <a:t>abo</a:t>
                      </a:r>
                      <a:r>
                        <a:rPr sz="900" dirty="0">
                          <a:solidFill>
                            <a:schemeClr val="bg1"/>
                          </a:solidFill>
                          <a:latin typeface="Verdana"/>
                          <a:cs typeface="Verdana"/>
                        </a:rPr>
                        <a:t>ut</a:t>
                      </a:r>
                      <a:r>
                        <a:rPr sz="900" spc="-5" dirty="0">
                          <a:solidFill>
                            <a:schemeClr val="bg1"/>
                          </a:solidFill>
                          <a:latin typeface="Verdana"/>
                          <a:cs typeface="Verdana"/>
                        </a:rPr>
                        <a:t> </a:t>
                      </a:r>
                      <a:r>
                        <a:rPr sz="900" dirty="0">
                          <a:solidFill>
                            <a:schemeClr val="bg1"/>
                          </a:solidFill>
                          <a:latin typeface="Verdana"/>
                          <a:cs typeface="Verdana"/>
                        </a:rPr>
                        <a:t>the</a:t>
                      </a:r>
                      <a:r>
                        <a:rPr sz="900" spc="-10" dirty="0">
                          <a:solidFill>
                            <a:schemeClr val="bg1"/>
                          </a:solidFill>
                          <a:latin typeface="Verdana"/>
                          <a:cs typeface="Verdana"/>
                        </a:rPr>
                        <a:t> </a:t>
                      </a:r>
                      <a:r>
                        <a:rPr sz="900" spc="-5" dirty="0">
                          <a:solidFill>
                            <a:schemeClr val="bg1"/>
                          </a:solidFill>
                          <a:latin typeface="Verdana"/>
                          <a:cs typeface="Verdana"/>
                        </a:rPr>
                        <a:t>U</a:t>
                      </a:r>
                      <a:r>
                        <a:rPr sz="900" dirty="0">
                          <a:solidFill>
                            <a:schemeClr val="bg1"/>
                          </a:solidFill>
                          <a:latin typeface="Verdana"/>
                          <a:cs typeface="Verdana"/>
                        </a:rPr>
                        <a:t>K </a:t>
                      </a:r>
                      <a:r>
                        <a:rPr sz="900" spc="-5" dirty="0">
                          <a:solidFill>
                            <a:schemeClr val="bg1"/>
                          </a:solidFill>
                          <a:latin typeface="Verdana"/>
                          <a:cs typeface="Verdana"/>
                        </a:rPr>
                        <a:t>lice</a:t>
                      </a:r>
                      <a:r>
                        <a:rPr sz="900" dirty="0">
                          <a:solidFill>
                            <a:schemeClr val="bg1"/>
                          </a:solidFill>
                          <a:latin typeface="Verdana"/>
                          <a:cs typeface="Verdana"/>
                        </a:rPr>
                        <a:t>n</a:t>
                      </a:r>
                      <a:r>
                        <a:rPr sz="900" spc="-5" dirty="0">
                          <a:solidFill>
                            <a:schemeClr val="bg1"/>
                          </a:solidFill>
                          <a:latin typeface="Verdana"/>
                          <a:cs typeface="Verdana"/>
                        </a:rPr>
                        <a:t>se</a:t>
                      </a:r>
                      <a:r>
                        <a:rPr sz="900" dirty="0">
                          <a:solidFill>
                            <a:schemeClr val="bg1"/>
                          </a:solidFill>
                          <a:latin typeface="Verdana"/>
                          <a:cs typeface="Verdana"/>
                        </a:rPr>
                        <a:t>d </a:t>
                      </a:r>
                      <a:r>
                        <a:rPr sz="900" spc="-5" dirty="0">
                          <a:solidFill>
                            <a:schemeClr val="bg1"/>
                          </a:solidFill>
                          <a:latin typeface="Verdana"/>
                          <a:cs typeface="Verdana"/>
                        </a:rPr>
                        <a:t>medicine</a:t>
                      </a:r>
                      <a:r>
                        <a:rPr sz="900" dirty="0">
                          <a:solidFill>
                            <a:schemeClr val="bg1"/>
                          </a:solidFill>
                          <a:latin typeface="Verdana"/>
                          <a:cs typeface="Verdana"/>
                        </a:rPr>
                        <a:t>s</a:t>
                      </a:r>
                      <a:r>
                        <a:rPr sz="900" spc="-5" dirty="0">
                          <a:solidFill>
                            <a:schemeClr val="bg1"/>
                          </a:solidFill>
                          <a:latin typeface="Verdana"/>
                          <a:cs typeface="Verdana"/>
                        </a:rPr>
                        <a:t> (</a:t>
                      </a:r>
                      <a:r>
                        <a:rPr sz="900" spc="-10" dirty="0">
                          <a:solidFill>
                            <a:schemeClr val="bg1"/>
                          </a:solidFill>
                          <a:latin typeface="Verdana"/>
                          <a:cs typeface="Verdana"/>
                        </a:rPr>
                        <a:t>S</a:t>
                      </a:r>
                      <a:r>
                        <a:rPr sz="900" spc="-5" dirty="0">
                          <a:solidFill>
                            <a:schemeClr val="bg1"/>
                          </a:solidFill>
                          <a:latin typeface="Verdana"/>
                          <a:cs typeface="Verdana"/>
                        </a:rPr>
                        <a:t>P</a:t>
                      </a:r>
                      <a:r>
                        <a:rPr sz="900" dirty="0">
                          <a:solidFill>
                            <a:schemeClr val="bg1"/>
                          </a:solidFill>
                          <a:latin typeface="Verdana"/>
                          <a:cs typeface="Verdana"/>
                        </a:rPr>
                        <a:t>C </a:t>
                      </a:r>
                      <a:r>
                        <a:rPr sz="900" spc="-5" dirty="0">
                          <a:solidFill>
                            <a:schemeClr val="bg1"/>
                          </a:solidFill>
                          <a:latin typeface="Verdana"/>
                          <a:cs typeface="Verdana"/>
                        </a:rPr>
                        <a:t>an</a:t>
                      </a:r>
                      <a:r>
                        <a:rPr sz="900" dirty="0">
                          <a:solidFill>
                            <a:schemeClr val="bg1"/>
                          </a:solidFill>
                          <a:latin typeface="Verdana"/>
                          <a:cs typeface="Verdana"/>
                        </a:rPr>
                        <a:t>d</a:t>
                      </a:r>
                      <a:r>
                        <a:rPr sz="900" spc="-5" dirty="0">
                          <a:solidFill>
                            <a:schemeClr val="bg1"/>
                          </a:solidFill>
                          <a:latin typeface="Verdana"/>
                          <a:cs typeface="Verdana"/>
                        </a:rPr>
                        <a:t> </a:t>
                      </a:r>
                      <a:r>
                        <a:rPr sz="900" dirty="0">
                          <a:solidFill>
                            <a:schemeClr val="bg1"/>
                          </a:solidFill>
                          <a:latin typeface="Verdana"/>
                          <a:cs typeface="Verdana"/>
                        </a:rPr>
                        <a:t>P</a:t>
                      </a:r>
                      <a:r>
                        <a:rPr sz="900" spc="-10" dirty="0">
                          <a:solidFill>
                            <a:schemeClr val="bg1"/>
                          </a:solidFill>
                          <a:latin typeface="Verdana"/>
                          <a:cs typeface="Verdana"/>
                        </a:rPr>
                        <a:t>I</a:t>
                      </a:r>
                      <a:r>
                        <a:rPr sz="900" spc="-5" dirty="0">
                          <a:solidFill>
                            <a:schemeClr val="bg1"/>
                          </a:solidFill>
                          <a:latin typeface="Verdana"/>
                          <a:cs typeface="Verdana"/>
                        </a:rPr>
                        <a:t>L)</a:t>
                      </a:r>
                      <a:endParaRPr sz="900"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2164848">
                <a:tc vMerge="1">
                  <a:txBody>
                    <a:bodyPr/>
                    <a:lstStyle/>
                    <a:p>
                      <a:endParaRPr/>
                    </a:p>
                  </a:txBody>
                  <a:tcPr marL="0" marR="0" marT="0" marB="0">
                    <a:solidFill>
                      <a:srgbClr val="0059BD"/>
                    </a:solidFill>
                  </a:tcPr>
                </a:tc>
                <a:tc>
                  <a:txBody>
                    <a:bodyPr/>
                    <a:lstStyle/>
                    <a:p>
                      <a:pPr marL="67945">
                        <a:lnSpc>
                          <a:spcPct val="100000"/>
                        </a:lnSpc>
                      </a:pPr>
                      <a:r>
                        <a:rPr sz="900" spc="-5" dirty="0">
                          <a:solidFill>
                            <a:schemeClr val="bg1"/>
                          </a:solidFill>
                          <a:latin typeface="Verdana"/>
                          <a:cs typeface="Verdana"/>
                        </a:rPr>
                        <a:t>NH</a:t>
                      </a:r>
                      <a:r>
                        <a:rPr sz="900" dirty="0">
                          <a:solidFill>
                            <a:schemeClr val="bg1"/>
                          </a:solidFill>
                          <a:latin typeface="Verdana"/>
                          <a:cs typeface="Verdana"/>
                        </a:rPr>
                        <a:t>S </a:t>
                      </a:r>
                      <a:r>
                        <a:rPr sz="900" spc="-5" dirty="0">
                          <a:solidFill>
                            <a:schemeClr val="bg1"/>
                          </a:solidFill>
                          <a:latin typeface="Verdana"/>
                          <a:cs typeface="Verdana"/>
                        </a:rPr>
                        <a:t>Busin</a:t>
                      </a:r>
                      <a:r>
                        <a:rPr sz="900" spc="-15" dirty="0">
                          <a:solidFill>
                            <a:schemeClr val="bg1"/>
                          </a:solidFill>
                          <a:latin typeface="Verdana"/>
                          <a:cs typeface="Verdana"/>
                        </a:rPr>
                        <a:t>e</a:t>
                      </a:r>
                      <a:r>
                        <a:rPr sz="900" spc="-5" dirty="0">
                          <a:solidFill>
                            <a:schemeClr val="bg1"/>
                          </a:solidFill>
                          <a:latin typeface="Verdana"/>
                          <a:cs typeface="Verdana"/>
                        </a:rPr>
                        <a:t>s</a:t>
                      </a:r>
                      <a:r>
                        <a:rPr sz="900" dirty="0">
                          <a:solidFill>
                            <a:schemeClr val="bg1"/>
                          </a:solidFill>
                          <a:latin typeface="Verdana"/>
                          <a:cs typeface="Verdana"/>
                        </a:rPr>
                        <a:t>s </a:t>
                      </a:r>
                      <a:r>
                        <a:rPr sz="900" spc="-5" dirty="0">
                          <a:solidFill>
                            <a:schemeClr val="bg1"/>
                          </a:solidFill>
                          <a:latin typeface="Verdana"/>
                          <a:cs typeface="Verdana"/>
                        </a:rPr>
                        <a:t>Service</a:t>
                      </a:r>
                      <a:r>
                        <a:rPr sz="900" dirty="0">
                          <a:solidFill>
                            <a:schemeClr val="bg1"/>
                          </a:solidFill>
                          <a:latin typeface="Verdana"/>
                          <a:cs typeface="Verdana"/>
                        </a:rPr>
                        <a:t>s</a:t>
                      </a:r>
                      <a:r>
                        <a:rPr sz="900" spc="-10" dirty="0">
                          <a:solidFill>
                            <a:schemeClr val="bg1"/>
                          </a:solidFill>
                          <a:latin typeface="Verdana"/>
                          <a:cs typeface="Verdana"/>
                        </a:rPr>
                        <a:t> </a:t>
                      </a:r>
                      <a:r>
                        <a:rPr sz="900" spc="-5" dirty="0">
                          <a:solidFill>
                            <a:schemeClr val="bg1"/>
                          </a:solidFill>
                          <a:latin typeface="Verdana"/>
                          <a:cs typeface="Verdana"/>
                        </a:rPr>
                        <a:t>Authority</a:t>
                      </a:r>
                      <a:r>
                        <a:rPr sz="900" dirty="0">
                          <a:solidFill>
                            <a:schemeClr val="bg1"/>
                          </a:solidFill>
                          <a:latin typeface="Verdana"/>
                          <a:cs typeface="Verdana"/>
                        </a:rPr>
                        <a:t>, </a:t>
                      </a:r>
                      <a:r>
                        <a:rPr sz="900" spc="-5" dirty="0">
                          <a:solidFill>
                            <a:schemeClr val="bg1"/>
                          </a:solidFill>
                          <a:latin typeface="Verdana"/>
                          <a:cs typeface="Verdana"/>
                        </a:rPr>
                        <a:t>NH</a:t>
                      </a:r>
                      <a:r>
                        <a:rPr sz="900" dirty="0">
                          <a:solidFill>
                            <a:schemeClr val="bg1"/>
                          </a:solidFill>
                          <a:latin typeface="Verdana"/>
                          <a:cs typeface="Verdana"/>
                        </a:rPr>
                        <a:t>S </a:t>
                      </a:r>
                      <a:r>
                        <a:rPr sz="900" spc="-5" dirty="0">
                          <a:solidFill>
                            <a:schemeClr val="bg1"/>
                          </a:solidFill>
                          <a:latin typeface="Verdana"/>
                          <a:cs typeface="Verdana"/>
                        </a:rPr>
                        <a:t>Prescriptio</a:t>
                      </a:r>
                      <a:r>
                        <a:rPr sz="900" dirty="0">
                          <a:solidFill>
                            <a:schemeClr val="bg1"/>
                          </a:solidFill>
                          <a:latin typeface="Verdana"/>
                          <a:cs typeface="Verdana"/>
                        </a:rPr>
                        <a:t>n </a:t>
                      </a:r>
                      <a:r>
                        <a:rPr sz="900" spc="-5" dirty="0">
                          <a:solidFill>
                            <a:schemeClr val="bg1"/>
                          </a:solidFill>
                          <a:latin typeface="Verdana"/>
                          <a:cs typeface="Verdana"/>
                        </a:rPr>
                        <a:t>Services</a:t>
                      </a:r>
                      <a:endParaRPr sz="900" dirty="0">
                        <a:solidFill>
                          <a:schemeClr val="bg1"/>
                        </a:solidFill>
                        <a:latin typeface="Verdana"/>
                        <a:cs typeface="Verdana"/>
                      </a:endParaRPr>
                    </a:p>
                    <a:p>
                      <a:pPr>
                        <a:lnSpc>
                          <a:spcPct val="100000"/>
                        </a:lnSpc>
                        <a:spcBef>
                          <a:spcPts val="4"/>
                        </a:spcBef>
                      </a:pPr>
                      <a:endParaRPr sz="1000" dirty="0">
                        <a:solidFill>
                          <a:schemeClr val="bg1"/>
                        </a:solidFill>
                        <a:latin typeface="Times New Roman"/>
                        <a:cs typeface="Times New Roman"/>
                      </a:endParaRPr>
                    </a:p>
                    <a:p>
                      <a:pPr marL="67945" marR="466725">
                        <a:lnSpc>
                          <a:spcPct val="67500"/>
                        </a:lnSpc>
                        <a:tabLst>
                          <a:tab pos="4105275" algn="l"/>
                        </a:tabLst>
                      </a:pPr>
                      <a:r>
                        <a:rPr sz="1400" baseline="22222" dirty="0">
                          <a:solidFill>
                            <a:schemeClr val="bg1"/>
                          </a:solidFill>
                          <a:latin typeface="Verdana"/>
                          <a:cs typeface="Verdana"/>
                        </a:rPr>
                        <a:t>NHS </a:t>
                      </a:r>
                      <a:r>
                        <a:rPr sz="1400" spc="-7" baseline="22222" dirty="0">
                          <a:solidFill>
                            <a:schemeClr val="bg1"/>
                          </a:solidFill>
                          <a:latin typeface="Verdana"/>
                          <a:cs typeface="Verdana"/>
                        </a:rPr>
                        <a:t>E</a:t>
                      </a:r>
                      <a:r>
                        <a:rPr sz="1400" spc="-15" baseline="22222" dirty="0">
                          <a:solidFill>
                            <a:schemeClr val="bg1"/>
                          </a:solidFill>
                          <a:latin typeface="Verdana"/>
                          <a:cs typeface="Verdana"/>
                        </a:rPr>
                        <a:t>l</a:t>
                      </a:r>
                      <a:r>
                        <a:rPr sz="1400" baseline="22222" dirty="0">
                          <a:solidFill>
                            <a:schemeClr val="bg1"/>
                          </a:solidFill>
                          <a:latin typeface="Verdana"/>
                          <a:cs typeface="Verdana"/>
                        </a:rPr>
                        <a:t>ectron</a:t>
                      </a:r>
                      <a:r>
                        <a:rPr sz="1400" spc="-15" baseline="22222" dirty="0">
                          <a:solidFill>
                            <a:schemeClr val="bg1"/>
                          </a:solidFill>
                          <a:latin typeface="Verdana"/>
                          <a:cs typeface="Verdana"/>
                        </a:rPr>
                        <a:t>i</a:t>
                      </a:r>
                      <a:r>
                        <a:rPr sz="1400" baseline="22222" dirty="0">
                          <a:solidFill>
                            <a:schemeClr val="bg1"/>
                          </a:solidFill>
                          <a:latin typeface="Verdana"/>
                          <a:cs typeface="Verdana"/>
                        </a:rPr>
                        <a:t>c Dr</a:t>
                      </a:r>
                      <a:r>
                        <a:rPr sz="1400" spc="-7" baseline="22222" dirty="0">
                          <a:solidFill>
                            <a:schemeClr val="bg1"/>
                          </a:solidFill>
                          <a:latin typeface="Verdana"/>
                          <a:cs typeface="Verdana"/>
                        </a:rPr>
                        <a:t>u</a:t>
                      </a:r>
                      <a:r>
                        <a:rPr sz="1400" baseline="22222" dirty="0">
                          <a:solidFill>
                            <a:schemeClr val="bg1"/>
                          </a:solidFill>
                          <a:latin typeface="Verdana"/>
                          <a:cs typeface="Verdana"/>
                        </a:rPr>
                        <a:t>g T</a:t>
                      </a:r>
                      <a:r>
                        <a:rPr sz="1400" spc="-15" baseline="22222" dirty="0">
                          <a:solidFill>
                            <a:schemeClr val="bg1"/>
                          </a:solidFill>
                          <a:latin typeface="Verdana"/>
                          <a:cs typeface="Verdana"/>
                        </a:rPr>
                        <a:t>a</a:t>
                      </a:r>
                      <a:r>
                        <a:rPr sz="1400" baseline="22222" dirty="0">
                          <a:solidFill>
                            <a:schemeClr val="bg1"/>
                          </a:solidFill>
                          <a:latin typeface="Verdana"/>
                          <a:cs typeface="Verdana"/>
                        </a:rPr>
                        <a:t>r</a:t>
                      </a:r>
                      <a:r>
                        <a:rPr sz="1400" spc="-15" baseline="22222" dirty="0">
                          <a:solidFill>
                            <a:schemeClr val="bg1"/>
                          </a:solidFill>
                          <a:latin typeface="Verdana"/>
                          <a:cs typeface="Verdana"/>
                        </a:rPr>
                        <a:t>i</a:t>
                      </a:r>
                      <a:r>
                        <a:rPr sz="1400" baseline="22222" dirty="0">
                          <a:solidFill>
                            <a:schemeClr val="bg1"/>
                          </a:solidFill>
                          <a:latin typeface="Verdana"/>
                          <a:cs typeface="Verdana"/>
                        </a:rPr>
                        <a:t>ff</a:t>
                      </a:r>
                      <a:r>
                        <a:rPr sz="1400" spc="-15" baseline="22222" dirty="0">
                          <a:solidFill>
                            <a:schemeClr val="bg1"/>
                          </a:solidFill>
                          <a:latin typeface="Verdana"/>
                          <a:cs typeface="Verdana"/>
                        </a:rPr>
                        <a:t> </a:t>
                      </a:r>
                      <a:r>
                        <a:rPr sz="1400" spc="-7" baseline="22222" dirty="0">
                          <a:solidFill>
                            <a:schemeClr val="bg1"/>
                          </a:solidFill>
                          <a:latin typeface="Verdana"/>
                          <a:cs typeface="Verdana"/>
                        </a:rPr>
                        <a:t>(fo</a:t>
                      </a:r>
                      <a:r>
                        <a:rPr sz="1400" baseline="22222" dirty="0">
                          <a:solidFill>
                            <a:schemeClr val="bg1"/>
                          </a:solidFill>
                          <a:latin typeface="Verdana"/>
                          <a:cs typeface="Verdana"/>
                        </a:rPr>
                        <a:t>r</a:t>
                      </a:r>
                      <a:r>
                        <a:rPr sz="1400" spc="-7" baseline="22222" dirty="0">
                          <a:solidFill>
                            <a:schemeClr val="bg1"/>
                          </a:solidFill>
                          <a:latin typeface="Verdana"/>
                          <a:cs typeface="Verdana"/>
                        </a:rPr>
                        <a:t> Englan</a:t>
                      </a:r>
                      <a:r>
                        <a:rPr sz="1400" baseline="22222" dirty="0">
                          <a:solidFill>
                            <a:schemeClr val="bg1"/>
                          </a:solidFill>
                          <a:latin typeface="Verdana"/>
                          <a:cs typeface="Verdana"/>
                        </a:rPr>
                        <a:t>d</a:t>
                      </a:r>
                      <a:r>
                        <a:rPr sz="1400" spc="7" baseline="22222" dirty="0">
                          <a:solidFill>
                            <a:schemeClr val="bg1"/>
                          </a:solidFill>
                          <a:latin typeface="Verdana"/>
                          <a:cs typeface="Verdana"/>
                        </a:rPr>
                        <a:t> </a:t>
                      </a:r>
                      <a:r>
                        <a:rPr sz="1400" spc="-7" baseline="22222" dirty="0">
                          <a:solidFill>
                            <a:schemeClr val="bg1"/>
                          </a:solidFill>
                          <a:latin typeface="Verdana"/>
                          <a:cs typeface="Verdana"/>
                        </a:rPr>
                        <a:t>an</a:t>
                      </a:r>
                      <a:r>
                        <a:rPr sz="1400" baseline="22222" dirty="0">
                          <a:solidFill>
                            <a:schemeClr val="bg1"/>
                          </a:solidFill>
                          <a:latin typeface="Verdana"/>
                          <a:cs typeface="Verdana"/>
                        </a:rPr>
                        <a:t>d </a:t>
                      </a:r>
                      <a:r>
                        <a:rPr sz="1400" spc="-7" baseline="22222" dirty="0">
                          <a:solidFill>
                            <a:schemeClr val="bg1"/>
                          </a:solidFill>
                          <a:latin typeface="Verdana"/>
                          <a:cs typeface="Verdana"/>
                        </a:rPr>
                        <a:t>W</a:t>
                      </a:r>
                      <a:r>
                        <a:rPr sz="1400" spc="-15" baseline="22222" dirty="0">
                          <a:solidFill>
                            <a:schemeClr val="bg1"/>
                          </a:solidFill>
                          <a:latin typeface="Verdana"/>
                          <a:cs typeface="Verdana"/>
                        </a:rPr>
                        <a:t>a</a:t>
                      </a:r>
                      <a:r>
                        <a:rPr sz="1400" spc="-7" baseline="22222" dirty="0">
                          <a:solidFill>
                            <a:schemeClr val="bg1"/>
                          </a:solidFill>
                          <a:latin typeface="Verdana"/>
                          <a:cs typeface="Verdana"/>
                        </a:rPr>
                        <a:t>les)</a:t>
                      </a:r>
                      <a:r>
                        <a:rPr sz="1400" baseline="22222" dirty="0">
                          <a:solidFill>
                            <a:schemeClr val="bg1"/>
                          </a:solidFill>
                          <a:latin typeface="Verdana"/>
                          <a:cs typeface="Verdana"/>
                        </a:rPr>
                        <a:t>.	</a:t>
                      </a:r>
                      <a:r>
                        <a:rPr sz="900" spc="-5" dirty="0">
                          <a:solidFill>
                            <a:schemeClr val="bg1"/>
                          </a:solidFill>
                          <a:latin typeface="Verdana"/>
                          <a:cs typeface="Verdana"/>
                          <a:hlinkClick r:id="rId7"/>
                        </a:rPr>
                        <a:t>htt</a:t>
                      </a:r>
                      <a:r>
                        <a:rPr sz="900" spc="-10" dirty="0">
                          <a:solidFill>
                            <a:schemeClr val="bg1"/>
                          </a:solidFill>
                          <a:latin typeface="Verdana"/>
                          <a:cs typeface="Verdana"/>
                          <a:hlinkClick r:id="rId7"/>
                        </a:rPr>
                        <a:t>p</a:t>
                      </a:r>
                      <a:r>
                        <a:rPr sz="900" spc="-5" dirty="0">
                          <a:solidFill>
                            <a:schemeClr val="bg1"/>
                          </a:solidFill>
                          <a:latin typeface="Verdana"/>
                          <a:cs typeface="Verdana"/>
                          <a:hlinkClick r:id="rId7"/>
                        </a:rPr>
                        <a:t>://www.ppa.org.uk/edt/May_</a:t>
                      </a:r>
                      <a:r>
                        <a:rPr sz="900" spc="-10" dirty="0">
                          <a:solidFill>
                            <a:schemeClr val="bg1"/>
                          </a:solidFill>
                          <a:latin typeface="Verdana"/>
                          <a:cs typeface="Verdana"/>
                          <a:hlinkClick r:id="rId7"/>
                        </a:rPr>
                        <a:t>2</a:t>
                      </a:r>
                      <a:r>
                        <a:rPr sz="900" spc="-5" dirty="0">
                          <a:solidFill>
                            <a:schemeClr val="bg1"/>
                          </a:solidFill>
                          <a:latin typeface="Verdana"/>
                          <a:cs typeface="Verdana"/>
                          <a:hlinkClick r:id="rId7"/>
                        </a:rPr>
                        <a:t>011/mindex.htm</a:t>
                      </a:r>
                      <a:r>
                        <a:rPr sz="900" spc="-5" dirty="0">
                          <a:solidFill>
                            <a:schemeClr val="bg1"/>
                          </a:solidFill>
                          <a:latin typeface="Verdana"/>
                          <a:cs typeface="Verdana"/>
                        </a:rPr>
                        <a:t> </a:t>
                      </a:r>
                      <a:r>
                        <a:rPr sz="900" dirty="0">
                          <a:solidFill>
                            <a:schemeClr val="bg1"/>
                          </a:solidFill>
                          <a:latin typeface="Verdana"/>
                          <a:cs typeface="Verdana"/>
                        </a:rPr>
                        <a:t>Informat</a:t>
                      </a:r>
                      <a:r>
                        <a:rPr sz="900" spc="-5" dirty="0">
                          <a:solidFill>
                            <a:schemeClr val="bg1"/>
                          </a:solidFill>
                          <a:latin typeface="Verdana"/>
                          <a:cs typeface="Verdana"/>
                        </a:rPr>
                        <a:t>io</a:t>
                      </a:r>
                      <a:r>
                        <a:rPr sz="900" dirty="0">
                          <a:solidFill>
                            <a:schemeClr val="bg1"/>
                          </a:solidFill>
                          <a:latin typeface="Verdana"/>
                          <a:cs typeface="Verdana"/>
                        </a:rPr>
                        <a:t>n on </a:t>
                      </a:r>
                      <a:r>
                        <a:rPr sz="900" spc="-5" dirty="0">
                          <a:solidFill>
                            <a:schemeClr val="bg1"/>
                          </a:solidFill>
                          <a:latin typeface="Verdana"/>
                          <a:cs typeface="Verdana"/>
                        </a:rPr>
                        <a:t>pr</a:t>
                      </a:r>
                      <a:r>
                        <a:rPr sz="900" spc="-10" dirty="0">
                          <a:solidFill>
                            <a:schemeClr val="bg1"/>
                          </a:solidFill>
                          <a:latin typeface="Verdana"/>
                          <a:cs typeface="Verdana"/>
                        </a:rPr>
                        <a:t>i</a:t>
                      </a:r>
                      <a:r>
                        <a:rPr sz="900" dirty="0">
                          <a:solidFill>
                            <a:schemeClr val="bg1"/>
                          </a:solidFill>
                          <a:latin typeface="Verdana"/>
                          <a:cs typeface="Verdana"/>
                        </a:rPr>
                        <a:t>ces </a:t>
                      </a:r>
                      <a:r>
                        <a:rPr sz="900" spc="-10" dirty="0">
                          <a:solidFill>
                            <a:schemeClr val="bg1"/>
                          </a:solidFill>
                          <a:latin typeface="Verdana"/>
                          <a:cs typeface="Verdana"/>
                        </a:rPr>
                        <a:t>o</a:t>
                      </a:r>
                      <a:r>
                        <a:rPr sz="900" dirty="0">
                          <a:solidFill>
                            <a:schemeClr val="bg1"/>
                          </a:solidFill>
                          <a:latin typeface="Verdana"/>
                          <a:cs typeface="Verdana"/>
                        </a:rPr>
                        <a:t>f </a:t>
                      </a:r>
                      <a:r>
                        <a:rPr sz="900" spc="-5" dirty="0">
                          <a:solidFill>
                            <a:schemeClr val="bg1"/>
                          </a:solidFill>
                          <a:latin typeface="Verdana"/>
                          <a:cs typeface="Verdana"/>
                        </a:rPr>
                        <a:t>drug</a:t>
                      </a:r>
                      <a:r>
                        <a:rPr sz="900" dirty="0">
                          <a:solidFill>
                            <a:schemeClr val="bg1"/>
                          </a:solidFill>
                          <a:latin typeface="Verdana"/>
                          <a:cs typeface="Verdana"/>
                        </a:rPr>
                        <a:t>s</a:t>
                      </a:r>
                      <a:r>
                        <a:rPr sz="900" spc="-5" dirty="0">
                          <a:solidFill>
                            <a:schemeClr val="bg1"/>
                          </a:solidFill>
                          <a:latin typeface="Verdana"/>
                          <a:cs typeface="Verdana"/>
                        </a:rPr>
                        <a:t> </a:t>
                      </a:r>
                      <a:r>
                        <a:rPr sz="900" dirty="0">
                          <a:solidFill>
                            <a:schemeClr val="bg1"/>
                          </a:solidFill>
                          <a:latin typeface="Verdana"/>
                          <a:cs typeface="Verdana"/>
                        </a:rPr>
                        <a:t>for</a:t>
                      </a:r>
                      <a:r>
                        <a:rPr sz="900" spc="-5" dirty="0">
                          <a:solidFill>
                            <a:schemeClr val="bg1"/>
                          </a:solidFill>
                          <a:latin typeface="Verdana"/>
                          <a:cs typeface="Verdana"/>
                        </a:rPr>
                        <a:t> GPs</a:t>
                      </a:r>
                      <a:r>
                        <a:rPr sz="900" dirty="0">
                          <a:solidFill>
                            <a:schemeClr val="bg1"/>
                          </a:solidFill>
                          <a:latin typeface="Verdana"/>
                          <a:cs typeface="Verdana"/>
                        </a:rPr>
                        <a:t>, </a:t>
                      </a:r>
                      <a:r>
                        <a:rPr sz="900" spc="-10" dirty="0">
                          <a:solidFill>
                            <a:schemeClr val="bg1"/>
                          </a:solidFill>
                          <a:latin typeface="Verdana"/>
                          <a:cs typeface="Verdana"/>
                        </a:rPr>
                        <a:t>p</a:t>
                      </a:r>
                      <a:r>
                        <a:rPr sz="900" dirty="0">
                          <a:solidFill>
                            <a:schemeClr val="bg1"/>
                          </a:solidFill>
                          <a:latin typeface="Verdana"/>
                          <a:cs typeface="Verdana"/>
                        </a:rPr>
                        <a:t>har</a:t>
                      </a:r>
                      <a:r>
                        <a:rPr sz="900" spc="-10" dirty="0">
                          <a:solidFill>
                            <a:schemeClr val="bg1"/>
                          </a:solidFill>
                          <a:latin typeface="Verdana"/>
                          <a:cs typeface="Verdana"/>
                        </a:rPr>
                        <a:t>m</a:t>
                      </a:r>
                      <a:r>
                        <a:rPr sz="900" spc="-5" dirty="0">
                          <a:solidFill>
                            <a:schemeClr val="bg1"/>
                          </a:solidFill>
                          <a:latin typeface="Verdana"/>
                          <a:cs typeface="Verdana"/>
                        </a:rPr>
                        <a:t>acy</a:t>
                      </a:r>
                      <a:endParaRPr sz="900" dirty="0">
                        <a:solidFill>
                          <a:schemeClr val="bg1"/>
                        </a:solidFill>
                        <a:latin typeface="Verdana"/>
                        <a:cs typeface="Verdana"/>
                      </a:endParaRPr>
                    </a:p>
                    <a:p>
                      <a:pPr marL="67945">
                        <a:lnSpc>
                          <a:spcPct val="100000"/>
                        </a:lnSpc>
                        <a:spcBef>
                          <a:spcPts val="10"/>
                        </a:spcBef>
                      </a:pPr>
                      <a:r>
                        <a:rPr sz="900" spc="-5" dirty="0">
                          <a:solidFill>
                            <a:schemeClr val="bg1"/>
                          </a:solidFill>
                          <a:latin typeface="Verdana"/>
                          <a:cs typeface="Verdana"/>
                        </a:rPr>
                        <a:t>contractor</a:t>
                      </a:r>
                      <a:r>
                        <a:rPr sz="900" dirty="0">
                          <a:solidFill>
                            <a:schemeClr val="bg1"/>
                          </a:solidFill>
                          <a:latin typeface="Verdana"/>
                          <a:cs typeface="Verdana"/>
                        </a:rPr>
                        <a:t>s</a:t>
                      </a:r>
                      <a:r>
                        <a:rPr sz="900" spc="-5" dirty="0">
                          <a:solidFill>
                            <a:schemeClr val="bg1"/>
                          </a:solidFill>
                          <a:latin typeface="Verdana"/>
                          <a:cs typeface="Verdana"/>
                        </a:rPr>
                        <a:t> </a:t>
                      </a:r>
                      <a:r>
                        <a:rPr sz="900" dirty="0">
                          <a:solidFill>
                            <a:schemeClr val="bg1"/>
                          </a:solidFill>
                          <a:latin typeface="Verdana"/>
                          <a:cs typeface="Verdana"/>
                        </a:rPr>
                        <a:t>and appliance</a:t>
                      </a:r>
                      <a:r>
                        <a:rPr sz="900" spc="-5" dirty="0">
                          <a:solidFill>
                            <a:schemeClr val="bg1"/>
                          </a:solidFill>
                          <a:latin typeface="Verdana"/>
                          <a:cs typeface="Verdana"/>
                        </a:rPr>
                        <a:t> contractors</a:t>
                      </a:r>
                      <a:r>
                        <a:rPr sz="900" dirty="0">
                          <a:solidFill>
                            <a:schemeClr val="bg1"/>
                          </a:solidFill>
                          <a:latin typeface="Verdana"/>
                          <a:cs typeface="Verdana"/>
                        </a:rPr>
                        <a:t>.</a:t>
                      </a:r>
                      <a:r>
                        <a:rPr sz="900" spc="-5" dirty="0">
                          <a:solidFill>
                            <a:schemeClr val="bg1"/>
                          </a:solidFill>
                          <a:latin typeface="Verdana"/>
                          <a:cs typeface="Verdana"/>
                        </a:rPr>
                        <a:t> Updat</a:t>
                      </a:r>
                      <a:r>
                        <a:rPr sz="900" spc="-10" dirty="0">
                          <a:solidFill>
                            <a:schemeClr val="bg1"/>
                          </a:solidFill>
                          <a:latin typeface="Verdana"/>
                          <a:cs typeface="Verdana"/>
                        </a:rPr>
                        <a:t>e</a:t>
                      </a:r>
                      <a:r>
                        <a:rPr sz="900" dirty="0">
                          <a:solidFill>
                            <a:schemeClr val="bg1"/>
                          </a:solidFill>
                          <a:latin typeface="Verdana"/>
                          <a:cs typeface="Verdana"/>
                        </a:rPr>
                        <a:t>d </a:t>
                      </a:r>
                      <a:r>
                        <a:rPr sz="900" spc="-5" dirty="0">
                          <a:solidFill>
                            <a:schemeClr val="bg1"/>
                          </a:solidFill>
                          <a:latin typeface="Verdana"/>
                          <a:cs typeface="Verdana"/>
                        </a:rPr>
                        <a:t>monthly.</a:t>
                      </a:r>
                      <a:endParaRPr sz="900" dirty="0">
                        <a:solidFill>
                          <a:schemeClr val="bg1"/>
                        </a:solidFill>
                        <a:latin typeface="Verdana"/>
                        <a:cs typeface="Verdana"/>
                      </a:endParaRPr>
                    </a:p>
                    <a:p>
                      <a:pPr marL="67945" marR="176530">
                        <a:lnSpc>
                          <a:spcPct val="118000"/>
                        </a:lnSpc>
                        <a:spcBef>
                          <a:spcPts val="484"/>
                        </a:spcBef>
                        <a:tabLst>
                          <a:tab pos="4105275" algn="l"/>
                        </a:tabLst>
                      </a:pPr>
                      <a:r>
                        <a:rPr sz="900" spc="-5" dirty="0">
                          <a:solidFill>
                            <a:schemeClr val="bg1"/>
                          </a:solidFill>
                          <a:latin typeface="Verdana"/>
                          <a:cs typeface="Verdana"/>
                        </a:rPr>
                        <a:t>Bri</a:t>
                      </a:r>
                      <a:r>
                        <a:rPr sz="900" spc="5" dirty="0">
                          <a:solidFill>
                            <a:schemeClr val="bg1"/>
                          </a:solidFill>
                          <a:latin typeface="Verdana"/>
                          <a:cs typeface="Verdana"/>
                        </a:rPr>
                        <a:t>t</a:t>
                      </a:r>
                      <a:r>
                        <a:rPr sz="900" spc="-5" dirty="0">
                          <a:solidFill>
                            <a:schemeClr val="bg1"/>
                          </a:solidFill>
                          <a:latin typeface="Verdana"/>
                          <a:cs typeface="Verdana"/>
                        </a:rPr>
                        <a:t>is</a:t>
                      </a:r>
                      <a:r>
                        <a:rPr sz="900" dirty="0">
                          <a:solidFill>
                            <a:schemeClr val="bg1"/>
                          </a:solidFill>
                          <a:latin typeface="Verdana"/>
                          <a:cs typeface="Verdana"/>
                        </a:rPr>
                        <a:t>h</a:t>
                      </a:r>
                      <a:r>
                        <a:rPr sz="900" spc="5" dirty="0">
                          <a:solidFill>
                            <a:schemeClr val="bg1"/>
                          </a:solidFill>
                          <a:latin typeface="Verdana"/>
                          <a:cs typeface="Verdana"/>
                        </a:rPr>
                        <a:t> </a:t>
                      </a:r>
                      <a:r>
                        <a:rPr sz="900" dirty="0">
                          <a:solidFill>
                            <a:schemeClr val="bg1"/>
                          </a:solidFill>
                          <a:latin typeface="Verdana"/>
                          <a:cs typeface="Verdana"/>
                        </a:rPr>
                        <a:t>M</a:t>
                      </a:r>
                      <a:r>
                        <a:rPr sz="900" spc="-5" dirty="0">
                          <a:solidFill>
                            <a:schemeClr val="bg1"/>
                          </a:solidFill>
                          <a:latin typeface="Verdana"/>
                          <a:cs typeface="Verdana"/>
                        </a:rPr>
                        <a:t>edica</a:t>
                      </a:r>
                      <a:r>
                        <a:rPr sz="900" dirty="0">
                          <a:solidFill>
                            <a:schemeClr val="bg1"/>
                          </a:solidFill>
                          <a:latin typeface="Verdana"/>
                          <a:cs typeface="Verdana"/>
                        </a:rPr>
                        <a:t>l</a:t>
                      </a:r>
                      <a:r>
                        <a:rPr sz="900" spc="-5" dirty="0">
                          <a:solidFill>
                            <a:schemeClr val="bg1"/>
                          </a:solidFill>
                          <a:latin typeface="Verdana"/>
                          <a:cs typeface="Verdana"/>
                        </a:rPr>
                        <a:t> Associatio</a:t>
                      </a:r>
                      <a:r>
                        <a:rPr sz="900" dirty="0">
                          <a:solidFill>
                            <a:schemeClr val="bg1"/>
                          </a:solidFill>
                          <a:latin typeface="Verdana"/>
                          <a:cs typeface="Verdana"/>
                        </a:rPr>
                        <a:t>n</a:t>
                      </a:r>
                      <a:r>
                        <a:rPr sz="900" spc="5" dirty="0">
                          <a:solidFill>
                            <a:schemeClr val="bg1"/>
                          </a:solidFill>
                          <a:latin typeface="Verdana"/>
                          <a:cs typeface="Verdana"/>
                        </a:rPr>
                        <a:t> </a:t>
                      </a:r>
                      <a:r>
                        <a:rPr sz="900" spc="-5" dirty="0">
                          <a:solidFill>
                            <a:schemeClr val="bg1"/>
                          </a:solidFill>
                          <a:latin typeface="Verdana"/>
                          <a:cs typeface="Verdana"/>
                        </a:rPr>
                        <a:t>a</a:t>
                      </a:r>
                      <a:r>
                        <a:rPr sz="900" dirty="0">
                          <a:solidFill>
                            <a:schemeClr val="bg1"/>
                          </a:solidFill>
                          <a:latin typeface="Verdana"/>
                          <a:cs typeface="Verdana"/>
                        </a:rPr>
                        <a:t>nd</a:t>
                      </a:r>
                      <a:r>
                        <a:rPr sz="900" spc="-5" dirty="0">
                          <a:solidFill>
                            <a:schemeClr val="bg1"/>
                          </a:solidFill>
                          <a:latin typeface="Verdana"/>
                          <a:cs typeface="Verdana"/>
                        </a:rPr>
                        <a:t> t</a:t>
                      </a:r>
                      <a:r>
                        <a:rPr sz="900" dirty="0">
                          <a:solidFill>
                            <a:schemeClr val="bg1"/>
                          </a:solidFill>
                          <a:latin typeface="Verdana"/>
                          <a:cs typeface="Verdana"/>
                        </a:rPr>
                        <a:t>he</a:t>
                      </a:r>
                      <a:r>
                        <a:rPr sz="900" spc="-10" dirty="0">
                          <a:solidFill>
                            <a:schemeClr val="bg1"/>
                          </a:solidFill>
                          <a:latin typeface="Verdana"/>
                          <a:cs typeface="Verdana"/>
                        </a:rPr>
                        <a:t> </a:t>
                      </a:r>
                      <a:r>
                        <a:rPr sz="900" spc="-5" dirty="0">
                          <a:solidFill>
                            <a:schemeClr val="bg1"/>
                          </a:solidFill>
                          <a:latin typeface="Verdana"/>
                          <a:cs typeface="Verdana"/>
                        </a:rPr>
                        <a:t>Ro</a:t>
                      </a:r>
                      <a:r>
                        <a:rPr sz="900" dirty="0">
                          <a:solidFill>
                            <a:schemeClr val="bg1"/>
                          </a:solidFill>
                          <a:latin typeface="Verdana"/>
                          <a:cs typeface="Verdana"/>
                        </a:rPr>
                        <a:t>y</a:t>
                      </a:r>
                      <a:r>
                        <a:rPr sz="900" spc="-5" dirty="0">
                          <a:solidFill>
                            <a:schemeClr val="bg1"/>
                          </a:solidFill>
                          <a:latin typeface="Verdana"/>
                          <a:cs typeface="Verdana"/>
                        </a:rPr>
                        <a:t>a</a:t>
                      </a:r>
                      <a:r>
                        <a:rPr sz="900" dirty="0">
                          <a:solidFill>
                            <a:schemeClr val="bg1"/>
                          </a:solidFill>
                          <a:latin typeface="Verdana"/>
                          <a:cs typeface="Verdana"/>
                        </a:rPr>
                        <a:t>l</a:t>
                      </a:r>
                      <a:r>
                        <a:rPr sz="900" spc="-5" dirty="0">
                          <a:solidFill>
                            <a:schemeClr val="bg1"/>
                          </a:solidFill>
                          <a:latin typeface="Verdana"/>
                          <a:cs typeface="Verdana"/>
                        </a:rPr>
                        <a:t> </a:t>
                      </a:r>
                      <a:r>
                        <a:rPr sz="900" dirty="0">
                          <a:solidFill>
                            <a:schemeClr val="bg1"/>
                          </a:solidFill>
                          <a:latin typeface="Verdana"/>
                          <a:cs typeface="Verdana"/>
                        </a:rPr>
                        <a:t>Ph</a:t>
                      </a:r>
                      <a:r>
                        <a:rPr sz="900" spc="-5" dirty="0">
                          <a:solidFill>
                            <a:schemeClr val="bg1"/>
                          </a:solidFill>
                          <a:latin typeface="Verdana"/>
                          <a:cs typeface="Verdana"/>
                        </a:rPr>
                        <a:t>armace</a:t>
                      </a:r>
                      <a:r>
                        <a:rPr sz="900" dirty="0">
                          <a:solidFill>
                            <a:schemeClr val="bg1"/>
                          </a:solidFill>
                          <a:latin typeface="Verdana"/>
                          <a:cs typeface="Verdana"/>
                        </a:rPr>
                        <a:t>ut</a:t>
                      </a:r>
                      <a:r>
                        <a:rPr sz="900" spc="-5" dirty="0">
                          <a:solidFill>
                            <a:schemeClr val="bg1"/>
                          </a:solidFill>
                          <a:latin typeface="Verdana"/>
                          <a:cs typeface="Verdana"/>
                        </a:rPr>
                        <a:t>ica</a:t>
                      </a:r>
                      <a:r>
                        <a:rPr sz="900" dirty="0">
                          <a:solidFill>
                            <a:schemeClr val="bg1"/>
                          </a:solidFill>
                          <a:latin typeface="Verdana"/>
                          <a:cs typeface="Verdana"/>
                        </a:rPr>
                        <a:t>l	</a:t>
                      </a:r>
                      <a:r>
                        <a:rPr sz="1400" spc="-7" baseline="-11111" dirty="0">
                          <a:solidFill>
                            <a:schemeClr val="bg1"/>
                          </a:solidFill>
                          <a:latin typeface="Verdana"/>
                          <a:cs typeface="Verdana"/>
                          <a:hlinkClick r:id="rId8"/>
                        </a:rPr>
                        <a:t>www.</a:t>
                      </a:r>
                      <a:r>
                        <a:rPr sz="1400" spc="-15" baseline="-11111" dirty="0">
                          <a:solidFill>
                            <a:schemeClr val="bg1"/>
                          </a:solidFill>
                          <a:latin typeface="Verdana"/>
                          <a:cs typeface="Verdana"/>
                          <a:hlinkClick r:id="rId8"/>
                        </a:rPr>
                        <a:t>b</a:t>
                      </a:r>
                      <a:r>
                        <a:rPr sz="1400" baseline="-11111" dirty="0">
                          <a:solidFill>
                            <a:schemeClr val="bg1"/>
                          </a:solidFill>
                          <a:latin typeface="Verdana"/>
                          <a:cs typeface="Verdana"/>
                          <a:hlinkClick r:id="rId8"/>
                        </a:rPr>
                        <a:t>nf.org</a:t>
                      </a:r>
                      <a:r>
                        <a:rPr sz="1400" spc="-7" baseline="-11111" dirty="0">
                          <a:solidFill>
                            <a:schemeClr val="bg1"/>
                          </a:solidFill>
                          <a:latin typeface="Verdana"/>
                          <a:cs typeface="Verdana"/>
                          <a:hlinkClick r:id="rId8"/>
                        </a:rPr>
                        <a:t> </a:t>
                      </a:r>
                      <a:r>
                        <a:rPr sz="1400" spc="-7" baseline="-11111" dirty="0">
                          <a:solidFill>
                            <a:schemeClr val="bg1"/>
                          </a:solidFill>
                          <a:latin typeface="Verdana"/>
                          <a:cs typeface="Verdana"/>
                        </a:rPr>
                        <a:t>(N</a:t>
                      </a:r>
                      <a:r>
                        <a:rPr sz="1400" baseline="-11111" dirty="0">
                          <a:solidFill>
                            <a:schemeClr val="bg1"/>
                          </a:solidFill>
                          <a:latin typeface="Verdana"/>
                          <a:cs typeface="Verdana"/>
                        </a:rPr>
                        <a:t>o</a:t>
                      </a:r>
                      <a:r>
                        <a:rPr sz="1400" spc="-7" baseline="-11111" dirty="0">
                          <a:solidFill>
                            <a:schemeClr val="bg1"/>
                          </a:solidFill>
                          <a:latin typeface="Verdana"/>
                          <a:cs typeface="Verdana"/>
                        </a:rPr>
                        <a:t> </a:t>
                      </a:r>
                      <a:r>
                        <a:rPr sz="1400" baseline="-11111" dirty="0">
                          <a:solidFill>
                            <a:schemeClr val="bg1"/>
                          </a:solidFill>
                          <a:latin typeface="Verdana"/>
                          <a:cs typeface="Verdana"/>
                        </a:rPr>
                        <a:t>free </a:t>
                      </a:r>
                      <a:r>
                        <a:rPr sz="1400" spc="-15" baseline="-11111" dirty="0">
                          <a:solidFill>
                            <a:schemeClr val="bg1"/>
                          </a:solidFill>
                          <a:latin typeface="Verdana"/>
                          <a:cs typeface="Verdana"/>
                        </a:rPr>
                        <a:t>a</a:t>
                      </a:r>
                      <a:r>
                        <a:rPr sz="1400" spc="-7" baseline="-11111" dirty="0">
                          <a:solidFill>
                            <a:schemeClr val="bg1"/>
                          </a:solidFill>
                          <a:latin typeface="Verdana"/>
                          <a:cs typeface="Verdana"/>
                        </a:rPr>
                        <a:t>ccess</a:t>
                      </a:r>
                      <a:r>
                        <a:rPr sz="1400" baseline="-11111" dirty="0">
                          <a:solidFill>
                            <a:schemeClr val="bg1"/>
                          </a:solidFill>
                          <a:latin typeface="Verdana"/>
                          <a:cs typeface="Verdana"/>
                        </a:rPr>
                        <a:t>, </a:t>
                      </a:r>
                      <a:r>
                        <a:rPr sz="1400" spc="-7" baseline="-11111" dirty="0">
                          <a:solidFill>
                            <a:schemeClr val="bg1"/>
                          </a:solidFill>
                          <a:latin typeface="Verdana"/>
                          <a:cs typeface="Verdana"/>
                        </a:rPr>
                        <a:t>exc</a:t>
                      </a:r>
                      <a:r>
                        <a:rPr sz="1400" spc="-15" baseline="-11111" dirty="0">
                          <a:solidFill>
                            <a:schemeClr val="bg1"/>
                          </a:solidFill>
                          <a:latin typeface="Verdana"/>
                          <a:cs typeface="Verdana"/>
                        </a:rPr>
                        <a:t>e</a:t>
                      </a:r>
                      <a:r>
                        <a:rPr sz="1400" spc="-7" baseline="-11111" dirty="0">
                          <a:solidFill>
                            <a:schemeClr val="bg1"/>
                          </a:solidFill>
                          <a:latin typeface="Verdana"/>
                          <a:cs typeface="Verdana"/>
                        </a:rPr>
                        <a:t>p</a:t>
                      </a:r>
                      <a:r>
                        <a:rPr sz="1400" baseline="-11111" dirty="0">
                          <a:solidFill>
                            <a:schemeClr val="bg1"/>
                          </a:solidFill>
                          <a:latin typeface="Verdana"/>
                          <a:cs typeface="Verdana"/>
                        </a:rPr>
                        <a:t>t for </a:t>
                      </a:r>
                      <a:r>
                        <a:rPr sz="1400" spc="-15" baseline="-11111" dirty="0">
                          <a:solidFill>
                            <a:schemeClr val="bg1"/>
                          </a:solidFill>
                          <a:latin typeface="Verdana"/>
                          <a:cs typeface="Verdana"/>
                        </a:rPr>
                        <a:t>U</a:t>
                      </a:r>
                      <a:r>
                        <a:rPr sz="1400" baseline="-11111" dirty="0">
                          <a:solidFill>
                            <a:schemeClr val="bg1"/>
                          </a:solidFill>
                          <a:latin typeface="Verdana"/>
                          <a:cs typeface="Verdana"/>
                        </a:rPr>
                        <a:t>K </a:t>
                      </a:r>
                      <a:r>
                        <a:rPr sz="1400" spc="-7" baseline="-11111" dirty="0">
                          <a:solidFill>
                            <a:schemeClr val="bg1"/>
                          </a:solidFill>
                          <a:latin typeface="Verdana"/>
                          <a:cs typeface="Verdana"/>
                        </a:rPr>
                        <a:t>r</a:t>
                      </a:r>
                      <a:r>
                        <a:rPr sz="1400" spc="-15" baseline="-11111" dirty="0">
                          <a:solidFill>
                            <a:schemeClr val="bg1"/>
                          </a:solidFill>
                          <a:latin typeface="Verdana"/>
                          <a:cs typeface="Verdana"/>
                        </a:rPr>
                        <a:t>e</a:t>
                      </a:r>
                      <a:r>
                        <a:rPr sz="1400" spc="-7" baseline="-11111" dirty="0">
                          <a:solidFill>
                            <a:schemeClr val="bg1"/>
                          </a:solidFill>
                          <a:latin typeface="Verdana"/>
                          <a:cs typeface="Verdana"/>
                        </a:rPr>
                        <a:t>sidents </a:t>
                      </a:r>
                      <a:r>
                        <a:rPr sz="1400" baseline="11111" dirty="0">
                          <a:solidFill>
                            <a:schemeClr val="bg1"/>
                          </a:solidFill>
                          <a:latin typeface="Verdana"/>
                          <a:cs typeface="Verdana"/>
                        </a:rPr>
                        <a:t>Society.	</a:t>
                      </a:r>
                      <a:r>
                        <a:rPr sz="900" spc="-5" dirty="0">
                          <a:solidFill>
                            <a:schemeClr val="bg1"/>
                          </a:solidFill>
                          <a:latin typeface="Verdana"/>
                          <a:cs typeface="Verdana"/>
                        </a:rPr>
                        <a:t>an</a:t>
                      </a:r>
                      <a:r>
                        <a:rPr sz="900" dirty="0">
                          <a:solidFill>
                            <a:schemeClr val="bg1"/>
                          </a:solidFill>
                          <a:latin typeface="Verdana"/>
                          <a:cs typeface="Verdana"/>
                        </a:rPr>
                        <a:t>d </a:t>
                      </a:r>
                      <a:r>
                        <a:rPr sz="900" spc="-5" dirty="0">
                          <a:solidFill>
                            <a:schemeClr val="bg1"/>
                          </a:solidFill>
                          <a:latin typeface="Verdana"/>
                          <a:cs typeface="Verdana"/>
                        </a:rPr>
                        <a:t>resident</a:t>
                      </a:r>
                      <a:r>
                        <a:rPr sz="900" dirty="0">
                          <a:solidFill>
                            <a:schemeClr val="bg1"/>
                          </a:solidFill>
                          <a:latin typeface="Verdana"/>
                          <a:cs typeface="Verdana"/>
                        </a:rPr>
                        <a:t>s</a:t>
                      </a:r>
                      <a:r>
                        <a:rPr sz="900" spc="-5" dirty="0">
                          <a:solidFill>
                            <a:schemeClr val="bg1"/>
                          </a:solidFill>
                          <a:latin typeface="Verdana"/>
                          <a:cs typeface="Verdana"/>
                        </a:rPr>
                        <a:t> o</a:t>
                      </a:r>
                      <a:r>
                        <a:rPr sz="900" dirty="0">
                          <a:solidFill>
                            <a:schemeClr val="bg1"/>
                          </a:solidFill>
                          <a:latin typeface="Verdana"/>
                          <a:cs typeface="Verdana"/>
                        </a:rPr>
                        <a:t>f </a:t>
                      </a:r>
                      <a:r>
                        <a:rPr sz="900" spc="-5" dirty="0">
                          <a:solidFill>
                            <a:schemeClr val="bg1"/>
                          </a:solidFill>
                          <a:latin typeface="Verdana"/>
                          <a:cs typeface="Verdana"/>
                        </a:rPr>
                        <a:t>low-an</a:t>
                      </a:r>
                      <a:r>
                        <a:rPr sz="900" dirty="0">
                          <a:solidFill>
                            <a:schemeClr val="bg1"/>
                          </a:solidFill>
                          <a:latin typeface="Verdana"/>
                          <a:cs typeface="Verdana"/>
                        </a:rPr>
                        <a:t>d</a:t>
                      </a:r>
                      <a:r>
                        <a:rPr sz="900" spc="5" dirty="0">
                          <a:solidFill>
                            <a:schemeClr val="bg1"/>
                          </a:solidFill>
                          <a:latin typeface="Verdana"/>
                          <a:cs typeface="Verdana"/>
                        </a:rPr>
                        <a:t> </a:t>
                      </a:r>
                      <a:r>
                        <a:rPr sz="900" spc="-5" dirty="0">
                          <a:solidFill>
                            <a:schemeClr val="bg1"/>
                          </a:solidFill>
                          <a:latin typeface="Verdana"/>
                          <a:cs typeface="Verdana"/>
                        </a:rPr>
                        <a:t>midd</a:t>
                      </a:r>
                      <a:r>
                        <a:rPr sz="900" spc="-20" dirty="0">
                          <a:solidFill>
                            <a:schemeClr val="bg1"/>
                          </a:solidFill>
                          <a:latin typeface="Verdana"/>
                          <a:cs typeface="Verdana"/>
                        </a:rPr>
                        <a:t>l</a:t>
                      </a:r>
                      <a:r>
                        <a:rPr sz="900" spc="-5" dirty="0">
                          <a:solidFill>
                            <a:schemeClr val="bg1"/>
                          </a:solidFill>
                          <a:latin typeface="Verdana"/>
                          <a:cs typeface="Verdana"/>
                        </a:rPr>
                        <a:t>e-i</a:t>
                      </a:r>
                      <a:r>
                        <a:rPr sz="900" spc="5" dirty="0">
                          <a:solidFill>
                            <a:schemeClr val="bg1"/>
                          </a:solidFill>
                          <a:latin typeface="Verdana"/>
                          <a:cs typeface="Verdana"/>
                        </a:rPr>
                        <a:t>n</a:t>
                      </a:r>
                      <a:r>
                        <a:rPr sz="900" spc="-5" dirty="0">
                          <a:solidFill>
                            <a:schemeClr val="bg1"/>
                          </a:solidFill>
                          <a:latin typeface="Verdana"/>
                          <a:cs typeface="Verdana"/>
                        </a:rPr>
                        <a:t>com</a:t>
                      </a:r>
                      <a:r>
                        <a:rPr sz="900" dirty="0">
                          <a:solidFill>
                            <a:schemeClr val="bg1"/>
                          </a:solidFill>
                          <a:latin typeface="Verdana"/>
                          <a:cs typeface="Verdana"/>
                        </a:rPr>
                        <a:t>e </a:t>
                      </a:r>
                      <a:r>
                        <a:rPr sz="900" spc="-5" dirty="0">
                          <a:solidFill>
                            <a:schemeClr val="bg1"/>
                          </a:solidFill>
                          <a:latin typeface="Verdana"/>
                          <a:cs typeface="Verdana"/>
                        </a:rPr>
                        <a:t>countrie</a:t>
                      </a:r>
                      <a:r>
                        <a:rPr sz="900" dirty="0">
                          <a:solidFill>
                            <a:schemeClr val="bg1"/>
                          </a:solidFill>
                          <a:latin typeface="Verdana"/>
                          <a:cs typeface="Verdana"/>
                        </a:rPr>
                        <a:t>s </a:t>
                      </a:r>
                      <a:r>
                        <a:rPr sz="900" spc="-5" dirty="0">
                          <a:solidFill>
                            <a:schemeClr val="bg1"/>
                          </a:solidFill>
                          <a:latin typeface="Verdana"/>
                          <a:cs typeface="Verdana"/>
                        </a:rPr>
                        <a:t>listed</a:t>
                      </a:r>
                      <a:endParaRPr sz="900" dirty="0">
                        <a:solidFill>
                          <a:schemeClr val="bg1"/>
                        </a:solidFill>
                        <a:latin typeface="Verdana"/>
                        <a:cs typeface="Verdana"/>
                      </a:endParaRPr>
                    </a:p>
                    <a:p>
                      <a:pPr marL="67945">
                        <a:lnSpc>
                          <a:spcPct val="100000"/>
                        </a:lnSpc>
                        <a:spcBef>
                          <a:spcPts val="215"/>
                        </a:spcBef>
                        <a:tabLst>
                          <a:tab pos="4105275" algn="l"/>
                        </a:tabLst>
                      </a:pPr>
                      <a:r>
                        <a:rPr sz="900" spc="-5" dirty="0">
                          <a:solidFill>
                            <a:schemeClr val="bg1"/>
                          </a:solidFill>
                          <a:latin typeface="Verdana"/>
                          <a:cs typeface="Verdana"/>
                        </a:rPr>
                        <a:t>I</a:t>
                      </a:r>
                      <a:r>
                        <a:rPr sz="900" dirty="0">
                          <a:solidFill>
                            <a:schemeClr val="bg1"/>
                          </a:solidFill>
                          <a:latin typeface="Verdana"/>
                          <a:cs typeface="Verdana"/>
                        </a:rPr>
                        <a:t>nf</a:t>
                      </a:r>
                      <a:r>
                        <a:rPr sz="900" spc="-5" dirty="0">
                          <a:solidFill>
                            <a:schemeClr val="bg1"/>
                          </a:solidFill>
                          <a:latin typeface="Verdana"/>
                          <a:cs typeface="Verdana"/>
                        </a:rPr>
                        <a:t>orma</a:t>
                      </a:r>
                      <a:r>
                        <a:rPr sz="900" dirty="0">
                          <a:solidFill>
                            <a:schemeClr val="bg1"/>
                          </a:solidFill>
                          <a:latin typeface="Verdana"/>
                          <a:cs typeface="Verdana"/>
                        </a:rPr>
                        <a:t>t</a:t>
                      </a:r>
                      <a:r>
                        <a:rPr sz="900" spc="-5" dirty="0">
                          <a:solidFill>
                            <a:schemeClr val="bg1"/>
                          </a:solidFill>
                          <a:latin typeface="Verdana"/>
                          <a:cs typeface="Verdana"/>
                        </a:rPr>
                        <a:t>io</a:t>
                      </a:r>
                      <a:r>
                        <a:rPr sz="900" dirty="0">
                          <a:solidFill>
                            <a:schemeClr val="bg1"/>
                          </a:solidFill>
                          <a:latin typeface="Verdana"/>
                          <a:cs typeface="Verdana"/>
                        </a:rPr>
                        <a:t>n</a:t>
                      </a:r>
                      <a:r>
                        <a:rPr sz="900" spc="5" dirty="0">
                          <a:solidFill>
                            <a:schemeClr val="bg1"/>
                          </a:solidFill>
                          <a:latin typeface="Verdana"/>
                          <a:cs typeface="Verdana"/>
                        </a:rPr>
                        <a:t> </a:t>
                      </a:r>
                      <a:r>
                        <a:rPr sz="900" spc="-5" dirty="0">
                          <a:solidFill>
                            <a:schemeClr val="bg1"/>
                          </a:solidFill>
                          <a:latin typeface="Verdana"/>
                          <a:cs typeface="Verdana"/>
                        </a:rPr>
                        <a:t>abo</a:t>
                      </a:r>
                      <a:r>
                        <a:rPr sz="900" dirty="0">
                          <a:solidFill>
                            <a:schemeClr val="bg1"/>
                          </a:solidFill>
                          <a:latin typeface="Verdana"/>
                          <a:cs typeface="Verdana"/>
                        </a:rPr>
                        <a:t>ut</a:t>
                      </a:r>
                      <a:r>
                        <a:rPr sz="900" spc="-5" dirty="0">
                          <a:solidFill>
                            <a:schemeClr val="bg1"/>
                          </a:solidFill>
                          <a:latin typeface="Verdana"/>
                          <a:cs typeface="Verdana"/>
                        </a:rPr>
                        <a:t> </a:t>
                      </a:r>
                      <a:r>
                        <a:rPr sz="900" dirty="0">
                          <a:solidFill>
                            <a:schemeClr val="bg1"/>
                          </a:solidFill>
                          <a:latin typeface="Verdana"/>
                          <a:cs typeface="Verdana"/>
                        </a:rPr>
                        <a:t>the</a:t>
                      </a:r>
                      <a:r>
                        <a:rPr sz="900" spc="-5" dirty="0">
                          <a:solidFill>
                            <a:schemeClr val="bg1"/>
                          </a:solidFill>
                          <a:latin typeface="Verdana"/>
                          <a:cs typeface="Verdana"/>
                        </a:rPr>
                        <a:t> cli</a:t>
                      </a:r>
                      <a:r>
                        <a:rPr sz="900" spc="5" dirty="0">
                          <a:solidFill>
                            <a:schemeClr val="bg1"/>
                          </a:solidFill>
                          <a:latin typeface="Verdana"/>
                          <a:cs typeface="Verdana"/>
                        </a:rPr>
                        <a:t>n</a:t>
                      </a:r>
                      <a:r>
                        <a:rPr sz="900" spc="-5" dirty="0">
                          <a:solidFill>
                            <a:schemeClr val="bg1"/>
                          </a:solidFill>
                          <a:latin typeface="Verdana"/>
                          <a:cs typeface="Verdana"/>
                        </a:rPr>
                        <a:t>ica</a:t>
                      </a:r>
                      <a:r>
                        <a:rPr sz="900" dirty="0">
                          <a:solidFill>
                            <a:schemeClr val="bg1"/>
                          </a:solidFill>
                          <a:latin typeface="Verdana"/>
                          <a:cs typeface="Verdana"/>
                        </a:rPr>
                        <a:t>l use</a:t>
                      </a:r>
                      <a:r>
                        <a:rPr sz="900" spc="-5" dirty="0">
                          <a:solidFill>
                            <a:schemeClr val="bg1"/>
                          </a:solidFill>
                          <a:latin typeface="Verdana"/>
                          <a:cs typeface="Verdana"/>
                        </a:rPr>
                        <a:t> o</a:t>
                      </a:r>
                      <a:r>
                        <a:rPr sz="900" dirty="0">
                          <a:solidFill>
                            <a:schemeClr val="bg1"/>
                          </a:solidFill>
                          <a:latin typeface="Verdana"/>
                          <a:cs typeface="Verdana"/>
                        </a:rPr>
                        <a:t>f </a:t>
                      </a:r>
                      <a:r>
                        <a:rPr sz="900" spc="-5" dirty="0">
                          <a:solidFill>
                            <a:schemeClr val="bg1"/>
                          </a:solidFill>
                          <a:latin typeface="Verdana"/>
                          <a:cs typeface="Verdana"/>
                        </a:rPr>
                        <a:t>medicine</a:t>
                      </a:r>
                      <a:r>
                        <a:rPr sz="900" dirty="0">
                          <a:solidFill>
                            <a:schemeClr val="bg1"/>
                          </a:solidFill>
                          <a:latin typeface="Verdana"/>
                          <a:cs typeface="Verdana"/>
                        </a:rPr>
                        <a:t>s	</a:t>
                      </a:r>
                      <a:r>
                        <a:rPr sz="1400" spc="-7" baseline="11111" dirty="0">
                          <a:solidFill>
                            <a:schemeClr val="bg1"/>
                          </a:solidFill>
                          <a:latin typeface="Verdana"/>
                          <a:cs typeface="Verdana"/>
                        </a:rPr>
                        <a:t>o</a:t>
                      </a:r>
                      <a:r>
                        <a:rPr sz="1400" baseline="11111" dirty="0">
                          <a:solidFill>
                            <a:schemeClr val="bg1"/>
                          </a:solidFill>
                          <a:latin typeface="Verdana"/>
                          <a:cs typeface="Verdana"/>
                        </a:rPr>
                        <a:t>n </a:t>
                      </a:r>
                      <a:r>
                        <a:rPr sz="1400" spc="-7" baseline="11111" dirty="0">
                          <a:solidFill>
                            <a:schemeClr val="bg1"/>
                          </a:solidFill>
                          <a:latin typeface="Verdana"/>
                          <a:cs typeface="Verdana"/>
                        </a:rPr>
                        <a:t>th</a:t>
                      </a:r>
                      <a:r>
                        <a:rPr sz="1400" baseline="11111" dirty="0">
                          <a:solidFill>
                            <a:schemeClr val="bg1"/>
                          </a:solidFill>
                          <a:latin typeface="Verdana"/>
                          <a:cs typeface="Verdana"/>
                        </a:rPr>
                        <a:t>e </a:t>
                      </a:r>
                      <a:r>
                        <a:rPr sz="1400" spc="-7" baseline="11111" dirty="0">
                          <a:solidFill>
                            <a:schemeClr val="bg1"/>
                          </a:solidFill>
                          <a:latin typeface="Verdana"/>
                          <a:cs typeface="Verdana"/>
                        </a:rPr>
                        <a:t>web).</a:t>
                      </a:r>
                      <a:endParaRPr sz="1400" baseline="11111" dirty="0">
                        <a:solidFill>
                          <a:schemeClr val="bg1"/>
                        </a:solidFill>
                        <a:latin typeface="Verdana"/>
                        <a:cs typeface="Verdana"/>
                      </a:endParaRPr>
                    </a:p>
                    <a:p>
                      <a:pPr marL="67945" marR="4096385">
                        <a:lnSpc>
                          <a:spcPct val="101299"/>
                        </a:lnSpc>
                        <a:spcBef>
                          <a:spcPts val="685"/>
                        </a:spcBef>
                      </a:pPr>
                      <a:r>
                        <a:rPr sz="900" spc="-5" dirty="0">
                          <a:solidFill>
                            <a:schemeClr val="bg1"/>
                          </a:solidFill>
                          <a:latin typeface="Verdana"/>
                          <a:cs typeface="Verdana"/>
                        </a:rPr>
                        <a:t>Nati</a:t>
                      </a:r>
                      <a:r>
                        <a:rPr sz="900" dirty="0">
                          <a:solidFill>
                            <a:schemeClr val="bg1"/>
                          </a:solidFill>
                          <a:latin typeface="Verdana"/>
                          <a:cs typeface="Verdana"/>
                        </a:rPr>
                        <a:t>onal</a:t>
                      </a:r>
                      <a:r>
                        <a:rPr sz="900" spc="-5" dirty="0">
                          <a:solidFill>
                            <a:schemeClr val="bg1"/>
                          </a:solidFill>
                          <a:latin typeface="Verdana"/>
                          <a:cs typeface="Verdana"/>
                        </a:rPr>
                        <a:t> </a:t>
                      </a:r>
                      <a:r>
                        <a:rPr sz="900" dirty="0">
                          <a:solidFill>
                            <a:schemeClr val="bg1"/>
                          </a:solidFill>
                          <a:latin typeface="Verdana"/>
                          <a:cs typeface="Verdana"/>
                        </a:rPr>
                        <a:t>e</a:t>
                      </a:r>
                      <a:r>
                        <a:rPr sz="900" spc="-10" dirty="0">
                          <a:solidFill>
                            <a:schemeClr val="bg1"/>
                          </a:solidFill>
                          <a:latin typeface="Verdana"/>
                          <a:cs typeface="Verdana"/>
                        </a:rPr>
                        <a:t>l</a:t>
                      </a:r>
                      <a:r>
                        <a:rPr sz="900" dirty="0">
                          <a:solidFill>
                            <a:schemeClr val="bg1"/>
                          </a:solidFill>
                          <a:latin typeface="Verdana"/>
                          <a:cs typeface="Verdana"/>
                        </a:rPr>
                        <a:t>ectron</a:t>
                      </a:r>
                      <a:r>
                        <a:rPr sz="900" spc="-10" dirty="0">
                          <a:solidFill>
                            <a:schemeClr val="bg1"/>
                          </a:solidFill>
                          <a:latin typeface="Verdana"/>
                          <a:cs typeface="Verdana"/>
                        </a:rPr>
                        <a:t>i</a:t>
                      </a:r>
                      <a:r>
                        <a:rPr sz="900" dirty="0">
                          <a:solidFill>
                            <a:schemeClr val="bg1"/>
                          </a:solidFill>
                          <a:latin typeface="Verdana"/>
                          <a:cs typeface="Verdana"/>
                        </a:rPr>
                        <a:t>c L</a:t>
                      </a:r>
                      <a:r>
                        <a:rPr sz="900" spc="-10" dirty="0">
                          <a:solidFill>
                            <a:schemeClr val="bg1"/>
                          </a:solidFill>
                          <a:latin typeface="Verdana"/>
                          <a:cs typeface="Verdana"/>
                        </a:rPr>
                        <a:t>i</a:t>
                      </a:r>
                      <a:r>
                        <a:rPr sz="900" spc="-5" dirty="0">
                          <a:solidFill>
                            <a:schemeClr val="bg1"/>
                          </a:solidFill>
                          <a:latin typeface="Verdana"/>
                          <a:cs typeface="Verdana"/>
                        </a:rPr>
                        <a:t>brar</a:t>
                      </a:r>
                      <a:r>
                        <a:rPr sz="900" dirty="0">
                          <a:solidFill>
                            <a:schemeClr val="bg1"/>
                          </a:solidFill>
                          <a:latin typeface="Verdana"/>
                          <a:cs typeface="Verdana"/>
                        </a:rPr>
                        <a:t>y for</a:t>
                      </a:r>
                      <a:r>
                        <a:rPr sz="900" spc="-5" dirty="0">
                          <a:solidFill>
                            <a:schemeClr val="bg1"/>
                          </a:solidFill>
                          <a:latin typeface="Verdana"/>
                          <a:cs typeface="Verdana"/>
                        </a:rPr>
                        <a:t> </a:t>
                      </a:r>
                      <a:r>
                        <a:rPr sz="900" dirty="0">
                          <a:solidFill>
                            <a:schemeClr val="bg1"/>
                          </a:solidFill>
                          <a:latin typeface="Verdana"/>
                          <a:cs typeface="Verdana"/>
                        </a:rPr>
                        <a:t>Med</a:t>
                      </a:r>
                      <a:r>
                        <a:rPr sz="900" spc="-10" dirty="0">
                          <a:solidFill>
                            <a:schemeClr val="bg1"/>
                          </a:solidFill>
                          <a:latin typeface="Verdana"/>
                          <a:cs typeface="Verdana"/>
                        </a:rPr>
                        <a:t>i</a:t>
                      </a:r>
                      <a:r>
                        <a:rPr sz="900" dirty="0">
                          <a:solidFill>
                            <a:schemeClr val="bg1"/>
                          </a:solidFill>
                          <a:latin typeface="Verdana"/>
                          <a:cs typeface="Verdana"/>
                        </a:rPr>
                        <a:t>c</a:t>
                      </a:r>
                      <a:r>
                        <a:rPr sz="900" spc="-10" dirty="0">
                          <a:solidFill>
                            <a:schemeClr val="bg1"/>
                          </a:solidFill>
                          <a:latin typeface="Verdana"/>
                          <a:cs typeface="Verdana"/>
                        </a:rPr>
                        <a:t>i</a:t>
                      </a:r>
                      <a:r>
                        <a:rPr sz="900" dirty="0">
                          <a:solidFill>
                            <a:schemeClr val="bg1"/>
                          </a:solidFill>
                          <a:latin typeface="Verdana"/>
                          <a:cs typeface="Verdana"/>
                        </a:rPr>
                        <a:t>nes </a:t>
                      </a:r>
                      <a:r>
                        <a:rPr sz="900" spc="-5" dirty="0">
                          <a:solidFill>
                            <a:schemeClr val="bg1"/>
                          </a:solidFill>
                          <a:latin typeface="Verdana"/>
                          <a:cs typeface="Verdana"/>
                        </a:rPr>
                        <a:t>(NeLM</a:t>
                      </a:r>
                      <a:r>
                        <a:rPr sz="900" dirty="0">
                          <a:solidFill>
                            <a:schemeClr val="bg1"/>
                          </a:solidFill>
                          <a:latin typeface="Verdana"/>
                          <a:cs typeface="Verdana"/>
                        </a:rPr>
                        <a:t>).</a:t>
                      </a:r>
                      <a:r>
                        <a:rPr sz="900" spc="-5" dirty="0">
                          <a:solidFill>
                            <a:schemeClr val="bg1"/>
                          </a:solidFill>
                          <a:latin typeface="Verdana"/>
                          <a:cs typeface="Verdana"/>
                        </a:rPr>
                        <a:t> Cont</a:t>
                      </a:r>
                      <a:r>
                        <a:rPr sz="900" spc="-10" dirty="0">
                          <a:solidFill>
                            <a:schemeClr val="bg1"/>
                          </a:solidFill>
                          <a:latin typeface="Verdana"/>
                          <a:cs typeface="Verdana"/>
                        </a:rPr>
                        <a:t>e</a:t>
                      </a:r>
                      <a:r>
                        <a:rPr sz="900" dirty="0">
                          <a:solidFill>
                            <a:schemeClr val="bg1"/>
                          </a:solidFill>
                          <a:latin typeface="Verdana"/>
                          <a:cs typeface="Verdana"/>
                        </a:rPr>
                        <a:t>nt </a:t>
                      </a:r>
                      <a:r>
                        <a:rPr sz="900" spc="-5" dirty="0">
                          <a:solidFill>
                            <a:schemeClr val="bg1"/>
                          </a:solidFill>
                          <a:latin typeface="Verdana"/>
                          <a:cs typeface="Verdana"/>
                        </a:rPr>
                        <a:t>provide</a:t>
                      </a:r>
                      <a:r>
                        <a:rPr sz="900" dirty="0">
                          <a:solidFill>
                            <a:schemeClr val="bg1"/>
                          </a:solidFill>
                          <a:latin typeface="Verdana"/>
                          <a:cs typeface="Verdana"/>
                        </a:rPr>
                        <a:t>d </a:t>
                      </a:r>
                      <a:r>
                        <a:rPr sz="900" spc="-5" dirty="0">
                          <a:solidFill>
                            <a:schemeClr val="bg1"/>
                          </a:solidFill>
                          <a:latin typeface="Verdana"/>
                          <a:cs typeface="Verdana"/>
                        </a:rPr>
                        <a:t>b</a:t>
                      </a:r>
                      <a:r>
                        <a:rPr sz="900" dirty="0">
                          <a:solidFill>
                            <a:schemeClr val="bg1"/>
                          </a:solidFill>
                          <a:latin typeface="Verdana"/>
                          <a:cs typeface="Verdana"/>
                        </a:rPr>
                        <a:t>y </a:t>
                      </a:r>
                      <a:r>
                        <a:rPr sz="900" spc="-5" dirty="0">
                          <a:solidFill>
                            <a:schemeClr val="bg1"/>
                          </a:solidFill>
                          <a:latin typeface="Verdana"/>
                          <a:cs typeface="Verdana"/>
                        </a:rPr>
                        <a:t>NH</a:t>
                      </a:r>
                      <a:r>
                        <a:rPr sz="900" dirty="0">
                          <a:solidFill>
                            <a:schemeClr val="bg1"/>
                          </a:solidFill>
                          <a:latin typeface="Verdana"/>
                          <a:cs typeface="Verdana"/>
                        </a:rPr>
                        <a:t>S </a:t>
                      </a:r>
                      <a:r>
                        <a:rPr sz="900" spc="-10" dirty="0">
                          <a:solidFill>
                            <a:schemeClr val="bg1"/>
                          </a:solidFill>
                          <a:latin typeface="Verdana"/>
                          <a:cs typeface="Verdana"/>
                        </a:rPr>
                        <a:t>p</a:t>
                      </a:r>
                      <a:r>
                        <a:rPr sz="900" dirty="0">
                          <a:solidFill>
                            <a:schemeClr val="bg1"/>
                          </a:solidFill>
                          <a:latin typeface="Verdana"/>
                          <a:cs typeface="Verdana"/>
                        </a:rPr>
                        <a:t>h</a:t>
                      </a:r>
                      <a:r>
                        <a:rPr sz="900" spc="-5" dirty="0">
                          <a:solidFill>
                            <a:schemeClr val="bg1"/>
                          </a:solidFill>
                          <a:latin typeface="Verdana"/>
                          <a:cs typeface="Verdana"/>
                        </a:rPr>
                        <a:t>armac</a:t>
                      </a:r>
                      <a:r>
                        <a:rPr sz="900" dirty="0">
                          <a:solidFill>
                            <a:schemeClr val="bg1"/>
                          </a:solidFill>
                          <a:latin typeface="Verdana"/>
                          <a:cs typeface="Verdana"/>
                        </a:rPr>
                        <a:t>y</a:t>
                      </a:r>
                      <a:r>
                        <a:rPr sz="900" spc="-5" dirty="0">
                          <a:solidFill>
                            <a:schemeClr val="bg1"/>
                          </a:solidFill>
                          <a:latin typeface="Verdana"/>
                          <a:cs typeface="Verdana"/>
                        </a:rPr>
                        <a:t> m</a:t>
                      </a:r>
                      <a:r>
                        <a:rPr sz="900" spc="-15" dirty="0">
                          <a:solidFill>
                            <a:schemeClr val="bg1"/>
                          </a:solidFill>
                          <a:latin typeface="Verdana"/>
                          <a:cs typeface="Verdana"/>
                        </a:rPr>
                        <a:t>e</a:t>
                      </a:r>
                      <a:r>
                        <a:rPr sz="900" spc="-5" dirty="0">
                          <a:solidFill>
                            <a:schemeClr val="bg1"/>
                          </a:solidFill>
                          <a:latin typeface="Verdana"/>
                          <a:cs typeface="Verdana"/>
                        </a:rPr>
                        <a:t>dicine</a:t>
                      </a:r>
                      <a:r>
                        <a:rPr sz="900" dirty="0">
                          <a:solidFill>
                            <a:schemeClr val="bg1"/>
                          </a:solidFill>
                          <a:latin typeface="Verdana"/>
                          <a:cs typeface="Verdana"/>
                        </a:rPr>
                        <a:t>s </a:t>
                      </a:r>
                      <a:r>
                        <a:rPr sz="900" spc="-5" dirty="0">
                          <a:solidFill>
                            <a:schemeClr val="bg1"/>
                          </a:solidFill>
                          <a:latin typeface="Verdana"/>
                          <a:cs typeface="Verdana"/>
                        </a:rPr>
                        <a:t>informatio</a:t>
                      </a:r>
                      <a:r>
                        <a:rPr sz="900" dirty="0">
                          <a:solidFill>
                            <a:schemeClr val="bg1"/>
                          </a:solidFill>
                          <a:latin typeface="Verdana"/>
                          <a:cs typeface="Verdana"/>
                        </a:rPr>
                        <a:t>n</a:t>
                      </a:r>
                      <a:r>
                        <a:rPr sz="900" spc="10" dirty="0">
                          <a:solidFill>
                            <a:schemeClr val="bg1"/>
                          </a:solidFill>
                          <a:latin typeface="Verdana"/>
                          <a:cs typeface="Verdana"/>
                        </a:rPr>
                        <a:t> </a:t>
                      </a:r>
                      <a:r>
                        <a:rPr sz="900" spc="-5" dirty="0">
                          <a:solidFill>
                            <a:schemeClr val="bg1"/>
                          </a:solidFill>
                          <a:latin typeface="Verdana"/>
                          <a:cs typeface="Verdana"/>
                        </a:rPr>
                        <a:t>service </a:t>
                      </a:r>
                      <a:r>
                        <a:rPr sz="900" dirty="0">
                          <a:solidFill>
                            <a:schemeClr val="bg1"/>
                          </a:solidFill>
                          <a:latin typeface="Verdana"/>
                          <a:cs typeface="Verdana"/>
                        </a:rPr>
                        <a:t>(UKM</a:t>
                      </a:r>
                      <a:r>
                        <a:rPr sz="900" spc="-5" dirty="0">
                          <a:solidFill>
                            <a:schemeClr val="bg1"/>
                          </a:solidFill>
                          <a:latin typeface="Verdana"/>
                          <a:cs typeface="Verdana"/>
                        </a:rPr>
                        <a:t>i</a:t>
                      </a:r>
                      <a:r>
                        <a:rPr sz="900" dirty="0">
                          <a:solidFill>
                            <a:schemeClr val="bg1"/>
                          </a:solidFill>
                          <a:latin typeface="Verdana"/>
                          <a:cs typeface="Verdana"/>
                        </a:rPr>
                        <a:t>).</a:t>
                      </a:r>
                    </a:p>
                    <a:p>
                      <a:pPr marL="4105275">
                        <a:lnSpc>
                          <a:spcPts val="610"/>
                        </a:lnSpc>
                      </a:pPr>
                      <a:r>
                        <a:rPr sz="900" dirty="0">
                          <a:solidFill>
                            <a:schemeClr val="bg1"/>
                          </a:solidFill>
                          <a:latin typeface="Verdana"/>
                          <a:cs typeface="Verdana"/>
                          <a:hlinkClick r:id="rId9"/>
                        </a:rPr>
                        <a:t>w</a:t>
                      </a:r>
                      <a:r>
                        <a:rPr sz="900" spc="-5" dirty="0">
                          <a:solidFill>
                            <a:schemeClr val="bg1"/>
                          </a:solidFill>
                          <a:latin typeface="Verdana"/>
                          <a:cs typeface="Verdana"/>
                          <a:hlinkClick r:id="rId9"/>
                        </a:rPr>
                        <a:t>w</a:t>
                      </a:r>
                      <a:r>
                        <a:rPr sz="900" dirty="0">
                          <a:solidFill>
                            <a:schemeClr val="bg1"/>
                          </a:solidFill>
                          <a:latin typeface="Verdana"/>
                          <a:cs typeface="Verdana"/>
                          <a:hlinkClick r:id="rId9"/>
                        </a:rPr>
                        <a:t>w</a:t>
                      </a:r>
                      <a:r>
                        <a:rPr sz="900" spc="-5" dirty="0">
                          <a:solidFill>
                            <a:schemeClr val="bg1"/>
                          </a:solidFill>
                          <a:latin typeface="Verdana"/>
                          <a:cs typeface="Verdana"/>
                          <a:hlinkClick r:id="rId9"/>
                        </a:rPr>
                        <a:t>.</a:t>
                      </a:r>
                      <a:r>
                        <a:rPr sz="900" dirty="0">
                          <a:solidFill>
                            <a:schemeClr val="bg1"/>
                          </a:solidFill>
                          <a:latin typeface="Verdana"/>
                          <a:cs typeface="Verdana"/>
                          <a:hlinkClick r:id="rId9"/>
                        </a:rPr>
                        <a:t>ne</a:t>
                      </a:r>
                      <a:r>
                        <a:rPr sz="900" spc="-10" dirty="0">
                          <a:solidFill>
                            <a:schemeClr val="bg1"/>
                          </a:solidFill>
                          <a:latin typeface="Verdana"/>
                          <a:cs typeface="Verdana"/>
                          <a:hlinkClick r:id="rId9"/>
                        </a:rPr>
                        <a:t>l</a:t>
                      </a:r>
                      <a:r>
                        <a:rPr sz="900" spc="-5" dirty="0">
                          <a:solidFill>
                            <a:schemeClr val="bg1"/>
                          </a:solidFill>
                          <a:latin typeface="Verdana"/>
                          <a:cs typeface="Verdana"/>
                          <a:hlinkClick r:id="rId9"/>
                        </a:rPr>
                        <a:t>m</a:t>
                      </a:r>
                      <a:r>
                        <a:rPr sz="900" dirty="0">
                          <a:solidFill>
                            <a:schemeClr val="bg1"/>
                          </a:solidFill>
                          <a:latin typeface="Verdana"/>
                          <a:cs typeface="Verdana"/>
                          <a:hlinkClick r:id="rId9"/>
                        </a:rPr>
                        <a:t>.nh</a:t>
                      </a:r>
                      <a:r>
                        <a:rPr sz="900" spc="-10" dirty="0">
                          <a:solidFill>
                            <a:schemeClr val="bg1"/>
                          </a:solidFill>
                          <a:latin typeface="Verdana"/>
                          <a:cs typeface="Verdana"/>
                          <a:hlinkClick r:id="rId9"/>
                        </a:rPr>
                        <a:t>s</a:t>
                      </a:r>
                      <a:r>
                        <a:rPr sz="900" dirty="0">
                          <a:solidFill>
                            <a:schemeClr val="bg1"/>
                          </a:solidFill>
                          <a:latin typeface="Verdana"/>
                          <a:cs typeface="Verdana"/>
                          <a:hlinkClick r:id="rId9"/>
                        </a:rPr>
                        <a:t>.</a:t>
                      </a:r>
                      <a:r>
                        <a:rPr sz="900" spc="-5" dirty="0">
                          <a:solidFill>
                            <a:schemeClr val="bg1"/>
                          </a:solidFill>
                          <a:latin typeface="Verdana"/>
                          <a:cs typeface="Verdana"/>
                          <a:hlinkClick r:id="rId9"/>
                        </a:rPr>
                        <a:t>u</a:t>
                      </a:r>
                      <a:r>
                        <a:rPr sz="900" dirty="0">
                          <a:solidFill>
                            <a:schemeClr val="bg1"/>
                          </a:solidFill>
                          <a:latin typeface="Verdana"/>
                          <a:cs typeface="Verdana"/>
                          <a:hlinkClick r:id="rId9"/>
                        </a:rPr>
                        <a:t>k</a:t>
                      </a:r>
                      <a:endParaRPr sz="900" dirty="0">
                        <a:solidFill>
                          <a:schemeClr val="bg1"/>
                        </a:solidFill>
                        <a:latin typeface="Verdana"/>
                        <a:cs typeface="Verdana"/>
                      </a:endParaRPr>
                    </a:p>
                    <a:p>
                      <a:pPr marL="67945">
                        <a:lnSpc>
                          <a:spcPts val="1000"/>
                        </a:lnSpc>
                      </a:pPr>
                      <a:r>
                        <a:rPr sz="900" dirty="0">
                          <a:solidFill>
                            <a:schemeClr val="bg1"/>
                          </a:solidFill>
                          <a:latin typeface="Verdana"/>
                          <a:cs typeface="Verdana"/>
                        </a:rPr>
                        <a:t>M</a:t>
                      </a:r>
                      <a:r>
                        <a:rPr sz="900" spc="-5" dirty="0">
                          <a:solidFill>
                            <a:schemeClr val="bg1"/>
                          </a:solidFill>
                          <a:latin typeface="Verdana"/>
                          <a:cs typeface="Verdana"/>
                        </a:rPr>
                        <a:t>edici</a:t>
                      </a:r>
                      <a:r>
                        <a:rPr sz="900" dirty="0">
                          <a:solidFill>
                            <a:schemeClr val="bg1"/>
                          </a:solidFill>
                          <a:latin typeface="Verdana"/>
                          <a:cs typeface="Verdana"/>
                        </a:rPr>
                        <a:t>n</a:t>
                      </a:r>
                      <a:r>
                        <a:rPr sz="900" spc="-5" dirty="0">
                          <a:solidFill>
                            <a:schemeClr val="bg1"/>
                          </a:solidFill>
                          <a:latin typeface="Verdana"/>
                          <a:cs typeface="Verdana"/>
                        </a:rPr>
                        <a:t>e</a:t>
                      </a:r>
                      <a:r>
                        <a:rPr sz="900" dirty="0">
                          <a:solidFill>
                            <a:schemeClr val="bg1"/>
                          </a:solidFill>
                          <a:latin typeface="Verdana"/>
                          <a:cs typeface="Verdana"/>
                        </a:rPr>
                        <a:t>s</a:t>
                      </a:r>
                      <a:r>
                        <a:rPr sz="900" spc="-5" dirty="0">
                          <a:solidFill>
                            <a:schemeClr val="bg1"/>
                          </a:solidFill>
                          <a:latin typeface="Verdana"/>
                          <a:cs typeface="Verdana"/>
                        </a:rPr>
                        <a:t> i</a:t>
                      </a:r>
                      <a:r>
                        <a:rPr sz="900" dirty="0">
                          <a:solidFill>
                            <a:schemeClr val="bg1"/>
                          </a:solidFill>
                          <a:latin typeface="Verdana"/>
                          <a:cs typeface="Verdana"/>
                        </a:rPr>
                        <a:t>nf</a:t>
                      </a:r>
                      <a:r>
                        <a:rPr sz="900" spc="-5" dirty="0">
                          <a:solidFill>
                            <a:schemeClr val="bg1"/>
                          </a:solidFill>
                          <a:latin typeface="Verdana"/>
                          <a:cs typeface="Verdana"/>
                        </a:rPr>
                        <a:t>orma</a:t>
                      </a:r>
                      <a:r>
                        <a:rPr sz="900" dirty="0">
                          <a:solidFill>
                            <a:schemeClr val="bg1"/>
                          </a:solidFill>
                          <a:latin typeface="Verdana"/>
                          <a:cs typeface="Verdana"/>
                        </a:rPr>
                        <a:t>t</a:t>
                      </a:r>
                      <a:r>
                        <a:rPr sz="900" spc="-5" dirty="0">
                          <a:solidFill>
                            <a:schemeClr val="bg1"/>
                          </a:solidFill>
                          <a:latin typeface="Verdana"/>
                          <a:cs typeface="Verdana"/>
                        </a:rPr>
                        <a:t>io</a:t>
                      </a:r>
                      <a:r>
                        <a:rPr sz="900" dirty="0">
                          <a:solidFill>
                            <a:schemeClr val="bg1"/>
                          </a:solidFill>
                          <a:latin typeface="Verdana"/>
                          <a:cs typeface="Verdana"/>
                        </a:rPr>
                        <a:t>n</a:t>
                      </a:r>
                      <a:r>
                        <a:rPr sz="900" spc="5" dirty="0">
                          <a:solidFill>
                            <a:schemeClr val="bg1"/>
                          </a:solidFill>
                          <a:latin typeface="Verdana"/>
                          <a:cs typeface="Verdana"/>
                        </a:rPr>
                        <a:t> </a:t>
                      </a:r>
                      <a:r>
                        <a:rPr sz="900" spc="-5" dirty="0">
                          <a:solidFill>
                            <a:schemeClr val="bg1"/>
                          </a:solidFill>
                          <a:latin typeface="Verdana"/>
                          <a:cs typeface="Verdana"/>
                        </a:rPr>
                        <a:t>por</a:t>
                      </a:r>
                      <a:r>
                        <a:rPr sz="900" dirty="0">
                          <a:solidFill>
                            <a:schemeClr val="bg1"/>
                          </a:solidFill>
                          <a:latin typeface="Verdana"/>
                          <a:cs typeface="Verdana"/>
                        </a:rPr>
                        <a:t>t</a:t>
                      </a:r>
                      <a:r>
                        <a:rPr sz="900" spc="-5" dirty="0">
                          <a:solidFill>
                            <a:schemeClr val="bg1"/>
                          </a:solidFill>
                          <a:latin typeface="Verdana"/>
                          <a:cs typeface="Verdana"/>
                        </a:rPr>
                        <a:t>a</a:t>
                      </a:r>
                      <a:r>
                        <a:rPr sz="900" dirty="0">
                          <a:solidFill>
                            <a:schemeClr val="bg1"/>
                          </a:solidFill>
                          <a:latin typeface="Verdana"/>
                          <a:cs typeface="Verdana"/>
                        </a:rPr>
                        <a:t>l</a:t>
                      </a:r>
                      <a:r>
                        <a:rPr sz="900" spc="-5" dirty="0">
                          <a:solidFill>
                            <a:schemeClr val="bg1"/>
                          </a:solidFill>
                          <a:latin typeface="Verdana"/>
                          <a:cs typeface="Verdana"/>
                        </a:rPr>
                        <a:t> i</a:t>
                      </a:r>
                      <a:r>
                        <a:rPr sz="900" dirty="0">
                          <a:solidFill>
                            <a:schemeClr val="bg1"/>
                          </a:solidFill>
                          <a:latin typeface="Verdana"/>
                          <a:cs typeface="Verdana"/>
                        </a:rPr>
                        <a:t>n the</a:t>
                      </a:r>
                      <a:r>
                        <a:rPr sz="900" spc="-10" dirty="0">
                          <a:solidFill>
                            <a:schemeClr val="bg1"/>
                          </a:solidFill>
                          <a:latin typeface="Verdana"/>
                          <a:cs typeface="Verdana"/>
                        </a:rPr>
                        <a:t> </a:t>
                      </a:r>
                      <a:r>
                        <a:rPr sz="900" dirty="0">
                          <a:solidFill>
                            <a:schemeClr val="bg1"/>
                          </a:solidFill>
                          <a:latin typeface="Verdana"/>
                          <a:cs typeface="Verdana"/>
                        </a:rPr>
                        <a:t>N</a:t>
                      </a:r>
                      <a:r>
                        <a:rPr sz="900" spc="-5" dirty="0">
                          <a:solidFill>
                            <a:schemeClr val="bg1"/>
                          </a:solidFill>
                          <a:latin typeface="Verdana"/>
                          <a:cs typeface="Verdana"/>
                        </a:rPr>
                        <a:t>HS</a:t>
                      </a:r>
                      <a:r>
                        <a:rPr sz="900" dirty="0">
                          <a:solidFill>
                            <a:schemeClr val="bg1"/>
                          </a:solidFill>
                          <a:latin typeface="Verdana"/>
                          <a:cs typeface="Verdana"/>
                        </a:rPr>
                        <a:t>. </a:t>
                      </a:r>
                      <a:r>
                        <a:rPr sz="900" spc="-5" dirty="0">
                          <a:solidFill>
                            <a:schemeClr val="bg1"/>
                          </a:solidFill>
                          <a:latin typeface="Verdana"/>
                          <a:cs typeface="Verdana"/>
                        </a:rPr>
                        <a:t>I</a:t>
                      </a:r>
                      <a:r>
                        <a:rPr sz="900" dirty="0">
                          <a:solidFill>
                            <a:schemeClr val="bg1"/>
                          </a:solidFill>
                          <a:latin typeface="Verdana"/>
                          <a:cs typeface="Verdana"/>
                        </a:rPr>
                        <a:t>t</a:t>
                      </a:r>
                      <a:r>
                        <a:rPr sz="900" spc="-5" dirty="0">
                          <a:solidFill>
                            <a:schemeClr val="bg1"/>
                          </a:solidFill>
                          <a:latin typeface="Verdana"/>
                          <a:cs typeface="Verdana"/>
                        </a:rPr>
                        <a:t> i</a:t>
                      </a:r>
                      <a:r>
                        <a:rPr sz="900" dirty="0">
                          <a:solidFill>
                            <a:schemeClr val="bg1"/>
                          </a:solidFill>
                          <a:latin typeface="Verdana"/>
                          <a:cs typeface="Verdana"/>
                        </a:rPr>
                        <a:t>n</a:t>
                      </a:r>
                      <a:r>
                        <a:rPr sz="900" spc="-5" dirty="0">
                          <a:solidFill>
                            <a:schemeClr val="bg1"/>
                          </a:solidFill>
                          <a:latin typeface="Verdana"/>
                          <a:cs typeface="Verdana"/>
                        </a:rPr>
                        <a:t>cl</a:t>
                      </a:r>
                      <a:r>
                        <a:rPr sz="900" dirty="0">
                          <a:solidFill>
                            <a:schemeClr val="bg1"/>
                          </a:solidFill>
                          <a:latin typeface="Verdana"/>
                          <a:cs typeface="Verdana"/>
                        </a:rPr>
                        <a:t>u</a:t>
                      </a:r>
                      <a:r>
                        <a:rPr sz="900" spc="-5" dirty="0">
                          <a:solidFill>
                            <a:schemeClr val="bg1"/>
                          </a:solidFill>
                          <a:latin typeface="Verdana"/>
                          <a:cs typeface="Verdana"/>
                        </a:rPr>
                        <a:t>de</a:t>
                      </a:r>
                      <a:r>
                        <a:rPr sz="900" dirty="0">
                          <a:solidFill>
                            <a:schemeClr val="bg1"/>
                          </a:solidFill>
                          <a:latin typeface="Verdana"/>
                          <a:cs typeface="Verdana"/>
                        </a:rPr>
                        <a:t>s</a:t>
                      </a:r>
                      <a:r>
                        <a:rPr sz="900" spc="-10" dirty="0">
                          <a:solidFill>
                            <a:schemeClr val="bg1"/>
                          </a:solidFill>
                          <a:latin typeface="Verdana"/>
                          <a:cs typeface="Verdana"/>
                        </a:rPr>
                        <a:t> </a:t>
                      </a:r>
                      <a:r>
                        <a:rPr sz="900" dirty="0">
                          <a:solidFill>
                            <a:schemeClr val="bg1"/>
                          </a:solidFill>
                          <a:latin typeface="Verdana"/>
                          <a:cs typeface="Verdana"/>
                        </a:rPr>
                        <a:t>n</a:t>
                      </a:r>
                      <a:r>
                        <a:rPr sz="900" spc="-5" dirty="0">
                          <a:solidFill>
                            <a:schemeClr val="bg1"/>
                          </a:solidFill>
                          <a:latin typeface="Verdana"/>
                          <a:cs typeface="Verdana"/>
                        </a:rPr>
                        <a:t>e</a:t>
                      </a:r>
                      <a:r>
                        <a:rPr sz="900" dirty="0">
                          <a:solidFill>
                            <a:schemeClr val="bg1"/>
                          </a:solidFill>
                          <a:latin typeface="Verdana"/>
                          <a:cs typeface="Verdana"/>
                        </a:rPr>
                        <a:t>ws,</a:t>
                      </a:r>
                    </a:p>
                    <a:p>
                      <a:pPr marL="67945" marR="4231005">
                        <a:lnSpc>
                          <a:spcPct val="101499"/>
                        </a:lnSpc>
                      </a:pPr>
                      <a:r>
                        <a:rPr sz="900" spc="-5" dirty="0">
                          <a:solidFill>
                            <a:schemeClr val="bg1"/>
                          </a:solidFill>
                          <a:latin typeface="Verdana"/>
                          <a:cs typeface="Verdana"/>
                        </a:rPr>
                        <a:t>evidence-base</a:t>
                      </a:r>
                      <a:r>
                        <a:rPr sz="900" dirty="0">
                          <a:solidFill>
                            <a:schemeClr val="bg1"/>
                          </a:solidFill>
                          <a:latin typeface="Verdana"/>
                          <a:cs typeface="Verdana"/>
                        </a:rPr>
                        <a:t>d</a:t>
                      </a:r>
                      <a:r>
                        <a:rPr sz="900" spc="-5" dirty="0">
                          <a:solidFill>
                            <a:schemeClr val="bg1"/>
                          </a:solidFill>
                          <a:latin typeface="Verdana"/>
                          <a:cs typeface="Verdana"/>
                        </a:rPr>
                        <a:t> review</a:t>
                      </a:r>
                      <a:r>
                        <a:rPr sz="900" dirty="0">
                          <a:solidFill>
                            <a:schemeClr val="bg1"/>
                          </a:solidFill>
                          <a:latin typeface="Verdana"/>
                          <a:cs typeface="Verdana"/>
                        </a:rPr>
                        <a:t>s</a:t>
                      </a:r>
                      <a:r>
                        <a:rPr sz="900" spc="-5" dirty="0">
                          <a:solidFill>
                            <a:schemeClr val="bg1"/>
                          </a:solidFill>
                          <a:latin typeface="Verdana"/>
                          <a:cs typeface="Verdana"/>
                        </a:rPr>
                        <a:t> o</a:t>
                      </a:r>
                      <a:r>
                        <a:rPr sz="900" dirty="0">
                          <a:solidFill>
                            <a:schemeClr val="bg1"/>
                          </a:solidFill>
                          <a:latin typeface="Verdana"/>
                          <a:cs typeface="Verdana"/>
                        </a:rPr>
                        <a:t>n</a:t>
                      </a:r>
                      <a:r>
                        <a:rPr sz="900" spc="-10" dirty="0">
                          <a:solidFill>
                            <a:schemeClr val="bg1"/>
                          </a:solidFill>
                          <a:latin typeface="Verdana"/>
                          <a:cs typeface="Verdana"/>
                        </a:rPr>
                        <a:t> </a:t>
                      </a:r>
                      <a:r>
                        <a:rPr sz="900" dirty="0">
                          <a:solidFill>
                            <a:schemeClr val="bg1"/>
                          </a:solidFill>
                          <a:latin typeface="Verdana"/>
                          <a:cs typeface="Verdana"/>
                        </a:rPr>
                        <a:t>d</a:t>
                      </a:r>
                      <a:r>
                        <a:rPr sz="900" spc="-10" dirty="0">
                          <a:solidFill>
                            <a:schemeClr val="bg1"/>
                          </a:solidFill>
                          <a:latin typeface="Verdana"/>
                          <a:cs typeface="Verdana"/>
                        </a:rPr>
                        <a:t>r</a:t>
                      </a:r>
                      <a:r>
                        <a:rPr sz="900" dirty="0">
                          <a:solidFill>
                            <a:schemeClr val="bg1"/>
                          </a:solidFill>
                          <a:latin typeface="Verdana"/>
                          <a:cs typeface="Verdana"/>
                        </a:rPr>
                        <a:t>ugs</a:t>
                      </a:r>
                      <a:r>
                        <a:rPr sz="900" spc="-5" dirty="0">
                          <a:solidFill>
                            <a:schemeClr val="bg1"/>
                          </a:solidFill>
                          <a:latin typeface="Verdana"/>
                          <a:cs typeface="Verdana"/>
                        </a:rPr>
                        <a:t> </a:t>
                      </a:r>
                      <a:r>
                        <a:rPr sz="900" dirty="0">
                          <a:solidFill>
                            <a:schemeClr val="bg1"/>
                          </a:solidFill>
                          <a:latin typeface="Verdana"/>
                          <a:cs typeface="Verdana"/>
                        </a:rPr>
                        <a:t>and d</a:t>
                      </a:r>
                      <a:r>
                        <a:rPr sz="900" spc="-10" dirty="0">
                          <a:solidFill>
                            <a:schemeClr val="bg1"/>
                          </a:solidFill>
                          <a:latin typeface="Verdana"/>
                          <a:cs typeface="Verdana"/>
                        </a:rPr>
                        <a:t>r</a:t>
                      </a:r>
                      <a:r>
                        <a:rPr sz="900" dirty="0">
                          <a:solidFill>
                            <a:schemeClr val="bg1"/>
                          </a:solidFill>
                          <a:latin typeface="Verdana"/>
                          <a:cs typeface="Verdana"/>
                        </a:rPr>
                        <a:t>ug</a:t>
                      </a:r>
                      <a:r>
                        <a:rPr sz="900" spc="-5" dirty="0">
                          <a:solidFill>
                            <a:schemeClr val="bg1"/>
                          </a:solidFill>
                          <a:latin typeface="Verdana"/>
                          <a:cs typeface="Verdana"/>
                        </a:rPr>
                        <a:t> </a:t>
                      </a:r>
                      <a:r>
                        <a:rPr sz="900" dirty="0">
                          <a:solidFill>
                            <a:schemeClr val="bg1"/>
                          </a:solidFill>
                          <a:latin typeface="Verdana"/>
                          <a:cs typeface="Verdana"/>
                        </a:rPr>
                        <a:t>th</a:t>
                      </a:r>
                      <a:r>
                        <a:rPr sz="900" spc="-10" dirty="0">
                          <a:solidFill>
                            <a:schemeClr val="bg1"/>
                          </a:solidFill>
                          <a:latin typeface="Verdana"/>
                          <a:cs typeface="Verdana"/>
                        </a:rPr>
                        <a:t>e</a:t>
                      </a:r>
                      <a:r>
                        <a:rPr sz="900" spc="-5" dirty="0">
                          <a:solidFill>
                            <a:schemeClr val="bg1"/>
                          </a:solidFill>
                          <a:latin typeface="Verdana"/>
                          <a:cs typeface="Verdana"/>
                        </a:rPr>
                        <a:t>r</a:t>
                      </a:r>
                      <a:r>
                        <a:rPr sz="900" dirty="0">
                          <a:solidFill>
                            <a:schemeClr val="bg1"/>
                          </a:solidFill>
                          <a:latin typeface="Verdana"/>
                          <a:cs typeface="Verdana"/>
                        </a:rPr>
                        <a:t>apy and </a:t>
                      </a:r>
                      <a:r>
                        <a:rPr sz="900" spc="-5" dirty="0">
                          <a:solidFill>
                            <a:schemeClr val="bg1"/>
                          </a:solidFill>
                          <a:latin typeface="Verdana"/>
                          <a:cs typeface="Verdana"/>
                        </a:rPr>
                        <a:t>healt</a:t>
                      </a:r>
                      <a:r>
                        <a:rPr sz="900" dirty="0">
                          <a:solidFill>
                            <a:schemeClr val="bg1"/>
                          </a:solidFill>
                          <a:latin typeface="Verdana"/>
                          <a:cs typeface="Verdana"/>
                        </a:rPr>
                        <a:t>h </a:t>
                      </a:r>
                      <a:r>
                        <a:rPr sz="900" spc="-5" dirty="0">
                          <a:solidFill>
                            <a:schemeClr val="bg1"/>
                          </a:solidFill>
                          <a:latin typeface="Verdana"/>
                          <a:cs typeface="Verdana"/>
                        </a:rPr>
                        <a:t>promotio</a:t>
                      </a:r>
                      <a:r>
                        <a:rPr sz="900" dirty="0">
                          <a:solidFill>
                            <a:schemeClr val="bg1"/>
                          </a:solidFill>
                          <a:latin typeface="Verdana"/>
                          <a:cs typeface="Verdana"/>
                        </a:rPr>
                        <a:t>n </a:t>
                      </a:r>
                      <a:r>
                        <a:rPr sz="900" spc="-5" dirty="0">
                          <a:solidFill>
                            <a:schemeClr val="bg1"/>
                          </a:solidFill>
                          <a:latin typeface="Verdana"/>
                          <a:cs typeface="Verdana"/>
                        </a:rPr>
                        <a:t>material.</a:t>
                      </a:r>
                      <a:endParaRPr sz="900" dirty="0">
                        <a:solidFill>
                          <a:schemeClr val="bg1"/>
                        </a:solidFill>
                        <a:latin typeface="Verdana"/>
                        <a:cs typeface="Verdana"/>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14" name="テキスト ボックス 13"/>
          <p:cNvSpPr txBox="1"/>
          <p:nvPr/>
        </p:nvSpPr>
        <p:spPr>
          <a:xfrm>
            <a:off x="5436096" y="919259"/>
            <a:ext cx="2302642" cy="276999"/>
          </a:xfrm>
          <a:prstGeom prst="rect">
            <a:avLst/>
          </a:prstGeom>
          <a:noFill/>
        </p:spPr>
        <p:txBody>
          <a:bodyPr wrap="square" rtlCol="0">
            <a:spAutoFit/>
          </a:bodyPr>
          <a:lstStyle/>
          <a:p>
            <a:r>
              <a:rPr kumimoji="1" lang="ja-JP" altLang="en-US" sz="1200" dirty="0" smtClean="0">
                <a:solidFill>
                  <a:srgbClr val="FF0000"/>
                </a:solidFill>
              </a:rPr>
              <a:t>英国内の関連ウェブサイト一覧</a:t>
            </a:r>
            <a:endParaRPr kumimoji="1" lang="ja-JP" altLang="en-US" sz="1200" dirty="0">
              <a:solidFill>
                <a:srgbClr val="FF0000"/>
              </a:solidFill>
            </a:endParaRPr>
          </a:p>
        </p:txBody>
      </p:sp>
      <p:sp>
        <p:nvSpPr>
          <p:cNvPr id="15" name="テキスト ボックス 14"/>
          <p:cNvSpPr txBox="1"/>
          <p:nvPr/>
        </p:nvSpPr>
        <p:spPr>
          <a:xfrm>
            <a:off x="6876256" y="1864468"/>
            <a:ext cx="1870594"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薬価規制　</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NHS/DH</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a:off x="6876256" y="1614328"/>
            <a:ext cx="1870594"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医薬品庁　</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MHRA</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a:off x="6876256" y="2296516"/>
            <a:ext cx="1870594"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保険償還　</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NHS/DH</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a:off x="6876256" y="2944588"/>
            <a:ext cx="2088232" cy="276999"/>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電子的</a:t>
            </a:r>
            <a:r>
              <a:rPr lang="en-US" altLang="ja-JP"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SPC/PIL</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提供　</a:t>
            </a:r>
            <a:r>
              <a:rPr lang="en-US" altLang="ja-JP" sz="1200" dirty="0" err="1"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eMC</a:t>
            </a:r>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a:off x="6767437" y="4211406"/>
            <a:ext cx="2088232" cy="830997"/>
          </a:xfrm>
          <a:prstGeom prst="rect">
            <a:avLst/>
          </a:prstGeom>
          <a:noFill/>
        </p:spPr>
        <p:txBody>
          <a:bodyPr wrap="square" rtlCol="0">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薬価，保険償還，支払免除，薬剤使用に関する情報，科学的根拠に基づく薬剤レビュー情報他に関する情報ソース</a:t>
            </a:r>
            <a:endParaRPr kumimoji="1"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p:cNvSpPr/>
          <p:nvPr/>
        </p:nvSpPr>
        <p:spPr>
          <a:xfrm>
            <a:off x="2957425" y="-7695"/>
            <a:ext cx="2622687" cy="276999"/>
          </a:xfrm>
          <a:prstGeom prst="rect">
            <a:avLst/>
          </a:prstGeom>
          <a:solidFill>
            <a:srgbClr val="FFFF00"/>
          </a:solidFill>
          <a:ln w="38100">
            <a:noFill/>
          </a:ln>
        </p:spPr>
        <p:txBody>
          <a:bodyPr wrap="square">
            <a:spAutoFit/>
          </a:bodyPr>
          <a:lstStyle/>
          <a:p>
            <a:pPr algn="ctr"/>
            <a:r>
              <a:rPr lang="ja-JP" altLang="en-US" sz="12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英国に関する目録記載内容の例</a:t>
            </a:r>
            <a:endParaRPr lang="ja-JP" altLang="en-US" sz="1200"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p:cNvSpPr/>
          <p:nvPr/>
        </p:nvSpPr>
        <p:spPr>
          <a:xfrm>
            <a:off x="5580112" y="0"/>
            <a:ext cx="3563888"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WG3</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使用データベース目録</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スライド番号プレースホルダー 3"/>
          <p:cNvSpPr>
            <a:spLocks noGrp="1"/>
          </p:cNvSpPr>
          <p:nvPr>
            <p:ph type="sldNum" sz="quarter" idx="4294967295"/>
          </p:nvPr>
        </p:nvSpPr>
        <p:spPr>
          <a:xfrm>
            <a:off x="6996682" y="6525344"/>
            <a:ext cx="2133600" cy="365125"/>
          </a:xfrm>
          <a:prstGeom prst="rect">
            <a:avLst/>
          </a:prstGeom>
        </p:spPr>
        <p:txBody>
          <a:bodyPr/>
          <a:lstStyle/>
          <a:p>
            <a:pPr algn="r"/>
            <a:fld id="{B778A560-2A01-4D28-A603-EE66FC17B731}" type="slidenum">
              <a:rPr lang="ja-JP" altLang="en-US" sz="1200" smtClean="0">
                <a:solidFill>
                  <a:prstClr val="black">
                    <a:tint val="75000"/>
                  </a:prstClr>
                </a:solidFill>
              </a:rPr>
              <a:pPr algn="r"/>
              <a:t>25</a:t>
            </a:fld>
            <a:endParaRPr lang="ja-JP" altLang="en-US" sz="1200" dirty="0">
              <a:solidFill>
                <a:prstClr val="black">
                  <a:tint val="75000"/>
                </a:prstClr>
              </a:solidFill>
            </a:endParaRPr>
          </a:p>
        </p:txBody>
      </p:sp>
    </p:spTree>
    <p:extLst>
      <p:ext uri="{BB962C8B-B14F-4D97-AF65-F5344CB8AC3E}">
        <p14:creationId xmlns:p14="http://schemas.microsoft.com/office/powerpoint/2010/main" val="36200450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395536" y="1556792"/>
            <a:ext cx="8496944" cy="4176464"/>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2" name="タイトル 1"/>
          <p:cNvSpPr>
            <a:spLocks noGrp="1"/>
          </p:cNvSpPr>
          <p:nvPr>
            <p:ph type="title"/>
          </p:nvPr>
        </p:nvSpPr>
        <p:spPr>
          <a:xfrm>
            <a:off x="457200" y="260648"/>
            <a:ext cx="8229600" cy="1215008"/>
          </a:xfrm>
        </p:spPr>
        <p:txBody>
          <a:bodyPr>
            <a:normAutofit/>
          </a:bodyPr>
          <a:lstStyle/>
          <a:p>
            <a:r>
              <a:rPr lang="en-US" altLang="ja-JP"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Lessons Learned</a:t>
            </a:r>
            <a:endParaRPr kumimoji="1" lang="ja-JP" altLang="en-US"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467544" y="1844824"/>
            <a:ext cx="8424936" cy="4680520"/>
          </a:xfrm>
        </p:spPr>
        <p:txBody>
          <a:bodyPr>
            <a:noAutofit/>
          </a:bodyPr>
          <a:lstStyle/>
          <a:p>
            <a:pPr>
              <a:buFont typeface="Wingdings" panose="05000000000000000000" pitchFamily="2" charset="2"/>
              <a:buChar char="p"/>
            </a:pP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データベース研究</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疫学研究</a:t>
            </a:r>
            <a:r>
              <a:rPr lang="en-US" altLang="ja-JP"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の重要性の認識</a:t>
            </a:r>
            <a:endPar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疫学研究を支援するため，全欧州の</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薬剤</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使用データベースに</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関する情報を</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集めた目録を作成</a:t>
            </a:r>
            <a:endParaRPr lang="en-US" altLang="ja-JP"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研究者の</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視点</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から各データベース</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特徴を記載</a:t>
            </a:r>
            <a:endParaRPr lang="en-US" altLang="ja-JP"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各国のヘルスケアシステムおよび保険償還システム、</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対象国</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のウェブサイトのリストおよび薬剤使用</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データベースへのリンクも紹介</a:t>
            </a:r>
            <a:endParaRPr lang="en-US" altLang="ja-JP"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en-US" altLang="ja-JP"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2483768" y="6237312"/>
            <a:ext cx="184731" cy="369332"/>
          </a:xfrm>
          <a:prstGeom prst="rect">
            <a:avLst/>
          </a:prstGeom>
        </p:spPr>
        <p:txBody>
          <a:bodyPr wrap="none">
            <a:spAutoFit/>
          </a:bodyPr>
          <a:lstStyle/>
          <a:p>
            <a:endParaRPr lang="ja-JP" altLang="en-US" dirty="0"/>
          </a:p>
        </p:txBody>
      </p:sp>
      <p:sp>
        <p:nvSpPr>
          <p:cNvPr id="5"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26</a:t>
            </a:fld>
            <a:endParaRPr kumimoji="1" lang="ja-JP" altLang="en-US" dirty="0"/>
          </a:p>
        </p:txBody>
      </p:sp>
      <p:sp>
        <p:nvSpPr>
          <p:cNvPr id="7" name="正方形/長方形 6"/>
          <p:cNvSpPr/>
          <p:nvPr/>
        </p:nvSpPr>
        <p:spPr>
          <a:xfrm>
            <a:off x="5580112" y="0"/>
            <a:ext cx="3563888"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WP2: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疫学</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研究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WG3</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薬剤</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使用データベース目録</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0947266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object 9"/>
          <p:cNvSpPr/>
          <p:nvPr/>
        </p:nvSpPr>
        <p:spPr>
          <a:xfrm flipH="1">
            <a:off x="5483777" y="5224331"/>
            <a:ext cx="45719" cy="995249"/>
          </a:xfrm>
          <a:custGeom>
            <a:avLst/>
            <a:gdLst/>
            <a:ahLst/>
            <a:cxnLst/>
            <a:rect l="l" t="t" r="r" b="b"/>
            <a:pathLst>
              <a:path h="714375">
                <a:moveTo>
                  <a:pt x="0" y="0"/>
                </a:moveTo>
                <a:lnTo>
                  <a:pt x="0" y="71434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ject 3"/>
          <p:cNvSpPr/>
          <p:nvPr/>
        </p:nvSpPr>
        <p:spPr>
          <a:xfrm>
            <a:off x="4092" y="5689"/>
            <a:ext cx="2454297" cy="655633"/>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4"/>
          <p:cNvSpPr/>
          <p:nvPr/>
        </p:nvSpPr>
        <p:spPr>
          <a:xfrm>
            <a:off x="2454275" y="50"/>
            <a:ext cx="6689725" cy="657225"/>
          </a:xfrm>
          <a:custGeom>
            <a:avLst/>
            <a:gdLst/>
            <a:ahLst/>
            <a:cxnLst/>
            <a:rect l="l" t="t" r="r" b="b"/>
            <a:pathLst>
              <a:path w="6689725" h="657225">
                <a:moveTo>
                  <a:pt x="0" y="657225"/>
                </a:moveTo>
                <a:lnTo>
                  <a:pt x="6689725" y="657225"/>
                </a:lnTo>
                <a:lnTo>
                  <a:pt x="6689725" y="0"/>
                </a:lnTo>
                <a:lnTo>
                  <a:pt x="0" y="0"/>
                </a:lnTo>
                <a:lnTo>
                  <a:pt x="0" y="657225"/>
                </a:lnTo>
                <a:close/>
              </a:path>
            </a:pathLst>
          </a:custGeom>
          <a:solidFill>
            <a:srgbClr val="DEF3F7"/>
          </a:solidFill>
        </p:spPr>
        <p:txBody>
          <a:bodyPr wrap="square" lIns="0" tIns="0" rIns="0" bIns="0" rtlCol="0"/>
          <a:lstStyle/>
          <a:p>
            <a:pPr>
              <a:defRPr/>
            </a:pPr>
            <a:endParaRPr kumimoji="0" kern="0" smtClean="0">
              <a:solidFill>
                <a:prstClr val="black"/>
              </a:solidFill>
            </a:endParaRPr>
          </a:p>
        </p:txBody>
      </p:sp>
      <p:sp>
        <p:nvSpPr>
          <p:cNvPr id="19" name="object 16"/>
          <p:cNvSpPr/>
          <p:nvPr/>
        </p:nvSpPr>
        <p:spPr>
          <a:xfrm>
            <a:off x="680619" y="1621748"/>
            <a:ext cx="7836534" cy="0"/>
          </a:xfrm>
          <a:custGeom>
            <a:avLst/>
            <a:gdLst/>
            <a:ahLst/>
            <a:cxnLst/>
            <a:rect l="l" t="t" r="r" b="b"/>
            <a:pathLst>
              <a:path w="7836534">
                <a:moveTo>
                  <a:pt x="0" y="0"/>
                </a:moveTo>
                <a:lnTo>
                  <a:pt x="7836344"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 name="object 17"/>
          <p:cNvSpPr/>
          <p:nvPr/>
        </p:nvSpPr>
        <p:spPr>
          <a:xfrm>
            <a:off x="1916607"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 name="object 18"/>
          <p:cNvSpPr/>
          <p:nvPr/>
        </p:nvSpPr>
        <p:spPr>
          <a:xfrm>
            <a:off x="3316008"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2" name="object 19"/>
          <p:cNvSpPr/>
          <p:nvPr/>
        </p:nvSpPr>
        <p:spPr>
          <a:xfrm>
            <a:off x="469312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 name="object 20"/>
          <p:cNvSpPr/>
          <p:nvPr/>
        </p:nvSpPr>
        <p:spPr>
          <a:xfrm>
            <a:off x="593505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 name="object 21"/>
          <p:cNvSpPr/>
          <p:nvPr/>
        </p:nvSpPr>
        <p:spPr>
          <a:xfrm>
            <a:off x="7269090"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5" name="object 22"/>
          <p:cNvSpPr/>
          <p:nvPr/>
        </p:nvSpPr>
        <p:spPr>
          <a:xfrm>
            <a:off x="8522906"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 name="object 23"/>
          <p:cNvSpPr/>
          <p:nvPr/>
        </p:nvSpPr>
        <p:spPr>
          <a:xfrm>
            <a:off x="4577251" y="1160920"/>
            <a:ext cx="0" cy="458470"/>
          </a:xfrm>
          <a:custGeom>
            <a:avLst/>
            <a:gdLst/>
            <a:ahLst/>
            <a:cxnLst/>
            <a:rect l="l" t="t" r="r" b="b"/>
            <a:pathLst>
              <a:path h="458469">
                <a:moveTo>
                  <a:pt x="0" y="458025"/>
                </a:moveTo>
                <a:lnTo>
                  <a:pt x="0"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 name="object 24"/>
          <p:cNvSpPr/>
          <p:nvPr/>
        </p:nvSpPr>
        <p:spPr>
          <a:xfrm>
            <a:off x="3305556" y="728468"/>
            <a:ext cx="2700527" cy="638555"/>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28" name="object 25"/>
          <p:cNvSpPr/>
          <p:nvPr/>
        </p:nvSpPr>
        <p:spPr>
          <a:xfrm>
            <a:off x="3380232" y="690372"/>
            <a:ext cx="2586227" cy="739127"/>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29" name="object 26"/>
          <p:cNvSpPr/>
          <p:nvPr/>
        </p:nvSpPr>
        <p:spPr>
          <a:xfrm>
            <a:off x="3229851" y="652462"/>
            <a:ext cx="2696298" cy="635914"/>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30" name="object 27"/>
          <p:cNvSpPr txBox="1"/>
          <p:nvPr/>
        </p:nvSpPr>
        <p:spPr>
          <a:xfrm>
            <a:off x="3360252" y="671634"/>
            <a:ext cx="2433955" cy="617855"/>
          </a:xfrm>
          <a:prstGeom prst="rect">
            <a:avLst/>
          </a:prstGeom>
        </p:spPr>
        <p:txBody>
          <a:bodyPr vert="horz" wrap="square" lIns="0" tIns="0" rIns="0" bIns="0" rtlCol="0">
            <a:spAutoFit/>
          </a:bodyPr>
          <a:lstStyle/>
          <a:p>
            <a:pPr algn="ctr"/>
            <a:r>
              <a:rPr sz="1200" b="1" dirty="0">
                <a:solidFill>
                  <a:prstClr val="black"/>
                </a:solidFill>
                <a:latin typeface="Verdana"/>
                <a:cs typeface="Verdana"/>
              </a:rPr>
              <a:t>St</a:t>
            </a:r>
            <a:r>
              <a:rPr sz="1200" b="1" spc="-5" dirty="0">
                <a:solidFill>
                  <a:prstClr val="black"/>
                </a:solidFill>
                <a:latin typeface="Verdana"/>
                <a:cs typeface="Verdana"/>
              </a:rPr>
              <a:t>ee</a:t>
            </a:r>
            <a:r>
              <a:rPr sz="1200" b="1" dirty="0">
                <a:solidFill>
                  <a:prstClr val="black"/>
                </a:solidFill>
                <a:latin typeface="Verdana"/>
                <a:cs typeface="Verdana"/>
              </a:rPr>
              <a:t>r</a:t>
            </a:r>
            <a:r>
              <a:rPr sz="1200" b="1" spc="-5" dirty="0">
                <a:solidFill>
                  <a:prstClr val="black"/>
                </a:solidFill>
                <a:latin typeface="Verdana"/>
                <a:cs typeface="Verdana"/>
              </a:rPr>
              <a:t>in</a:t>
            </a:r>
            <a:r>
              <a:rPr sz="1200" b="1" dirty="0">
                <a:solidFill>
                  <a:prstClr val="black"/>
                </a:solidFill>
                <a:latin typeface="Verdana"/>
                <a:cs typeface="Verdana"/>
              </a:rPr>
              <a:t>g</a:t>
            </a:r>
            <a:r>
              <a:rPr sz="1200" b="1" spc="10" dirty="0">
                <a:solidFill>
                  <a:prstClr val="black"/>
                </a:solidFill>
                <a:latin typeface="Verdana"/>
                <a:cs typeface="Verdana"/>
              </a:rPr>
              <a:t> </a:t>
            </a:r>
            <a:r>
              <a:rPr sz="1200" b="1" spc="-5" dirty="0">
                <a:solidFill>
                  <a:prstClr val="black"/>
                </a:solidFill>
                <a:latin typeface="Verdana"/>
                <a:cs typeface="Verdana"/>
              </a:rPr>
              <a:t>C</a:t>
            </a:r>
            <a:r>
              <a:rPr sz="1200" b="1" dirty="0">
                <a:solidFill>
                  <a:prstClr val="black"/>
                </a:solidFill>
                <a:latin typeface="Verdana"/>
                <a:cs typeface="Verdana"/>
              </a:rPr>
              <a:t>omm</a:t>
            </a:r>
            <a:r>
              <a:rPr sz="1200" b="1" spc="-5" dirty="0">
                <a:solidFill>
                  <a:prstClr val="black"/>
                </a:solidFill>
                <a:latin typeface="Verdana"/>
                <a:cs typeface="Verdana"/>
              </a:rPr>
              <a:t>i</a:t>
            </a:r>
            <a:r>
              <a:rPr sz="1200" b="1" dirty="0">
                <a:solidFill>
                  <a:prstClr val="black"/>
                </a:solidFill>
                <a:latin typeface="Verdana"/>
                <a:cs typeface="Verdana"/>
              </a:rPr>
              <a:t>tt</a:t>
            </a:r>
            <a:r>
              <a:rPr sz="1200" b="1" spc="-5" dirty="0">
                <a:solidFill>
                  <a:prstClr val="black"/>
                </a:solidFill>
                <a:latin typeface="Verdana"/>
                <a:cs typeface="Verdana"/>
              </a:rPr>
              <a:t>ee</a:t>
            </a:r>
            <a:endParaRPr sz="1200">
              <a:solidFill>
                <a:prstClr val="black"/>
              </a:solidFill>
              <a:latin typeface="Verdana"/>
              <a:cs typeface="Verdana"/>
            </a:endParaRPr>
          </a:p>
          <a:p>
            <a:pPr algn="ctr">
              <a:spcBef>
                <a:spcPts val="215"/>
              </a:spcBef>
            </a:pPr>
            <a:r>
              <a:rPr sz="900" spc="-5" dirty="0">
                <a:solidFill>
                  <a:prstClr val="black"/>
                </a:solidFill>
                <a:latin typeface="Verdana"/>
                <a:cs typeface="Verdana"/>
              </a:rPr>
              <a:t>(</a:t>
            </a:r>
            <a:r>
              <a:rPr sz="900" dirty="0">
                <a:solidFill>
                  <a:prstClr val="black"/>
                </a:solidFill>
                <a:latin typeface="Verdana"/>
                <a:cs typeface="Verdana"/>
              </a:rPr>
              <a:t>Dep</a:t>
            </a:r>
            <a:r>
              <a:rPr sz="900" spc="-10" dirty="0">
                <a:solidFill>
                  <a:prstClr val="black"/>
                </a:solidFill>
                <a:latin typeface="Verdana"/>
                <a:cs typeface="Verdana"/>
              </a:rPr>
              <a:t>u</a:t>
            </a:r>
            <a:r>
              <a:rPr sz="900" spc="5" dirty="0">
                <a:solidFill>
                  <a:prstClr val="black"/>
                </a:solidFill>
                <a:latin typeface="Verdana"/>
                <a:cs typeface="Verdana"/>
              </a:rPr>
              <a:t>t</a:t>
            </a:r>
            <a:r>
              <a:rPr sz="900" spc="-5" dirty="0">
                <a:solidFill>
                  <a:prstClr val="black"/>
                </a:solidFill>
                <a:latin typeface="Verdana"/>
                <a:cs typeface="Verdana"/>
              </a:rPr>
              <a:t>y</a:t>
            </a:r>
            <a:r>
              <a:rPr sz="900" dirty="0">
                <a:solidFill>
                  <a:prstClr val="black"/>
                </a:solidFill>
                <a:latin typeface="Verdana"/>
                <a:cs typeface="Verdana"/>
              </a:rPr>
              <a:t>)</a:t>
            </a:r>
            <a:r>
              <a:rPr sz="900" spc="5"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to</a:t>
            </a:r>
            <a:r>
              <a:rPr sz="900" dirty="0">
                <a:solidFill>
                  <a:prstClr val="black"/>
                </a:solidFill>
                <a:latin typeface="Verdana"/>
                <a:cs typeface="Verdana"/>
              </a:rPr>
              <a:t>r</a:t>
            </a:r>
            <a:r>
              <a:rPr sz="900" spc="-20" dirty="0">
                <a:solidFill>
                  <a:prstClr val="black"/>
                </a:solidFill>
                <a:latin typeface="Verdana"/>
                <a:cs typeface="Verdana"/>
              </a:rPr>
              <a:t> </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l</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30" dirty="0">
                <a:solidFill>
                  <a:prstClr val="black"/>
                </a:solidFill>
                <a:latin typeface="Verdana"/>
                <a:cs typeface="Verdana"/>
              </a:rPr>
              <a:t> </a:t>
            </a:r>
            <a:r>
              <a:rPr sz="900" spc="-5" dirty="0">
                <a:solidFill>
                  <a:prstClr val="black"/>
                </a:solidFill>
                <a:latin typeface="Verdana"/>
                <a:cs typeface="Verdana"/>
              </a:rPr>
              <a:t>a</a:t>
            </a:r>
            <a:r>
              <a:rPr sz="900" spc="5" dirty="0">
                <a:solidFill>
                  <a:prstClr val="black"/>
                </a:solidFill>
                <a:latin typeface="Verdana"/>
                <a:cs typeface="Verdana"/>
              </a:rPr>
              <a:t>lt</a:t>
            </a:r>
            <a:r>
              <a:rPr sz="900" dirty="0">
                <a:solidFill>
                  <a:prstClr val="black"/>
                </a:solidFill>
                <a:latin typeface="Verdana"/>
                <a:cs typeface="Verdana"/>
              </a:rPr>
              <a:t>e</a:t>
            </a:r>
            <a:r>
              <a:rPr sz="900" spc="-5" dirty="0">
                <a:solidFill>
                  <a:prstClr val="black"/>
                </a:solidFill>
                <a:latin typeface="Verdana"/>
                <a:cs typeface="Verdana"/>
              </a:rPr>
              <a:t>r</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es</a:t>
            </a:r>
            <a:endParaRPr sz="900">
              <a:solidFill>
                <a:prstClr val="black"/>
              </a:solidFill>
              <a:latin typeface="Verdana"/>
              <a:cs typeface="Verdana"/>
            </a:endParaRPr>
          </a:p>
          <a:p>
            <a:pPr marL="635" algn="ctr"/>
            <a:r>
              <a:rPr sz="900" dirty="0">
                <a:solidFill>
                  <a:prstClr val="black"/>
                </a:solidFill>
                <a:latin typeface="Verdana"/>
                <a:cs typeface="Verdana"/>
              </a:rPr>
              <a:t>&amp;</a:t>
            </a:r>
            <a:endParaRPr sz="900">
              <a:solidFill>
                <a:prstClr val="black"/>
              </a:solidFill>
              <a:latin typeface="Verdana"/>
              <a:cs typeface="Verdana"/>
            </a:endParaRPr>
          </a:p>
          <a:p>
            <a:pPr algn="ctr"/>
            <a:r>
              <a:rPr sz="900" spc="-5" dirty="0">
                <a:solidFill>
                  <a:prstClr val="black"/>
                </a:solidFill>
                <a:latin typeface="Verdana"/>
                <a:cs typeface="Verdana"/>
              </a:rPr>
              <a:t>W</a:t>
            </a:r>
            <a:r>
              <a:rPr sz="900" dirty="0">
                <a:solidFill>
                  <a:prstClr val="black"/>
                </a:solidFill>
                <a:latin typeface="Verdana"/>
                <a:cs typeface="Verdana"/>
              </a:rPr>
              <a:t>P</a:t>
            </a:r>
            <a:r>
              <a:rPr sz="900" spc="-1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a:t>
            </a:r>
            <a:r>
              <a:rPr sz="900" spc="-5" dirty="0">
                <a:solidFill>
                  <a:prstClr val="black"/>
                </a:solidFill>
                <a:latin typeface="Verdana"/>
                <a:cs typeface="Verdana"/>
              </a:rPr>
              <a:t>-</a:t>
            </a:r>
            <a:r>
              <a:rPr sz="900" spc="5" dirty="0">
                <a:solidFill>
                  <a:prstClr val="black"/>
                </a:solidFill>
                <a:latin typeface="Verdana"/>
                <a:cs typeface="Verdana"/>
              </a:rPr>
              <a:t>l</a:t>
            </a:r>
            <a:r>
              <a:rPr sz="900" dirty="0">
                <a:solidFill>
                  <a:prstClr val="black"/>
                </a:solidFill>
                <a:latin typeface="Verdana"/>
                <a:cs typeface="Verdana"/>
              </a:rPr>
              <a:t>e</a:t>
            </a:r>
            <a:r>
              <a:rPr sz="900" spc="-5" dirty="0">
                <a:solidFill>
                  <a:prstClr val="black"/>
                </a:solidFill>
                <a:latin typeface="Verdana"/>
                <a:cs typeface="Verdana"/>
              </a:rPr>
              <a:t>a</a:t>
            </a:r>
            <a:r>
              <a:rPr sz="900" dirty="0">
                <a:solidFill>
                  <a:prstClr val="black"/>
                </a:solidFill>
                <a:latin typeface="Verdana"/>
                <a:cs typeface="Verdana"/>
              </a:rPr>
              <a:t>de</a:t>
            </a:r>
            <a:r>
              <a:rPr sz="900" spc="-5" dirty="0">
                <a:solidFill>
                  <a:prstClr val="black"/>
                </a:solidFill>
                <a:latin typeface="Verdana"/>
                <a:cs typeface="Verdana"/>
              </a:rPr>
              <a:t>r</a:t>
            </a:r>
            <a:r>
              <a:rPr sz="900" dirty="0">
                <a:solidFill>
                  <a:prstClr val="black"/>
                </a:solidFill>
                <a:latin typeface="Verdana"/>
                <a:cs typeface="Verdana"/>
              </a:rPr>
              <a:t>s</a:t>
            </a:r>
            <a:endParaRPr sz="900">
              <a:solidFill>
                <a:prstClr val="black"/>
              </a:solidFill>
              <a:latin typeface="Verdana"/>
              <a:cs typeface="Verdana"/>
            </a:endParaRPr>
          </a:p>
        </p:txBody>
      </p:sp>
      <p:sp>
        <p:nvSpPr>
          <p:cNvPr id="31" name="object 28"/>
          <p:cNvSpPr/>
          <p:nvPr/>
        </p:nvSpPr>
        <p:spPr>
          <a:xfrm>
            <a:off x="1337238" y="2312290"/>
            <a:ext cx="0" cy="1280795"/>
          </a:xfrm>
          <a:custGeom>
            <a:avLst/>
            <a:gdLst/>
            <a:ahLst/>
            <a:cxnLst/>
            <a:rect l="l" t="t" r="r" b="b"/>
            <a:pathLst>
              <a:path h="1280795">
                <a:moveTo>
                  <a:pt x="0" y="0"/>
                </a:moveTo>
                <a:lnTo>
                  <a:pt x="0" y="128023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 name="object 29"/>
          <p:cNvSpPr/>
          <p:nvPr/>
        </p:nvSpPr>
        <p:spPr>
          <a:xfrm>
            <a:off x="1346151" y="2623243"/>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3" name="object 30"/>
          <p:cNvSpPr/>
          <p:nvPr/>
        </p:nvSpPr>
        <p:spPr>
          <a:xfrm>
            <a:off x="1337238" y="3057458"/>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 name="object 31"/>
          <p:cNvSpPr/>
          <p:nvPr/>
        </p:nvSpPr>
        <p:spPr>
          <a:xfrm>
            <a:off x="1331296" y="3577116"/>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 name="object 32"/>
          <p:cNvSpPr/>
          <p:nvPr/>
        </p:nvSpPr>
        <p:spPr>
          <a:xfrm>
            <a:off x="1469133" y="2572502"/>
            <a:ext cx="1153667" cy="257555"/>
          </a:xfrm>
          <a:prstGeom prst="rect">
            <a:avLst/>
          </a:prstGeom>
          <a:blipFill>
            <a:blip r:embed="rId8" cstate="print"/>
            <a:stretch>
              <a:fillRect/>
            </a:stretch>
          </a:blipFill>
        </p:spPr>
        <p:txBody>
          <a:bodyPr wrap="square" lIns="0" tIns="0" rIns="0" bIns="0" rtlCol="0"/>
          <a:lstStyle/>
          <a:p>
            <a:pPr>
              <a:defRPr/>
            </a:pPr>
            <a:endParaRPr kumimoji="0" kern="0" smtClean="0">
              <a:solidFill>
                <a:prstClr val="black"/>
              </a:solidFill>
            </a:endParaRPr>
          </a:p>
        </p:txBody>
      </p:sp>
      <p:sp>
        <p:nvSpPr>
          <p:cNvPr id="36" name="object 33"/>
          <p:cNvSpPr/>
          <p:nvPr/>
        </p:nvSpPr>
        <p:spPr>
          <a:xfrm>
            <a:off x="1491995" y="2596886"/>
            <a:ext cx="1146047" cy="242315"/>
          </a:xfrm>
          <a:prstGeom prst="rect">
            <a:avLst/>
          </a:prstGeom>
          <a:blipFill>
            <a:blip r:embed="rId9" cstate="print"/>
            <a:stretch>
              <a:fillRect/>
            </a:stretch>
          </a:blipFill>
        </p:spPr>
        <p:txBody>
          <a:bodyPr wrap="square" lIns="0" tIns="0" rIns="0" bIns="0" rtlCol="0"/>
          <a:lstStyle/>
          <a:p>
            <a:pPr>
              <a:defRPr/>
            </a:pPr>
            <a:endParaRPr kumimoji="0" kern="0" smtClean="0">
              <a:solidFill>
                <a:prstClr val="black"/>
              </a:solidFill>
            </a:endParaRPr>
          </a:p>
        </p:txBody>
      </p:sp>
      <p:sp>
        <p:nvSpPr>
          <p:cNvPr id="37" name="object 34"/>
          <p:cNvSpPr/>
          <p:nvPr/>
        </p:nvSpPr>
        <p:spPr>
          <a:xfrm>
            <a:off x="1392199" y="2495778"/>
            <a:ext cx="1151305" cy="254927"/>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38" name="object 35"/>
          <p:cNvSpPr txBox="1"/>
          <p:nvPr/>
        </p:nvSpPr>
        <p:spPr>
          <a:xfrm>
            <a:off x="1471004" y="2560185"/>
            <a:ext cx="99186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WG</a:t>
            </a:r>
            <a:r>
              <a:rPr sz="900" dirty="0">
                <a:solidFill>
                  <a:prstClr val="black"/>
                </a:solidFill>
                <a:latin typeface="Verdana"/>
                <a:cs typeface="Verdana"/>
              </a:rPr>
              <a:t>1:</a:t>
            </a:r>
            <a:r>
              <a:rPr sz="900" spc="5" dirty="0">
                <a:solidFill>
                  <a:prstClr val="black"/>
                </a:solidFill>
                <a:latin typeface="Verdana"/>
                <a:cs typeface="Verdana"/>
              </a:rPr>
              <a:t>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spc="-5" dirty="0">
                <a:solidFill>
                  <a:prstClr val="black"/>
                </a:solidFill>
                <a:latin typeface="Verdana"/>
                <a:cs typeface="Verdana"/>
              </a:rPr>
              <a:t>a</a:t>
            </a:r>
            <a:r>
              <a:rPr sz="900" dirty="0">
                <a:solidFill>
                  <a:prstClr val="black"/>
                </a:solidFill>
                <a:latin typeface="Verdana"/>
                <a:cs typeface="Verdana"/>
              </a:rPr>
              <a:t>b</a:t>
            </a:r>
            <a:r>
              <a:rPr sz="900" spc="-5" dirty="0">
                <a:solidFill>
                  <a:prstClr val="black"/>
                </a:solidFill>
                <a:latin typeface="Verdana"/>
                <a:cs typeface="Verdana"/>
              </a:rPr>
              <a:t>as</a:t>
            </a:r>
            <a:r>
              <a:rPr sz="900" dirty="0">
                <a:solidFill>
                  <a:prstClr val="black"/>
                </a:solidFill>
                <a:latin typeface="Verdana"/>
                <a:cs typeface="Verdana"/>
              </a:rPr>
              <a:t>es</a:t>
            </a:r>
            <a:endParaRPr sz="900">
              <a:solidFill>
                <a:prstClr val="black"/>
              </a:solidFill>
              <a:latin typeface="Verdana"/>
              <a:cs typeface="Verdana"/>
            </a:endParaRPr>
          </a:p>
        </p:txBody>
      </p:sp>
      <p:sp>
        <p:nvSpPr>
          <p:cNvPr id="39" name="object 36"/>
          <p:cNvSpPr/>
          <p:nvPr/>
        </p:nvSpPr>
        <p:spPr>
          <a:xfrm>
            <a:off x="1469133" y="3008375"/>
            <a:ext cx="1153667" cy="256031"/>
          </a:xfrm>
          <a:prstGeom prst="rect">
            <a:avLst/>
          </a:prstGeom>
          <a:blipFill>
            <a:blip r:embed="rId11" cstate="print"/>
            <a:stretch>
              <a:fillRect/>
            </a:stretch>
          </a:blipFill>
        </p:spPr>
        <p:txBody>
          <a:bodyPr wrap="square" lIns="0" tIns="0" rIns="0" bIns="0" rtlCol="0"/>
          <a:lstStyle/>
          <a:p>
            <a:pPr>
              <a:defRPr/>
            </a:pPr>
            <a:endParaRPr kumimoji="0" kern="0" smtClean="0">
              <a:solidFill>
                <a:prstClr val="black"/>
              </a:solidFill>
            </a:endParaRPr>
          </a:p>
        </p:txBody>
      </p:sp>
      <p:sp>
        <p:nvSpPr>
          <p:cNvPr id="40" name="object 37"/>
          <p:cNvSpPr/>
          <p:nvPr/>
        </p:nvSpPr>
        <p:spPr>
          <a:xfrm>
            <a:off x="1496567" y="3035807"/>
            <a:ext cx="1173479" cy="216407"/>
          </a:xfrm>
          <a:prstGeom prst="rect">
            <a:avLst/>
          </a:prstGeom>
          <a:blipFill>
            <a:blip r:embed="rId12" cstate="print"/>
            <a:stretch>
              <a:fillRect/>
            </a:stretch>
          </a:blipFill>
        </p:spPr>
        <p:txBody>
          <a:bodyPr wrap="square" lIns="0" tIns="0" rIns="0" bIns="0" rtlCol="0"/>
          <a:lstStyle/>
          <a:p>
            <a:pPr>
              <a:defRPr/>
            </a:pPr>
            <a:endParaRPr kumimoji="0" kern="0" smtClean="0">
              <a:solidFill>
                <a:prstClr val="black"/>
              </a:solidFill>
            </a:endParaRPr>
          </a:p>
        </p:txBody>
      </p:sp>
      <p:sp>
        <p:nvSpPr>
          <p:cNvPr id="41" name="object 38"/>
          <p:cNvSpPr/>
          <p:nvPr/>
        </p:nvSpPr>
        <p:spPr>
          <a:xfrm>
            <a:off x="1392199" y="2932798"/>
            <a:ext cx="1151305" cy="252120"/>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42" name="object 39"/>
          <p:cNvSpPr txBox="1"/>
          <p:nvPr/>
        </p:nvSpPr>
        <p:spPr>
          <a:xfrm>
            <a:off x="1467924" y="2993605"/>
            <a:ext cx="996950"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W</a:t>
            </a:r>
            <a:r>
              <a:rPr sz="800" dirty="0">
                <a:solidFill>
                  <a:prstClr val="black"/>
                </a:solidFill>
                <a:latin typeface="Verdana"/>
                <a:cs typeface="Verdana"/>
              </a:rPr>
              <a:t>G2: Co</a:t>
            </a:r>
            <a:r>
              <a:rPr sz="800" spc="-5" dirty="0">
                <a:solidFill>
                  <a:prstClr val="black"/>
                </a:solidFill>
                <a:latin typeface="Verdana"/>
                <a:cs typeface="Verdana"/>
              </a:rPr>
              <a:t>n</a:t>
            </a:r>
            <a:r>
              <a:rPr sz="800" spc="5" dirty="0">
                <a:solidFill>
                  <a:prstClr val="black"/>
                </a:solidFill>
                <a:latin typeface="Verdana"/>
                <a:cs typeface="Verdana"/>
              </a:rPr>
              <a:t>f</a:t>
            </a:r>
            <a:r>
              <a:rPr sz="800" dirty="0">
                <a:solidFill>
                  <a:prstClr val="black"/>
                </a:solidFill>
                <a:latin typeface="Verdana"/>
                <a:cs typeface="Verdana"/>
              </a:rPr>
              <a:t>o</a:t>
            </a:r>
            <a:r>
              <a:rPr sz="800" spc="-5" dirty="0">
                <a:solidFill>
                  <a:prstClr val="black"/>
                </a:solidFill>
                <a:latin typeface="Verdana"/>
                <a:cs typeface="Verdana"/>
              </a:rPr>
              <a:t>un</a:t>
            </a:r>
            <a:r>
              <a:rPr sz="800" dirty="0">
                <a:solidFill>
                  <a:prstClr val="black"/>
                </a:solidFill>
                <a:latin typeface="Verdana"/>
                <a:cs typeface="Verdana"/>
              </a:rPr>
              <a:t>d</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43" name="object 40"/>
          <p:cNvSpPr/>
          <p:nvPr/>
        </p:nvSpPr>
        <p:spPr>
          <a:xfrm>
            <a:off x="1469136" y="3453384"/>
            <a:ext cx="1155191" cy="382511"/>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44" name="object 41"/>
          <p:cNvSpPr/>
          <p:nvPr/>
        </p:nvSpPr>
        <p:spPr>
          <a:xfrm>
            <a:off x="1536191" y="3482333"/>
            <a:ext cx="1100327" cy="379475"/>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45" name="object 42"/>
          <p:cNvSpPr/>
          <p:nvPr/>
        </p:nvSpPr>
        <p:spPr>
          <a:xfrm>
            <a:off x="1393685" y="3376815"/>
            <a:ext cx="1151305" cy="379590"/>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46" name="object 43"/>
          <p:cNvSpPr txBox="1"/>
          <p:nvPr/>
        </p:nvSpPr>
        <p:spPr>
          <a:xfrm>
            <a:off x="1515123" y="3445633"/>
            <a:ext cx="90805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WG</a:t>
            </a:r>
            <a:r>
              <a:rPr sz="900" dirty="0">
                <a:solidFill>
                  <a:prstClr val="black"/>
                </a:solidFill>
                <a:latin typeface="Verdana"/>
                <a:cs typeface="Verdana"/>
              </a:rPr>
              <a:t>3:</a:t>
            </a:r>
          </a:p>
          <a:p>
            <a:pPr algn="ctr"/>
            <a:r>
              <a:rPr sz="900" dirty="0">
                <a:solidFill>
                  <a:prstClr val="black"/>
                </a:solidFill>
                <a:latin typeface="Verdana"/>
                <a:cs typeface="Verdana"/>
              </a:rPr>
              <a:t>D</a:t>
            </a:r>
            <a:r>
              <a:rPr sz="900" spc="-5" dirty="0">
                <a:solidFill>
                  <a:prstClr val="black"/>
                </a:solidFill>
                <a:latin typeface="Verdana"/>
                <a:cs typeface="Verdana"/>
              </a:rPr>
              <a:t>r</a:t>
            </a:r>
            <a:r>
              <a:rPr sz="900" spc="-10" dirty="0">
                <a:solidFill>
                  <a:prstClr val="black"/>
                </a:solidFill>
                <a:latin typeface="Verdana"/>
                <a:cs typeface="Verdana"/>
              </a:rPr>
              <a:t>u</a:t>
            </a:r>
            <a:r>
              <a:rPr sz="900" dirty="0">
                <a:solidFill>
                  <a:prstClr val="black"/>
                </a:solidFill>
                <a:latin typeface="Verdana"/>
                <a:cs typeface="Verdana"/>
              </a:rPr>
              <a:t>g</a:t>
            </a:r>
            <a:r>
              <a:rPr sz="900" spc="-5" dirty="0">
                <a:solidFill>
                  <a:prstClr val="black"/>
                </a:solidFill>
                <a:latin typeface="Verdana"/>
                <a:cs typeface="Verdana"/>
              </a:rPr>
              <a:t> </a:t>
            </a:r>
            <a:r>
              <a:rPr sz="900" spc="-10" dirty="0">
                <a:solidFill>
                  <a:prstClr val="black"/>
                </a:solidFill>
                <a:latin typeface="Verdana"/>
                <a:cs typeface="Verdana"/>
              </a:rPr>
              <a:t>u</a:t>
            </a:r>
            <a:r>
              <a:rPr sz="900" spc="5" dirty="0">
                <a:solidFill>
                  <a:prstClr val="black"/>
                </a:solidFill>
                <a:latin typeface="Verdana"/>
                <a:cs typeface="Verdana"/>
              </a:rPr>
              <a:t>tili</a:t>
            </a:r>
            <a:r>
              <a:rPr sz="900" spc="-5" dirty="0">
                <a:solidFill>
                  <a:prstClr val="black"/>
                </a:solidFill>
                <a:latin typeface="Verdana"/>
                <a:cs typeface="Verdana"/>
              </a:rPr>
              <a:t>sa</a:t>
            </a:r>
            <a:r>
              <a:rPr sz="900" spc="5" dirty="0">
                <a:solidFill>
                  <a:prstClr val="black"/>
                </a:solidFill>
                <a:latin typeface="Verdana"/>
                <a:cs typeface="Verdana"/>
              </a:rPr>
              <a:t>tion</a:t>
            </a:r>
            <a:endParaRPr sz="900" dirty="0">
              <a:solidFill>
                <a:prstClr val="black"/>
              </a:solidFill>
              <a:latin typeface="Verdana"/>
              <a:cs typeface="Verdana"/>
            </a:endParaRPr>
          </a:p>
        </p:txBody>
      </p:sp>
      <p:sp>
        <p:nvSpPr>
          <p:cNvPr id="47" name="object 44"/>
          <p:cNvSpPr/>
          <p:nvPr/>
        </p:nvSpPr>
        <p:spPr>
          <a:xfrm>
            <a:off x="2640077" y="2305286"/>
            <a:ext cx="0" cy="3957320"/>
          </a:xfrm>
          <a:custGeom>
            <a:avLst/>
            <a:gdLst/>
            <a:ahLst/>
            <a:cxnLst/>
            <a:rect l="l" t="t" r="r" b="b"/>
            <a:pathLst>
              <a:path h="3957320">
                <a:moveTo>
                  <a:pt x="0" y="0"/>
                </a:moveTo>
                <a:lnTo>
                  <a:pt x="0" y="395696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48" name="object 45"/>
          <p:cNvSpPr/>
          <p:nvPr/>
        </p:nvSpPr>
        <p:spPr>
          <a:xfrm>
            <a:off x="2648990" y="2616239"/>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49" name="object 46"/>
          <p:cNvSpPr/>
          <p:nvPr/>
        </p:nvSpPr>
        <p:spPr>
          <a:xfrm>
            <a:off x="2640077" y="2993026"/>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0" name="object 47"/>
          <p:cNvSpPr/>
          <p:nvPr/>
        </p:nvSpPr>
        <p:spPr>
          <a:xfrm>
            <a:off x="2643047" y="341883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1" name="object 48"/>
          <p:cNvSpPr/>
          <p:nvPr/>
        </p:nvSpPr>
        <p:spPr>
          <a:xfrm>
            <a:off x="2640077" y="378581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2" name="object 49"/>
          <p:cNvSpPr/>
          <p:nvPr/>
        </p:nvSpPr>
        <p:spPr>
          <a:xfrm>
            <a:off x="2646018" y="4149999"/>
            <a:ext cx="135255" cy="1905"/>
          </a:xfrm>
          <a:custGeom>
            <a:avLst/>
            <a:gdLst/>
            <a:ahLst/>
            <a:cxnLst/>
            <a:rect l="l" t="t" r="r" b="b"/>
            <a:pathLst>
              <a:path w="135255" h="1904">
                <a:moveTo>
                  <a:pt x="0" y="0"/>
                </a:moveTo>
                <a:lnTo>
                  <a:pt x="135191" y="1396"/>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3" name="object 50"/>
          <p:cNvSpPr/>
          <p:nvPr/>
        </p:nvSpPr>
        <p:spPr>
          <a:xfrm>
            <a:off x="2647504" y="441332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4" name="object 51"/>
          <p:cNvSpPr/>
          <p:nvPr/>
        </p:nvSpPr>
        <p:spPr>
          <a:xfrm>
            <a:off x="2640077" y="4708875"/>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5" name="object 52"/>
          <p:cNvSpPr/>
          <p:nvPr/>
        </p:nvSpPr>
        <p:spPr>
          <a:xfrm>
            <a:off x="2647504" y="512628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6" name="object 53"/>
          <p:cNvSpPr/>
          <p:nvPr/>
        </p:nvSpPr>
        <p:spPr>
          <a:xfrm>
            <a:off x="2641563" y="544564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7" name="object 54"/>
          <p:cNvSpPr/>
          <p:nvPr/>
        </p:nvSpPr>
        <p:spPr>
          <a:xfrm>
            <a:off x="1402080" y="1888235"/>
            <a:ext cx="1228331"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58" name="object 55"/>
          <p:cNvSpPr/>
          <p:nvPr/>
        </p:nvSpPr>
        <p:spPr>
          <a:xfrm>
            <a:off x="1458467" y="1873008"/>
            <a:ext cx="1153665" cy="588251"/>
          </a:xfrm>
          <a:prstGeom prst="rect">
            <a:avLst/>
          </a:prstGeom>
          <a:blipFill>
            <a:blip r:embed="rId17" cstate="print"/>
            <a:stretch>
              <a:fillRect/>
            </a:stretch>
          </a:blipFill>
        </p:spPr>
        <p:txBody>
          <a:bodyPr wrap="square" lIns="0" tIns="0" rIns="0" bIns="0" rtlCol="0"/>
          <a:lstStyle/>
          <a:p>
            <a:pPr>
              <a:defRPr/>
            </a:pPr>
            <a:endParaRPr kumimoji="0" kern="0" smtClean="0">
              <a:solidFill>
                <a:prstClr val="black"/>
              </a:solidFill>
            </a:endParaRPr>
          </a:p>
        </p:txBody>
      </p:sp>
      <p:sp>
        <p:nvSpPr>
          <p:cNvPr id="59" name="object 56"/>
          <p:cNvSpPr/>
          <p:nvPr/>
        </p:nvSpPr>
        <p:spPr>
          <a:xfrm>
            <a:off x="13253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60" name="object 57"/>
          <p:cNvSpPr txBox="1"/>
          <p:nvPr/>
        </p:nvSpPr>
        <p:spPr>
          <a:xfrm>
            <a:off x="1703610"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2</a:t>
            </a:r>
            <a:endParaRPr sz="1200">
              <a:solidFill>
                <a:prstClr val="black"/>
              </a:solidFill>
              <a:latin typeface="Verdana"/>
              <a:cs typeface="Verdana"/>
            </a:endParaRPr>
          </a:p>
        </p:txBody>
      </p:sp>
      <p:sp>
        <p:nvSpPr>
          <p:cNvPr id="61" name="object 58"/>
          <p:cNvSpPr txBox="1"/>
          <p:nvPr/>
        </p:nvSpPr>
        <p:spPr>
          <a:xfrm>
            <a:off x="1438435" y="2044333"/>
            <a:ext cx="998855" cy="276860"/>
          </a:xfrm>
          <a:prstGeom prst="rect">
            <a:avLst/>
          </a:prstGeom>
        </p:spPr>
        <p:txBody>
          <a:bodyPr vert="horz" wrap="square" lIns="0" tIns="0" rIns="0" bIns="0" rtlCol="0">
            <a:spAutoFit/>
          </a:bodyPr>
          <a:lstStyle/>
          <a:p>
            <a:pPr marL="294640" marR="5080" indent="-282575"/>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a:t>
            </a:r>
            <a:r>
              <a:rPr sz="900" spc="-10" dirty="0">
                <a:solidFill>
                  <a:prstClr val="black"/>
                </a:solidFill>
                <a:latin typeface="Verdana"/>
                <a:cs typeface="Verdana"/>
              </a:rPr>
              <a:t> </a:t>
            </a:r>
            <a:r>
              <a:rPr sz="900" spc="-5" dirty="0">
                <a:solidFill>
                  <a:prstClr val="black"/>
                </a:solidFill>
                <a:latin typeface="Verdana"/>
                <a:cs typeface="Verdana"/>
              </a:rPr>
              <a:t>P</a:t>
            </a:r>
            <a:r>
              <a:rPr sz="900" dirty="0">
                <a:solidFill>
                  <a:prstClr val="black"/>
                </a:solidFill>
                <a:latin typeface="Verdana"/>
                <a:cs typeface="Verdana"/>
              </a:rPr>
              <a:t>E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62" name="object 59"/>
          <p:cNvSpPr/>
          <p:nvPr/>
        </p:nvSpPr>
        <p:spPr>
          <a:xfrm>
            <a:off x="2708146" y="1888235"/>
            <a:ext cx="1354835"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63" name="object 60"/>
          <p:cNvSpPr/>
          <p:nvPr/>
        </p:nvSpPr>
        <p:spPr>
          <a:xfrm>
            <a:off x="2871216" y="1941588"/>
            <a:ext cx="1068311" cy="451091"/>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64" name="object 61"/>
          <p:cNvSpPr/>
          <p:nvPr/>
        </p:nvSpPr>
        <p:spPr>
          <a:xfrm>
            <a:off x="2632646" y="1812239"/>
            <a:ext cx="135037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65" name="object 62"/>
          <p:cNvSpPr txBox="1"/>
          <p:nvPr/>
        </p:nvSpPr>
        <p:spPr>
          <a:xfrm>
            <a:off x="3073172" y="192289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3</a:t>
            </a:r>
            <a:endParaRPr sz="1200">
              <a:solidFill>
                <a:prstClr val="black"/>
              </a:solidFill>
              <a:latin typeface="Verdana"/>
              <a:cs typeface="Verdana"/>
            </a:endParaRPr>
          </a:p>
        </p:txBody>
      </p:sp>
      <p:sp>
        <p:nvSpPr>
          <p:cNvPr id="66" name="object 63"/>
          <p:cNvSpPr txBox="1"/>
          <p:nvPr/>
        </p:nvSpPr>
        <p:spPr>
          <a:xfrm>
            <a:off x="2850668" y="2112913"/>
            <a:ext cx="9137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M</a:t>
            </a:r>
            <a:r>
              <a:rPr sz="900" dirty="0">
                <a:solidFill>
                  <a:prstClr val="black"/>
                </a:solidFill>
                <a:latin typeface="Verdana"/>
                <a:cs typeface="Verdana"/>
              </a:rPr>
              <a:t>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ds</a:t>
            </a:r>
            <a:r>
              <a:rPr sz="900" spc="5"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a:t>
            </a:r>
            <a:r>
              <a:rPr sz="900" dirty="0">
                <a:solidFill>
                  <a:prstClr val="black"/>
                </a:solidFill>
                <a:latin typeface="Verdana"/>
                <a:cs typeface="Verdana"/>
              </a:rPr>
              <a:t>r</a:t>
            </a:r>
            <a:r>
              <a:rPr sz="900" spc="-5" dirty="0">
                <a:solidFill>
                  <a:prstClr val="black"/>
                </a:solidFill>
                <a:latin typeface="Verdana"/>
                <a:cs typeface="Verdana"/>
              </a:rPr>
              <a:t> S</a:t>
            </a:r>
            <a:r>
              <a:rPr sz="900" dirty="0">
                <a:solidFill>
                  <a:prstClr val="black"/>
                </a:solidFill>
                <a:latin typeface="Verdana"/>
                <a:cs typeface="Verdana"/>
              </a:rPr>
              <a:t>D</a:t>
            </a:r>
            <a:endParaRPr sz="900">
              <a:solidFill>
                <a:prstClr val="black"/>
              </a:solidFill>
              <a:latin typeface="Verdana"/>
              <a:cs typeface="Verdana"/>
            </a:endParaRPr>
          </a:p>
        </p:txBody>
      </p:sp>
      <p:sp>
        <p:nvSpPr>
          <p:cNvPr id="67" name="object 64"/>
          <p:cNvSpPr/>
          <p:nvPr/>
        </p:nvSpPr>
        <p:spPr>
          <a:xfrm>
            <a:off x="2778251" y="2575552"/>
            <a:ext cx="1274051" cy="312414"/>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68" name="object 65"/>
          <p:cNvSpPr/>
          <p:nvPr/>
        </p:nvSpPr>
        <p:spPr>
          <a:xfrm>
            <a:off x="2897123" y="2606039"/>
            <a:ext cx="1069847" cy="460247"/>
          </a:xfrm>
          <a:prstGeom prst="rect">
            <a:avLst/>
          </a:prstGeom>
          <a:blipFill>
            <a:blip r:embed="rId23" cstate="print"/>
            <a:stretch>
              <a:fillRect/>
            </a:stretch>
          </a:blipFill>
        </p:spPr>
        <p:txBody>
          <a:bodyPr wrap="square" lIns="0" tIns="0" rIns="0" bIns="0" rtlCol="0"/>
          <a:lstStyle/>
          <a:p>
            <a:pPr>
              <a:defRPr/>
            </a:pPr>
            <a:endParaRPr kumimoji="0" kern="0" smtClean="0">
              <a:solidFill>
                <a:prstClr val="black"/>
              </a:solidFill>
            </a:endParaRPr>
          </a:p>
        </p:txBody>
      </p:sp>
      <p:sp>
        <p:nvSpPr>
          <p:cNvPr id="69" name="object 66"/>
          <p:cNvSpPr/>
          <p:nvPr/>
        </p:nvSpPr>
        <p:spPr>
          <a:xfrm>
            <a:off x="2702471" y="2499982"/>
            <a:ext cx="1270152" cy="3081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70" name="object 67"/>
          <p:cNvSpPr txBox="1"/>
          <p:nvPr/>
        </p:nvSpPr>
        <p:spPr>
          <a:xfrm>
            <a:off x="2868946" y="2563385"/>
            <a:ext cx="934085" cy="249554"/>
          </a:xfrm>
          <a:prstGeom prst="rect">
            <a:avLst/>
          </a:prstGeom>
        </p:spPr>
        <p:txBody>
          <a:bodyPr vert="horz" wrap="square" lIns="0" tIns="0" rIns="0" bIns="0" rtlCol="0">
            <a:spAutoFit/>
          </a:bodyPr>
          <a:lstStyle/>
          <a:p>
            <a:pPr marL="1270"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a:t>
            </a:r>
            <a:endParaRPr sz="800">
              <a:solidFill>
                <a:prstClr val="black"/>
              </a:solidFill>
              <a:latin typeface="Verdana"/>
              <a:cs typeface="Verdana"/>
            </a:endParaRPr>
          </a:p>
          <a:p>
            <a:pPr algn="ctr"/>
            <a:r>
              <a:rPr sz="800" dirty="0">
                <a:solidFill>
                  <a:prstClr val="black"/>
                </a:solidFill>
                <a:latin typeface="Verdana"/>
                <a:cs typeface="Verdana"/>
              </a:rPr>
              <a:t>D</a:t>
            </a:r>
            <a:r>
              <a:rPr sz="800" spc="-5" dirty="0">
                <a:solidFill>
                  <a:prstClr val="black"/>
                </a:solidFill>
                <a:latin typeface="Verdana"/>
                <a:cs typeface="Verdana"/>
              </a:rPr>
              <a:t>i</a:t>
            </a:r>
            <a:r>
              <a:rPr sz="800" dirty="0">
                <a:solidFill>
                  <a:prstClr val="black"/>
                </a:solidFill>
                <a:latin typeface="Verdana"/>
                <a:cs typeface="Verdana"/>
              </a:rPr>
              <a:t>spropo</a:t>
            </a:r>
            <a:r>
              <a:rPr sz="800" spc="-10" dirty="0">
                <a:solidFill>
                  <a:prstClr val="black"/>
                </a:solidFill>
                <a:latin typeface="Verdana"/>
                <a:cs typeface="Verdana"/>
              </a:rPr>
              <a:t>r</a:t>
            </a:r>
            <a:r>
              <a:rPr sz="800" spc="-5" dirty="0">
                <a:solidFill>
                  <a:prstClr val="black"/>
                </a:solidFill>
                <a:latin typeface="Verdana"/>
                <a:cs typeface="Verdana"/>
              </a:rPr>
              <a:t>ti</a:t>
            </a:r>
            <a:r>
              <a:rPr sz="800" dirty="0">
                <a:solidFill>
                  <a:prstClr val="black"/>
                </a:solidFill>
                <a:latin typeface="Verdana"/>
                <a:cs typeface="Verdana"/>
              </a:rPr>
              <a:t>o</a:t>
            </a:r>
            <a:r>
              <a:rPr sz="800" spc="-5" dirty="0">
                <a:solidFill>
                  <a:prstClr val="black"/>
                </a:solidFill>
                <a:latin typeface="Verdana"/>
                <a:cs typeface="Verdana"/>
              </a:rPr>
              <a:t>nality</a:t>
            </a:r>
            <a:endParaRPr sz="800">
              <a:solidFill>
                <a:prstClr val="black"/>
              </a:solidFill>
              <a:latin typeface="Verdana"/>
              <a:cs typeface="Verdana"/>
            </a:endParaRPr>
          </a:p>
        </p:txBody>
      </p:sp>
      <p:sp>
        <p:nvSpPr>
          <p:cNvPr id="71" name="object 68"/>
          <p:cNvSpPr txBox="1"/>
          <p:nvPr/>
        </p:nvSpPr>
        <p:spPr>
          <a:xfrm>
            <a:off x="3120438" y="2807219"/>
            <a:ext cx="433705"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anal</a:t>
            </a:r>
            <a:r>
              <a:rPr sz="800" dirty="0">
                <a:solidFill>
                  <a:prstClr val="black"/>
                </a:solidFill>
                <a:latin typeface="Verdana"/>
                <a:cs typeface="Verdana"/>
              </a:rPr>
              <a:t>ys</a:t>
            </a:r>
            <a:r>
              <a:rPr sz="800" spc="-5" dirty="0">
                <a:solidFill>
                  <a:prstClr val="black"/>
                </a:solidFill>
                <a:latin typeface="Verdana"/>
                <a:cs typeface="Verdana"/>
              </a:rPr>
              <a:t>i</a:t>
            </a:r>
            <a:r>
              <a:rPr sz="800" dirty="0">
                <a:solidFill>
                  <a:prstClr val="black"/>
                </a:solidFill>
                <a:latin typeface="Verdana"/>
                <a:cs typeface="Verdana"/>
              </a:rPr>
              <a:t>s</a:t>
            </a:r>
            <a:endParaRPr sz="800">
              <a:solidFill>
                <a:prstClr val="black"/>
              </a:solidFill>
              <a:latin typeface="Verdana"/>
              <a:cs typeface="Verdana"/>
            </a:endParaRPr>
          </a:p>
        </p:txBody>
      </p:sp>
      <p:sp>
        <p:nvSpPr>
          <p:cNvPr id="72" name="object 69"/>
          <p:cNvSpPr/>
          <p:nvPr/>
        </p:nvSpPr>
        <p:spPr>
          <a:xfrm>
            <a:off x="2773677" y="2942844"/>
            <a:ext cx="1275577" cy="310895"/>
          </a:xfrm>
          <a:prstGeom prst="rect">
            <a:avLst/>
          </a:prstGeom>
          <a:blipFill>
            <a:blip r:embed="rId25" cstate="print"/>
            <a:stretch>
              <a:fillRect/>
            </a:stretch>
          </a:blipFill>
        </p:spPr>
        <p:txBody>
          <a:bodyPr wrap="square" lIns="0" tIns="0" rIns="0" bIns="0" rtlCol="0"/>
          <a:lstStyle/>
          <a:p>
            <a:pPr>
              <a:defRPr/>
            </a:pPr>
            <a:endParaRPr kumimoji="0" kern="0" smtClean="0">
              <a:solidFill>
                <a:prstClr val="black"/>
              </a:solidFill>
            </a:endParaRPr>
          </a:p>
        </p:txBody>
      </p:sp>
      <p:sp>
        <p:nvSpPr>
          <p:cNvPr id="73" name="object 70"/>
          <p:cNvSpPr/>
          <p:nvPr/>
        </p:nvSpPr>
        <p:spPr>
          <a:xfrm>
            <a:off x="2863593" y="2973323"/>
            <a:ext cx="1162811" cy="338327"/>
          </a:xfrm>
          <a:prstGeom prst="rect">
            <a:avLst/>
          </a:prstGeom>
          <a:blipFill>
            <a:blip r:embed="rId26" cstate="print"/>
            <a:stretch>
              <a:fillRect/>
            </a:stretch>
          </a:blipFill>
        </p:spPr>
        <p:txBody>
          <a:bodyPr wrap="square" lIns="0" tIns="0" rIns="0" bIns="0" rtlCol="0"/>
          <a:lstStyle/>
          <a:p>
            <a:pPr>
              <a:defRPr/>
            </a:pPr>
            <a:endParaRPr kumimoji="0" kern="0" smtClean="0">
              <a:solidFill>
                <a:prstClr val="black"/>
              </a:solidFill>
            </a:endParaRPr>
          </a:p>
        </p:txBody>
      </p:sp>
      <p:sp>
        <p:nvSpPr>
          <p:cNvPr id="74" name="object 71"/>
          <p:cNvSpPr/>
          <p:nvPr/>
        </p:nvSpPr>
        <p:spPr>
          <a:xfrm>
            <a:off x="2698013" y="2866961"/>
            <a:ext cx="1271638"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75" name="object 72"/>
          <p:cNvSpPr txBox="1"/>
          <p:nvPr/>
        </p:nvSpPr>
        <p:spPr>
          <a:xfrm>
            <a:off x="2836346" y="2930366"/>
            <a:ext cx="993140" cy="249554"/>
          </a:xfrm>
          <a:prstGeom prst="rect">
            <a:avLst/>
          </a:prstGeom>
        </p:spPr>
        <p:txBody>
          <a:bodyPr vert="horz" wrap="square" lIns="0" tIns="0" rIns="0" bIns="0" rtlCol="0">
            <a:spAutoFit/>
          </a:bodyPr>
          <a:lstStyle/>
          <a:p>
            <a:pPr marL="12700" marR="5080" indent="1333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2: Co</a:t>
            </a:r>
            <a:r>
              <a:rPr sz="800" spc="-5" dirty="0">
                <a:solidFill>
                  <a:prstClr val="black"/>
                </a:solidFill>
                <a:latin typeface="Verdana"/>
                <a:cs typeface="Verdana"/>
              </a:rPr>
              <a:t>n</a:t>
            </a:r>
            <a:r>
              <a:rPr sz="800" dirty="0">
                <a:solidFill>
                  <a:prstClr val="black"/>
                </a:solidFill>
                <a:latin typeface="Verdana"/>
                <a:cs typeface="Verdana"/>
              </a:rPr>
              <a:t>cord</a:t>
            </a:r>
            <a:r>
              <a:rPr sz="800" spc="-5" dirty="0">
                <a:solidFill>
                  <a:prstClr val="black"/>
                </a:solidFill>
                <a:latin typeface="Verdana"/>
                <a:cs typeface="Verdana"/>
              </a:rPr>
              <a:t>an</a:t>
            </a:r>
            <a:r>
              <a:rPr sz="800" dirty="0">
                <a:solidFill>
                  <a:prstClr val="black"/>
                </a:solidFill>
                <a:latin typeface="Verdana"/>
                <a:cs typeface="Verdana"/>
              </a:rPr>
              <a:t>ce w</a:t>
            </a:r>
            <a:r>
              <a:rPr sz="800" spc="-5" dirty="0">
                <a:solidFill>
                  <a:prstClr val="black"/>
                </a:solidFill>
                <a:latin typeface="Verdana"/>
                <a:cs typeface="Verdana"/>
              </a:rPr>
              <a:t>it</a:t>
            </a:r>
            <a:r>
              <a:rPr sz="800" dirty="0">
                <a:solidFill>
                  <a:prstClr val="black"/>
                </a:solidFill>
                <a:latin typeface="Verdana"/>
                <a:cs typeface="Verdana"/>
              </a:rPr>
              <a:t>h</a:t>
            </a:r>
            <a:r>
              <a:rPr sz="800" spc="10" dirty="0">
                <a:solidFill>
                  <a:prstClr val="black"/>
                </a:solidFill>
                <a:latin typeface="Verdana"/>
                <a:cs typeface="Verdana"/>
              </a:rPr>
              <a:t>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15" dirty="0">
                <a:solidFill>
                  <a:prstClr val="black"/>
                </a:solidFill>
                <a:latin typeface="Verdana"/>
                <a:cs typeface="Verdana"/>
              </a:rPr>
              <a:t> </a:t>
            </a:r>
            <a:r>
              <a:rPr sz="800" dirty="0">
                <a:solidFill>
                  <a:prstClr val="black"/>
                </a:solidFill>
                <a:latin typeface="Verdana"/>
                <a:cs typeface="Verdana"/>
              </a:rPr>
              <a:t>es</a:t>
            </a:r>
            <a:r>
              <a:rPr sz="800" spc="-5" dirty="0">
                <a:solidFill>
                  <a:prstClr val="black"/>
                </a:solidFill>
                <a:latin typeface="Verdana"/>
                <a:cs typeface="Verdana"/>
              </a:rPr>
              <a:t>timat</a:t>
            </a:r>
            <a:r>
              <a:rPr sz="800" dirty="0">
                <a:solidFill>
                  <a:prstClr val="black"/>
                </a:solidFill>
                <a:latin typeface="Verdana"/>
                <a:cs typeface="Verdana"/>
              </a:rPr>
              <a:t>es</a:t>
            </a:r>
            <a:endParaRPr sz="800">
              <a:solidFill>
                <a:prstClr val="black"/>
              </a:solidFill>
              <a:latin typeface="Verdana"/>
              <a:cs typeface="Verdana"/>
            </a:endParaRPr>
          </a:p>
        </p:txBody>
      </p:sp>
      <p:sp>
        <p:nvSpPr>
          <p:cNvPr id="76" name="object 73"/>
          <p:cNvSpPr/>
          <p:nvPr/>
        </p:nvSpPr>
        <p:spPr>
          <a:xfrm>
            <a:off x="2776727" y="3299459"/>
            <a:ext cx="1275585" cy="309364"/>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77" name="object 74"/>
          <p:cNvSpPr/>
          <p:nvPr/>
        </p:nvSpPr>
        <p:spPr>
          <a:xfrm>
            <a:off x="2820923" y="3328415"/>
            <a:ext cx="1222247" cy="338327"/>
          </a:xfrm>
          <a:prstGeom prst="rect">
            <a:avLst/>
          </a:prstGeom>
          <a:blipFill>
            <a:blip r:embed="rId29" cstate="print"/>
            <a:stretch>
              <a:fillRect/>
            </a:stretch>
          </a:blipFill>
        </p:spPr>
        <p:txBody>
          <a:bodyPr wrap="square" lIns="0" tIns="0" rIns="0" bIns="0" rtlCol="0"/>
          <a:lstStyle/>
          <a:p>
            <a:pPr>
              <a:defRPr/>
            </a:pPr>
            <a:endParaRPr kumimoji="0" kern="0" smtClean="0">
              <a:solidFill>
                <a:prstClr val="black"/>
              </a:solidFill>
            </a:endParaRPr>
          </a:p>
        </p:txBody>
      </p:sp>
      <p:sp>
        <p:nvSpPr>
          <p:cNvPr id="78" name="object 75"/>
          <p:cNvSpPr/>
          <p:nvPr/>
        </p:nvSpPr>
        <p:spPr>
          <a:xfrm>
            <a:off x="2700985" y="3222739"/>
            <a:ext cx="1271638" cy="306755"/>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79" name="object 76"/>
          <p:cNvSpPr txBox="1"/>
          <p:nvPr/>
        </p:nvSpPr>
        <p:spPr>
          <a:xfrm>
            <a:off x="2793563" y="3286076"/>
            <a:ext cx="1083945" cy="249554"/>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3: S</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u</a:t>
            </a:r>
            <a:r>
              <a:rPr sz="800" dirty="0">
                <a:solidFill>
                  <a:prstClr val="black"/>
                </a:solidFill>
                <a:latin typeface="Verdana"/>
                <a:cs typeface="Verdana"/>
              </a:rPr>
              <a:t>c</a:t>
            </a:r>
            <a:r>
              <a:rPr sz="800" spc="-5" dirty="0">
                <a:solidFill>
                  <a:prstClr val="black"/>
                </a:solidFill>
                <a:latin typeface="Verdana"/>
                <a:cs typeface="Verdana"/>
              </a:rPr>
              <a:t>tu</a:t>
            </a:r>
            <a:r>
              <a:rPr sz="800" dirty="0">
                <a:solidFill>
                  <a:prstClr val="black"/>
                </a:solidFill>
                <a:latin typeface="Verdana"/>
                <a:cs typeface="Verdana"/>
              </a:rPr>
              <a:t>red</a:t>
            </a:r>
            <a:r>
              <a:rPr sz="800" spc="-15"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PC</a:t>
            </a:r>
            <a:endParaRPr sz="800">
              <a:solidFill>
                <a:prstClr val="black"/>
              </a:solidFill>
              <a:latin typeface="Verdana"/>
              <a:cs typeface="Verdana"/>
            </a:endParaRPr>
          </a:p>
          <a:p>
            <a:pPr marL="208915"/>
            <a:r>
              <a:rPr sz="800" dirty="0">
                <a:solidFill>
                  <a:prstClr val="black"/>
                </a:solidFill>
                <a:latin typeface="Verdana"/>
                <a:cs typeface="Verdana"/>
              </a:rPr>
              <a:t>4</a:t>
            </a:r>
            <a:r>
              <a:rPr sz="800" spc="-5" dirty="0">
                <a:solidFill>
                  <a:prstClr val="black"/>
                </a:solidFill>
                <a:latin typeface="Verdana"/>
                <a:cs typeface="Verdana"/>
              </a:rPr>
              <a:t>.</a:t>
            </a:r>
            <a:r>
              <a:rPr sz="800" dirty="0">
                <a:solidFill>
                  <a:prstClr val="black"/>
                </a:solidFill>
                <a:latin typeface="Verdana"/>
                <a:cs typeface="Verdana"/>
              </a:rPr>
              <a:t>8</a:t>
            </a:r>
            <a:r>
              <a:rPr sz="800" spc="-5" dirty="0">
                <a:solidFill>
                  <a:prstClr val="black"/>
                </a:solidFill>
                <a:latin typeface="Verdana"/>
                <a:cs typeface="Verdana"/>
              </a:rPr>
              <a:t> </a:t>
            </a:r>
            <a:r>
              <a:rPr sz="800" dirty="0">
                <a:solidFill>
                  <a:prstClr val="black"/>
                </a:solidFill>
                <a:latin typeface="Verdana"/>
                <a:cs typeface="Verdana"/>
              </a:rPr>
              <a:t>d</a:t>
            </a:r>
            <a:r>
              <a:rPr sz="800" spc="-5" dirty="0">
                <a:solidFill>
                  <a:prstClr val="black"/>
                </a:solidFill>
                <a:latin typeface="Verdana"/>
                <a:cs typeface="Verdana"/>
              </a:rPr>
              <a:t>ata</a:t>
            </a:r>
            <a:r>
              <a:rPr sz="800" dirty="0">
                <a:solidFill>
                  <a:prstClr val="black"/>
                </a:solidFill>
                <a:latin typeface="Verdana"/>
                <a:cs typeface="Verdana"/>
              </a:rPr>
              <a:t>b</a:t>
            </a:r>
            <a:r>
              <a:rPr sz="800" spc="-5" dirty="0">
                <a:solidFill>
                  <a:prstClr val="black"/>
                </a:solidFill>
                <a:latin typeface="Verdana"/>
                <a:cs typeface="Verdana"/>
              </a:rPr>
              <a:t>a</a:t>
            </a:r>
            <a:r>
              <a:rPr sz="800" dirty="0">
                <a:solidFill>
                  <a:prstClr val="black"/>
                </a:solidFill>
                <a:latin typeface="Verdana"/>
                <a:cs typeface="Verdana"/>
              </a:rPr>
              <a:t>se</a:t>
            </a:r>
            <a:endParaRPr sz="800">
              <a:solidFill>
                <a:prstClr val="black"/>
              </a:solidFill>
              <a:latin typeface="Verdana"/>
              <a:cs typeface="Verdana"/>
            </a:endParaRPr>
          </a:p>
        </p:txBody>
      </p:sp>
      <p:sp>
        <p:nvSpPr>
          <p:cNvPr id="80" name="object 77"/>
          <p:cNvSpPr/>
          <p:nvPr/>
        </p:nvSpPr>
        <p:spPr>
          <a:xfrm>
            <a:off x="2776725" y="3662163"/>
            <a:ext cx="1275587" cy="300227"/>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81" name="object 78"/>
          <p:cNvSpPr/>
          <p:nvPr/>
        </p:nvSpPr>
        <p:spPr>
          <a:xfrm>
            <a:off x="2894075" y="3691128"/>
            <a:ext cx="1075943" cy="338327"/>
          </a:xfrm>
          <a:prstGeom prst="rect">
            <a:avLst/>
          </a:prstGeom>
          <a:blipFill>
            <a:blip r:embed="rId32" cstate="print"/>
            <a:stretch>
              <a:fillRect/>
            </a:stretch>
          </a:blipFill>
        </p:spPr>
        <p:txBody>
          <a:bodyPr wrap="square" lIns="0" tIns="0" rIns="0" bIns="0" rtlCol="0"/>
          <a:lstStyle/>
          <a:p>
            <a:pPr>
              <a:defRPr/>
            </a:pPr>
            <a:endParaRPr kumimoji="0" kern="0" smtClean="0">
              <a:solidFill>
                <a:prstClr val="black"/>
              </a:solidFill>
            </a:endParaRPr>
          </a:p>
        </p:txBody>
      </p:sp>
      <p:sp>
        <p:nvSpPr>
          <p:cNvPr id="82" name="object 79"/>
          <p:cNvSpPr/>
          <p:nvPr/>
        </p:nvSpPr>
        <p:spPr>
          <a:xfrm>
            <a:off x="2700985" y="3585514"/>
            <a:ext cx="1271638" cy="298348"/>
          </a:xfrm>
          <a:prstGeom prst="rect">
            <a:avLst/>
          </a:prstGeom>
          <a:blipFill>
            <a:blip r:embed="rId33" cstate="print"/>
            <a:stretch>
              <a:fillRect/>
            </a:stretch>
          </a:blipFill>
        </p:spPr>
        <p:txBody>
          <a:bodyPr wrap="square" lIns="0" tIns="0" rIns="0" bIns="0" rtlCol="0"/>
          <a:lstStyle/>
          <a:p>
            <a:pPr>
              <a:defRPr/>
            </a:pPr>
            <a:endParaRPr kumimoji="0" kern="0" smtClean="0">
              <a:solidFill>
                <a:prstClr val="black"/>
              </a:solidFill>
            </a:endParaRPr>
          </a:p>
        </p:txBody>
      </p:sp>
      <p:sp>
        <p:nvSpPr>
          <p:cNvPr id="83" name="object 80"/>
          <p:cNvSpPr txBox="1"/>
          <p:nvPr/>
        </p:nvSpPr>
        <p:spPr>
          <a:xfrm>
            <a:off x="2866728" y="3648467"/>
            <a:ext cx="939165" cy="249554"/>
          </a:xfrm>
          <a:prstGeom prst="rect">
            <a:avLst/>
          </a:prstGeom>
        </p:spPr>
        <p:txBody>
          <a:bodyPr vert="horz" wrap="square" lIns="0" tIns="0" rIns="0" bIns="0" rtlCol="0">
            <a:spAutoFit/>
          </a:bodyPr>
          <a:lstStyle/>
          <a:p>
            <a:pPr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4: SD</a:t>
            </a:r>
            <a:endParaRPr sz="800">
              <a:solidFill>
                <a:prstClr val="black"/>
              </a:solidFill>
              <a:latin typeface="Verdana"/>
              <a:cs typeface="Verdana"/>
            </a:endParaRPr>
          </a:p>
          <a:p>
            <a:pPr algn="ctr"/>
            <a:r>
              <a:rPr sz="800" dirty="0">
                <a:solidFill>
                  <a:prstClr val="black"/>
                </a:solidFill>
                <a:latin typeface="Verdana"/>
                <a:cs typeface="Verdana"/>
              </a:rPr>
              <a:t>reco</a:t>
            </a:r>
            <a:r>
              <a:rPr sz="800" spc="-5" dirty="0">
                <a:solidFill>
                  <a:prstClr val="black"/>
                </a:solidFill>
                <a:latin typeface="Verdana"/>
                <a:cs typeface="Verdana"/>
              </a:rPr>
              <a:t>mm</a:t>
            </a:r>
            <a:r>
              <a:rPr sz="800" spc="-15" dirty="0">
                <a:solidFill>
                  <a:prstClr val="black"/>
                </a:solidFill>
                <a:latin typeface="Verdana"/>
                <a:cs typeface="Verdana"/>
              </a:rPr>
              <a:t>e</a:t>
            </a:r>
            <a:r>
              <a:rPr sz="800" spc="-5" dirty="0">
                <a:solidFill>
                  <a:prstClr val="black"/>
                </a:solidFill>
                <a:latin typeface="Verdana"/>
                <a:cs typeface="Verdana"/>
              </a:rPr>
              <a:t>n</a:t>
            </a:r>
            <a:r>
              <a:rPr sz="800" dirty="0">
                <a:solidFill>
                  <a:prstClr val="black"/>
                </a:solidFill>
                <a:latin typeface="Verdana"/>
                <a:cs typeface="Verdana"/>
              </a:rPr>
              <a:t>d</a:t>
            </a:r>
            <a:r>
              <a:rPr sz="800" spc="-5" dirty="0">
                <a:solidFill>
                  <a:prstClr val="black"/>
                </a:solidFill>
                <a:latin typeface="Verdana"/>
                <a:cs typeface="Verdana"/>
              </a:rPr>
              <a:t>ati</a:t>
            </a:r>
            <a:r>
              <a:rPr sz="800" dirty="0">
                <a:solidFill>
                  <a:prstClr val="black"/>
                </a:solidFill>
                <a:latin typeface="Verdana"/>
                <a:cs typeface="Verdana"/>
              </a:rPr>
              <a:t>o</a:t>
            </a:r>
            <a:r>
              <a:rPr sz="800" spc="-5" dirty="0">
                <a:solidFill>
                  <a:prstClr val="black"/>
                </a:solidFill>
                <a:latin typeface="Verdana"/>
                <a:cs typeface="Verdana"/>
              </a:rPr>
              <a:t>ns</a:t>
            </a:r>
            <a:endParaRPr sz="800">
              <a:solidFill>
                <a:prstClr val="black"/>
              </a:solidFill>
              <a:latin typeface="Verdana"/>
              <a:cs typeface="Verdana"/>
            </a:endParaRPr>
          </a:p>
        </p:txBody>
      </p:sp>
      <p:sp>
        <p:nvSpPr>
          <p:cNvPr id="84" name="object 81"/>
          <p:cNvSpPr/>
          <p:nvPr/>
        </p:nvSpPr>
        <p:spPr>
          <a:xfrm>
            <a:off x="2779776" y="4026420"/>
            <a:ext cx="1274063" cy="304787"/>
          </a:xfrm>
          <a:prstGeom prst="rect">
            <a:avLst/>
          </a:prstGeom>
          <a:blipFill>
            <a:blip r:embed="rId34" cstate="print"/>
            <a:stretch>
              <a:fillRect/>
            </a:stretch>
          </a:blipFill>
        </p:spPr>
        <p:txBody>
          <a:bodyPr wrap="square" lIns="0" tIns="0" rIns="0" bIns="0" rtlCol="0"/>
          <a:lstStyle/>
          <a:p>
            <a:pPr>
              <a:defRPr/>
            </a:pPr>
            <a:endParaRPr kumimoji="0" kern="0" smtClean="0">
              <a:solidFill>
                <a:prstClr val="black"/>
              </a:solidFill>
            </a:endParaRPr>
          </a:p>
        </p:txBody>
      </p:sp>
      <p:sp>
        <p:nvSpPr>
          <p:cNvPr id="85" name="object 82"/>
          <p:cNvSpPr/>
          <p:nvPr/>
        </p:nvSpPr>
        <p:spPr>
          <a:xfrm>
            <a:off x="2830066" y="4044696"/>
            <a:ext cx="1208531" cy="338327"/>
          </a:xfrm>
          <a:prstGeom prst="rect">
            <a:avLst/>
          </a:prstGeom>
          <a:blipFill>
            <a:blip r:embed="rId35" cstate="print"/>
            <a:stretch>
              <a:fillRect/>
            </a:stretch>
          </a:blipFill>
        </p:spPr>
        <p:txBody>
          <a:bodyPr wrap="square" lIns="0" tIns="0" rIns="0" bIns="0" rtlCol="0"/>
          <a:lstStyle/>
          <a:p>
            <a:pPr>
              <a:defRPr/>
            </a:pPr>
            <a:endParaRPr kumimoji="0" kern="0" smtClean="0">
              <a:solidFill>
                <a:prstClr val="black"/>
              </a:solidFill>
            </a:endParaRPr>
          </a:p>
        </p:txBody>
      </p:sp>
      <p:sp>
        <p:nvSpPr>
          <p:cNvPr id="86" name="object 83"/>
          <p:cNvSpPr/>
          <p:nvPr/>
        </p:nvSpPr>
        <p:spPr>
          <a:xfrm>
            <a:off x="2703957" y="3949700"/>
            <a:ext cx="1270152" cy="3025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87" name="object 84"/>
          <p:cNvSpPr txBox="1"/>
          <p:nvPr/>
        </p:nvSpPr>
        <p:spPr>
          <a:xfrm>
            <a:off x="2801958" y="4003122"/>
            <a:ext cx="1072515" cy="249554"/>
          </a:xfrm>
          <a:prstGeom prst="rect">
            <a:avLst/>
          </a:prstGeom>
        </p:spPr>
        <p:txBody>
          <a:bodyPr vert="horz" wrap="square" lIns="0" tIns="0" rIns="0" bIns="0" rtlCol="0">
            <a:spAutoFit/>
          </a:bodyPr>
          <a:lstStyle/>
          <a:p>
            <a:pPr marL="12700" marR="5080" indent="5270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5: Be</a:t>
            </a:r>
            <a:r>
              <a:rPr sz="800" spc="-5" dirty="0">
                <a:solidFill>
                  <a:prstClr val="black"/>
                </a:solidFill>
                <a:latin typeface="Verdana"/>
                <a:cs typeface="Verdana"/>
              </a:rPr>
              <a:t>tt</a:t>
            </a:r>
            <a:r>
              <a:rPr sz="800" dirty="0">
                <a:solidFill>
                  <a:prstClr val="black"/>
                </a:solidFill>
                <a:latin typeface="Verdana"/>
                <a:cs typeface="Verdana"/>
              </a:rPr>
              <a:t>er</a:t>
            </a:r>
            <a:r>
              <a:rPr sz="800" spc="-15" dirty="0">
                <a:solidFill>
                  <a:prstClr val="black"/>
                </a:solidFill>
                <a:latin typeface="Verdana"/>
                <a:cs typeface="Verdana"/>
              </a:rPr>
              <a:t> </a:t>
            </a:r>
            <a:r>
              <a:rPr sz="800" spc="-5" dirty="0">
                <a:solidFill>
                  <a:prstClr val="black"/>
                </a:solidFill>
                <a:latin typeface="Verdana"/>
                <a:cs typeface="Verdana"/>
              </a:rPr>
              <a:t>u</a:t>
            </a:r>
            <a:r>
              <a:rPr sz="800" dirty="0">
                <a:solidFill>
                  <a:prstClr val="black"/>
                </a:solidFill>
                <a:latin typeface="Verdana"/>
                <a:cs typeface="Verdana"/>
              </a:rPr>
              <a:t>se</a:t>
            </a:r>
            <a:r>
              <a:rPr sz="800" spc="5" dirty="0">
                <a:solidFill>
                  <a:prstClr val="black"/>
                </a:solidFill>
                <a:latin typeface="Verdana"/>
                <a:cs typeface="Verdana"/>
              </a:rPr>
              <a:t> </a:t>
            </a:r>
            <a:r>
              <a:rPr sz="800" dirty="0">
                <a:solidFill>
                  <a:prstClr val="black"/>
                </a:solidFill>
                <a:latin typeface="Verdana"/>
                <a:cs typeface="Verdana"/>
              </a:rPr>
              <a:t>of ex</a:t>
            </a:r>
            <a:r>
              <a:rPr sz="800" spc="-5" dirty="0">
                <a:solidFill>
                  <a:prstClr val="black"/>
                </a:solidFill>
                <a:latin typeface="Verdana"/>
                <a:cs typeface="Verdana"/>
              </a:rPr>
              <a:t>i</a:t>
            </a:r>
            <a:r>
              <a:rPr sz="800" dirty="0">
                <a:solidFill>
                  <a:prstClr val="black"/>
                </a:solidFill>
                <a:latin typeface="Verdana"/>
                <a:cs typeface="Verdana"/>
              </a:rPr>
              <a:t>s</a:t>
            </a:r>
            <a:r>
              <a:rPr sz="800" spc="-5" dirty="0">
                <a:solidFill>
                  <a:prstClr val="black"/>
                </a:solidFill>
                <a:latin typeface="Verdana"/>
                <a:cs typeface="Verdana"/>
              </a:rPr>
              <a:t>tin</a:t>
            </a:r>
            <a:r>
              <a:rPr sz="800" dirty="0">
                <a:solidFill>
                  <a:prstClr val="black"/>
                </a:solidFill>
                <a:latin typeface="Verdana"/>
                <a:cs typeface="Verdana"/>
              </a:rPr>
              <a:t>g</a:t>
            </a:r>
            <a:r>
              <a:rPr sz="800" spc="5" dirty="0">
                <a:solidFill>
                  <a:prstClr val="black"/>
                </a:solidFill>
                <a:latin typeface="Verdana"/>
                <a:cs typeface="Verdana"/>
              </a:rPr>
              <a:t> </a:t>
            </a:r>
            <a:r>
              <a:rPr sz="800" spc="-5" dirty="0">
                <a:solidFill>
                  <a:prstClr val="black"/>
                </a:solidFill>
                <a:latin typeface="Verdana"/>
                <a:cs typeface="Verdana"/>
              </a:rPr>
              <a:t>t</a:t>
            </a:r>
            <a:r>
              <a:rPr sz="800" dirty="0">
                <a:solidFill>
                  <a:prstClr val="black"/>
                </a:solidFill>
                <a:latin typeface="Verdana"/>
                <a:cs typeface="Verdana"/>
              </a:rPr>
              <a:t>er</a:t>
            </a:r>
            <a:r>
              <a:rPr sz="800" spc="-5" dirty="0">
                <a:solidFill>
                  <a:prstClr val="black"/>
                </a:solidFill>
                <a:latin typeface="Verdana"/>
                <a:cs typeface="Verdana"/>
              </a:rPr>
              <a:t>min</a:t>
            </a:r>
            <a:r>
              <a:rPr sz="800" dirty="0">
                <a:solidFill>
                  <a:prstClr val="black"/>
                </a:solidFill>
                <a:latin typeface="Verdana"/>
                <a:cs typeface="Verdana"/>
              </a:rPr>
              <a:t>o</a:t>
            </a:r>
            <a:r>
              <a:rPr sz="800" spc="-5" dirty="0">
                <a:solidFill>
                  <a:prstClr val="black"/>
                </a:solidFill>
                <a:latin typeface="Verdana"/>
                <a:cs typeface="Verdana"/>
              </a:rPr>
              <a:t>l</a:t>
            </a:r>
            <a:r>
              <a:rPr sz="800" dirty="0">
                <a:solidFill>
                  <a:prstClr val="black"/>
                </a:solidFill>
                <a:latin typeface="Verdana"/>
                <a:cs typeface="Verdana"/>
              </a:rPr>
              <a:t>ogy</a:t>
            </a:r>
          </a:p>
        </p:txBody>
      </p:sp>
      <p:sp>
        <p:nvSpPr>
          <p:cNvPr id="88" name="object 85"/>
          <p:cNvSpPr/>
          <p:nvPr/>
        </p:nvSpPr>
        <p:spPr>
          <a:xfrm>
            <a:off x="2778251" y="4375403"/>
            <a:ext cx="1274051" cy="213359"/>
          </a:xfrm>
          <a:prstGeom prst="rect">
            <a:avLst/>
          </a:prstGeom>
          <a:blipFill>
            <a:blip r:embed="rId36" cstate="print"/>
            <a:stretch>
              <a:fillRect/>
            </a:stretch>
          </a:blipFill>
        </p:spPr>
        <p:txBody>
          <a:bodyPr wrap="square" lIns="0" tIns="0" rIns="0" bIns="0" rtlCol="0"/>
          <a:lstStyle/>
          <a:p>
            <a:pPr>
              <a:defRPr/>
            </a:pPr>
            <a:endParaRPr kumimoji="0" kern="0" smtClean="0">
              <a:solidFill>
                <a:prstClr val="black"/>
              </a:solidFill>
            </a:endParaRPr>
          </a:p>
        </p:txBody>
      </p:sp>
      <p:sp>
        <p:nvSpPr>
          <p:cNvPr id="89" name="object 86"/>
          <p:cNvSpPr/>
          <p:nvPr/>
        </p:nvSpPr>
        <p:spPr>
          <a:xfrm>
            <a:off x="2857500" y="4399787"/>
            <a:ext cx="1187183" cy="216407"/>
          </a:xfrm>
          <a:prstGeom prst="rect">
            <a:avLst/>
          </a:prstGeom>
          <a:blipFill>
            <a:blip r:embed="rId37" cstate="print"/>
            <a:stretch>
              <a:fillRect/>
            </a:stretch>
          </a:blipFill>
        </p:spPr>
        <p:txBody>
          <a:bodyPr wrap="square" lIns="0" tIns="0" rIns="0" bIns="0" rtlCol="0"/>
          <a:lstStyle/>
          <a:p>
            <a:pPr>
              <a:defRPr/>
            </a:pPr>
            <a:endParaRPr kumimoji="0" kern="0" smtClean="0">
              <a:solidFill>
                <a:prstClr val="black"/>
              </a:solidFill>
            </a:endParaRPr>
          </a:p>
        </p:txBody>
      </p:sp>
      <p:sp>
        <p:nvSpPr>
          <p:cNvPr id="90" name="object 87"/>
          <p:cNvSpPr/>
          <p:nvPr/>
        </p:nvSpPr>
        <p:spPr>
          <a:xfrm>
            <a:off x="2702471" y="4298467"/>
            <a:ext cx="1270152" cy="211505"/>
          </a:xfrm>
          <a:prstGeom prst="rect">
            <a:avLst/>
          </a:prstGeom>
          <a:blipFill>
            <a:blip r:embed="rId38" cstate="print"/>
            <a:stretch>
              <a:fillRect/>
            </a:stretch>
          </a:blipFill>
        </p:spPr>
        <p:txBody>
          <a:bodyPr wrap="square" lIns="0" tIns="0" rIns="0" bIns="0" rtlCol="0"/>
          <a:lstStyle/>
          <a:p>
            <a:pPr>
              <a:defRPr/>
            </a:pPr>
            <a:endParaRPr kumimoji="0" kern="0" smtClean="0">
              <a:solidFill>
                <a:prstClr val="black"/>
              </a:solidFill>
            </a:endParaRPr>
          </a:p>
        </p:txBody>
      </p:sp>
      <p:sp>
        <p:nvSpPr>
          <p:cNvPr id="91" name="object 88"/>
          <p:cNvSpPr txBox="1"/>
          <p:nvPr/>
        </p:nvSpPr>
        <p:spPr>
          <a:xfrm>
            <a:off x="2829389" y="4357400"/>
            <a:ext cx="101409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6: ADR</a:t>
            </a:r>
            <a:r>
              <a:rPr sz="800" spc="-5" dirty="0">
                <a:solidFill>
                  <a:prstClr val="black"/>
                </a:solidFill>
                <a:latin typeface="Verdana"/>
                <a:cs typeface="Verdana"/>
              </a:rPr>
              <a:t> </a:t>
            </a:r>
            <a:r>
              <a:rPr sz="800" dirty="0">
                <a:solidFill>
                  <a:prstClr val="black"/>
                </a:solidFill>
                <a:latin typeface="Verdana"/>
                <a:cs typeface="Verdana"/>
              </a:rPr>
              <a:t>gro</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92" name="object 89"/>
          <p:cNvSpPr/>
          <p:nvPr/>
        </p:nvSpPr>
        <p:spPr>
          <a:xfrm>
            <a:off x="2779775" y="4637523"/>
            <a:ext cx="1274063" cy="312419"/>
          </a:xfrm>
          <a:prstGeom prst="rect">
            <a:avLst/>
          </a:prstGeom>
          <a:blipFill>
            <a:blip r:embed="rId39" cstate="print"/>
            <a:stretch>
              <a:fillRect/>
            </a:stretch>
          </a:blipFill>
        </p:spPr>
        <p:txBody>
          <a:bodyPr wrap="square" lIns="0" tIns="0" rIns="0" bIns="0" rtlCol="0"/>
          <a:lstStyle/>
          <a:p>
            <a:pPr>
              <a:defRPr/>
            </a:pPr>
            <a:endParaRPr kumimoji="0" kern="0" smtClean="0">
              <a:solidFill>
                <a:prstClr val="black"/>
              </a:solidFill>
            </a:endParaRPr>
          </a:p>
        </p:txBody>
      </p:sp>
      <p:sp>
        <p:nvSpPr>
          <p:cNvPr id="93" name="object 90"/>
          <p:cNvSpPr/>
          <p:nvPr/>
        </p:nvSpPr>
        <p:spPr>
          <a:xfrm>
            <a:off x="2886455" y="4668011"/>
            <a:ext cx="1094231" cy="338327"/>
          </a:xfrm>
          <a:prstGeom prst="rect">
            <a:avLst/>
          </a:prstGeom>
          <a:blipFill>
            <a:blip r:embed="rId40" cstate="print"/>
            <a:stretch>
              <a:fillRect/>
            </a:stretch>
          </a:blipFill>
        </p:spPr>
        <p:txBody>
          <a:bodyPr wrap="square" lIns="0" tIns="0" rIns="0" bIns="0" rtlCol="0"/>
          <a:lstStyle/>
          <a:p>
            <a:pPr>
              <a:defRPr/>
            </a:pPr>
            <a:endParaRPr kumimoji="0" kern="0" smtClean="0">
              <a:solidFill>
                <a:prstClr val="black"/>
              </a:solidFill>
            </a:endParaRPr>
          </a:p>
        </p:txBody>
      </p:sp>
      <p:sp>
        <p:nvSpPr>
          <p:cNvPr id="94" name="object 91"/>
          <p:cNvSpPr/>
          <p:nvPr/>
        </p:nvSpPr>
        <p:spPr>
          <a:xfrm>
            <a:off x="2703957" y="4561801"/>
            <a:ext cx="1270152"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95" name="object 92"/>
          <p:cNvSpPr txBox="1"/>
          <p:nvPr/>
        </p:nvSpPr>
        <p:spPr>
          <a:xfrm>
            <a:off x="2858274" y="4625205"/>
            <a:ext cx="958850" cy="249554"/>
          </a:xfrm>
          <a:prstGeom prst="rect">
            <a:avLst/>
          </a:prstGeom>
        </p:spPr>
        <p:txBody>
          <a:bodyPr vert="horz" wrap="square" lIns="0" tIns="0" rIns="0" bIns="0" rtlCol="0">
            <a:spAutoFit/>
          </a:bodyPr>
          <a:lstStyle/>
          <a:p>
            <a:pPr marL="172085" marR="5080" indent="-16002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7: O</a:t>
            </a:r>
            <a:r>
              <a:rPr sz="800" spc="-5" dirty="0">
                <a:solidFill>
                  <a:prstClr val="black"/>
                </a:solidFill>
                <a:latin typeface="Verdana"/>
                <a:cs typeface="Verdana"/>
              </a:rPr>
              <a:t>th</a:t>
            </a:r>
            <a:r>
              <a:rPr sz="800" dirty="0">
                <a:solidFill>
                  <a:prstClr val="black"/>
                </a:solidFill>
                <a:latin typeface="Verdana"/>
                <a:cs typeface="Verdana"/>
              </a:rPr>
              <a:t>er</a:t>
            </a:r>
            <a:r>
              <a:rPr sz="800" spc="-5" dirty="0">
                <a:solidFill>
                  <a:prstClr val="black"/>
                </a:solidFill>
                <a:latin typeface="Verdana"/>
                <a:cs typeface="Verdana"/>
              </a:rPr>
              <a:t> in</a:t>
            </a:r>
            <a:r>
              <a:rPr sz="800" spc="5" dirty="0">
                <a:solidFill>
                  <a:prstClr val="black"/>
                </a:solidFill>
                <a:latin typeface="Verdana"/>
                <a:cs typeface="Verdana"/>
              </a:rPr>
              <a:t>f</a:t>
            </a:r>
            <a:r>
              <a:rPr sz="800" dirty="0">
                <a:solidFill>
                  <a:prstClr val="black"/>
                </a:solidFill>
                <a:latin typeface="Verdana"/>
                <a:cs typeface="Verdana"/>
              </a:rPr>
              <a:t>o</a:t>
            </a:r>
            <a:r>
              <a:rPr sz="800" spc="20" dirty="0">
                <a:solidFill>
                  <a:prstClr val="black"/>
                </a:solidFill>
                <a:latin typeface="Verdana"/>
                <a:cs typeface="Verdana"/>
              </a:rPr>
              <a:t> </a:t>
            </a:r>
            <a:r>
              <a:rPr sz="800" spc="-5" dirty="0">
                <a:solidFill>
                  <a:prstClr val="black"/>
                </a:solidFill>
                <a:latin typeface="Verdana"/>
                <a:cs typeface="Verdana"/>
              </a:rPr>
              <a:t>to </a:t>
            </a:r>
            <a:r>
              <a:rPr sz="800" dirty="0">
                <a:solidFill>
                  <a:prstClr val="black"/>
                </a:solidFill>
                <a:latin typeface="Verdana"/>
                <a:cs typeface="Verdana"/>
              </a:rPr>
              <a:t>e</a:t>
            </a:r>
            <a:r>
              <a:rPr sz="800" spc="-5" dirty="0">
                <a:solidFill>
                  <a:prstClr val="black"/>
                </a:solidFill>
                <a:latin typeface="Verdana"/>
                <a:cs typeface="Verdana"/>
              </a:rPr>
              <a:t>nhan</a:t>
            </a:r>
            <a:r>
              <a:rPr sz="800" dirty="0">
                <a:solidFill>
                  <a:prstClr val="black"/>
                </a:solidFill>
                <a:latin typeface="Verdana"/>
                <a:cs typeface="Verdana"/>
              </a:rPr>
              <a:t>ce</a:t>
            </a:r>
            <a:r>
              <a:rPr sz="800" spc="5" dirty="0">
                <a:solidFill>
                  <a:prstClr val="black"/>
                </a:solidFill>
                <a:latin typeface="Verdana"/>
                <a:cs typeface="Verdana"/>
              </a:rPr>
              <a:t> </a:t>
            </a:r>
            <a:r>
              <a:rPr sz="800" dirty="0">
                <a:solidFill>
                  <a:prstClr val="black"/>
                </a:solidFill>
                <a:latin typeface="Verdana"/>
                <a:cs typeface="Verdana"/>
              </a:rPr>
              <a:t>SD</a:t>
            </a:r>
            <a:endParaRPr sz="800">
              <a:solidFill>
                <a:prstClr val="black"/>
              </a:solidFill>
              <a:latin typeface="Verdana"/>
              <a:cs typeface="Verdana"/>
            </a:endParaRPr>
          </a:p>
        </p:txBody>
      </p:sp>
      <p:sp>
        <p:nvSpPr>
          <p:cNvPr id="96" name="object 93"/>
          <p:cNvSpPr/>
          <p:nvPr/>
        </p:nvSpPr>
        <p:spPr>
          <a:xfrm>
            <a:off x="2779775" y="5001767"/>
            <a:ext cx="1274063" cy="304799"/>
          </a:xfrm>
          <a:prstGeom prst="rect">
            <a:avLst/>
          </a:prstGeom>
          <a:blipFill>
            <a:blip r:embed="rId41" cstate="print"/>
            <a:stretch>
              <a:fillRect/>
            </a:stretch>
          </a:blipFill>
        </p:spPr>
        <p:txBody>
          <a:bodyPr wrap="square" lIns="0" tIns="0" rIns="0" bIns="0" rtlCol="0"/>
          <a:lstStyle/>
          <a:p>
            <a:pPr>
              <a:defRPr/>
            </a:pPr>
            <a:endParaRPr kumimoji="0" kern="0" smtClean="0">
              <a:solidFill>
                <a:prstClr val="black"/>
              </a:solidFill>
            </a:endParaRPr>
          </a:p>
        </p:txBody>
      </p:sp>
      <p:sp>
        <p:nvSpPr>
          <p:cNvPr id="97" name="object 94"/>
          <p:cNvSpPr/>
          <p:nvPr/>
        </p:nvSpPr>
        <p:spPr>
          <a:xfrm>
            <a:off x="2827017" y="5030723"/>
            <a:ext cx="1214627" cy="338327"/>
          </a:xfrm>
          <a:prstGeom prst="rect">
            <a:avLst/>
          </a:prstGeom>
          <a:blipFill>
            <a:blip r:embed="rId42" cstate="print"/>
            <a:stretch>
              <a:fillRect/>
            </a:stretch>
          </a:blipFill>
        </p:spPr>
        <p:txBody>
          <a:bodyPr wrap="square" lIns="0" tIns="0" rIns="0" bIns="0" rtlCol="0"/>
          <a:lstStyle/>
          <a:p>
            <a:pPr>
              <a:defRPr/>
            </a:pPr>
            <a:endParaRPr kumimoji="0" kern="0" smtClean="0">
              <a:solidFill>
                <a:prstClr val="black"/>
              </a:solidFill>
            </a:endParaRPr>
          </a:p>
        </p:txBody>
      </p:sp>
      <p:sp>
        <p:nvSpPr>
          <p:cNvPr id="98" name="object 95"/>
          <p:cNvSpPr/>
          <p:nvPr/>
        </p:nvSpPr>
        <p:spPr>
          <a:xfrm>
            <a:off x="2703957" y="4925986"/>
            <a:ext cx="1270152" cy="301155"/>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99" name="object 96"/>
          <p:cNvSpPr txBox="1"/>
          <p:nvPr/>
        </p:nvSpPr>
        <p:spPr>
          <a:xfrm>
            <a:off x="2798870" y="4989061"/>
            <a:ext cx="1077595" cy="249554"/>
          </a:xfrm>
          <a:prstGeom prst="rect">
            <a:avLst/>
          </a:prstGeom>
        </p:spPr>
        <p:txBody>
          <a:bodyPr vert="horz" wrap="square" lIns="0" tIns="0" rIns="0" bIns="0" rtlCol="0">
            <a:spAutoFit/>
          </a:bodyPr>
          <a:lstStyle/>
          <a:p>
            <a:pPr marL="253365" marR="5080" indent="-2413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8: S</a:t>
            </a:r>
            <a:r>
              <a:rPr sz="800" spc="-5" dirty="0">
                <a:solidFill>
                  <a:prstClr val="black"/>
                </a:solidFill>
                <a:latin typeface="Verdana"/>
                <a:cs typeface="Verdana"/>
              </a:rPr>
              <a:t>u</a:t>
            </a:r>
            <a:r>
              <a:rPr sz="800" dirty="0">
                <a:solidFill>
                  <a:prstClr val="black"/>
                </a:solidFill>
                <a:latin typeface="Verdana"/>
                <a:cs typeface="Verdana"/>
              </a:rPr>
              <a:t>bgro</a:t>
            </a:r>
            <a:r>
              <a:rPr sz="800" spc="-5" dirty="0">
                <a:solidFill>
                  <a:prstClr val="black"/>
                </a:solidFill>
                <a:latin typeface="Verdana"/>
                <a:cs typeface="Verdana"/>
              </a:rPr>
              <a:t>u</a:t>
            </a:r>
            <a:r>
              <a:rPr sz="800" dirty="0">
                <a:solidFill>
                  <a:prstClr val="black"/>
                </a:solidFill>
                <a:latin typeface="Verdana"/>
                <a:cs typeface="Verdana"/>
              </a:rPr>
              <a:t>ps</a:t>
            </a:r>
            <a:r>
              <a:rPr sz="800" spc="-5" dirty="0">
                <a:solidFill>
                  <a:prstClr val="black"/>
                </a:solidFill>
                <a:latin typeface="Verdana"/>
                <a:cs typeface="Verdana"/>
              </a:rPr>
              <a:t> and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5" dirty="0">
                <a:solidFill>
                  <a:prstClr val="black"/>
                </a:solidFill>
                <a:latin typeface="Verdana"/>
                <a:cs typeface="Verdana"/>
              </a:rPr>
              <a:t> </a:t>
            </a:r>
            <a:r>
              <a:rPr sz="800" spc="5" dirty="0">
                <a:solidFill>
                  <a:prstClr val="black"/>
                </a:solidFill>
                <a:latin typeface="Verdana"/>
                <a:cs typeface="Verdana"/>
              </a:rPr>
              <a:t>f</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a:t>
            </a:r>
            <a:r>
              <a:rPr sz="800" dirty="0">
                <a:solidFill>
                  <a:prstClr val="black"/>
                </a:solidFill>
                <a:latin typeface="Verdana"/>
                <a:cs typeface="Verdana"/>
              </a:rPr>
              <a:t>ors</a:t>
            </a:r>
            <a:endParaRPr sz="800">
              <a:solidFill>
                <a:prstClr val="black"/>
              </a:solidFill>
              <a:latin typeface="Verdana"/>
              <a:cs typeface="Verdana"/>
            </a:endParaRPr>
          </a:p>
        </p:txBody>
      </p:sp>
      <p:sp>
        <p:nvSpPr>
          <p:cNvPr id="100" name="object 97"/>
          <p:cNvSpPr/>
          <p:nvPr/>
        </p:nvSpPr>
        <p:spPr>
          <a:xfrm>
            <a:off x="2778251" y="5344667"/>
            <a:ext cx="1274051" cy="304799"/>
          </a:xfrm>
          <a:prstGeom prst="rect">
            <a:avLst/>
          </a:prstGeom>
          <a:blipFill>
            <a:blip r:embed="rId44" cstate="print"/>
            <a:stretch>
              <a:fillRect/>
            </a:stretch>
          </a:blipFill>
        </p:spPr>
        <p:txBody>
          <a:bodyPr wrap="square" lIns="0" tIns="0" rIns="0" bIns="0" rtlCol="0"/>
          <a:lstStyle/>
          <a:p>
            <a:pPr>
              <a:defRPr/>
            </a:pPr>
            <a:endParaRPr kumimoji="0" kern="0" smtClean="0">
              <a:solidFill>
                <a:prstClr val="black"/>
              </a:solidFill>
            </a:endParaRPr>
          </a:p>
        </p:txBody>
      </p:sp>
      <p:sp>
        <p:nvSpPr>
          <p:cNvPr id="101" name="object 98"/>
          <p:cNvSpPr/>
          <p:nvPr/>
        </p:nvSpPr>
        <p:spPr>
          <a:xfrm>
            <a:off x="2811777" y="5362955"/>
            <a:ext cx="1245107" cy="338327"/>
          </a:xfrm>
          <a:prstGeom prst="rect">
            <a:avLst/>
          </a:prstGeom>
          <a:blipFill>
            <a:blip r:embed="rId45" cstate="print"/>
            <a:stretch>
              <a:fillRect/>
            </a:stretch>
          </a:blipFill>
        </p:spPr>
        <p:txBody>
          <a:bodyPr wrap="square" lIns="0" tIns="0" rIns="0" bIns="0" rtlCol="0"/>
          <a:lstStyle/>
          <a:p>
            <a:pPr>
              <a:defRPr/>
            </a:pPr>
            <a:endParaRPr kumimoji="0" kern="0" smtClean="0">
              <a:solidFill>
                <a:prstClr val="black"/>
              </a:solidFill>
            </a:endParaRPr>
          </a:p>
        </p:txBody>
      </p:sp>
      <p:sp>
        <p:nvSpPr>
          <p:cNvPr id="102" name="object 99"/>
          <p:cNvSpPr/>
          <p:nvPr/>
        </p:nvSpPr>
        <p:spPr>
          <a:xfrm>
            <a:off x="2702471" y="5267756"/>
            <a:ext cx="1270152" cy="302552"/>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103" name="object 100"/>
          <p:cNvSpPr txBox="1"/>
          <p:nvPr/>
        </p:nvSpPr>
        <p:spPr>
          <a:xfrm>
            <a:off x="2783669" y="5321175"/>
            <a:ext cx="1106805" cy="249554"/>
          </a:xfrm>
          <a:prstGeom prst="rect">
            <a:avLst/>
          </a:prstGeom>
        </p:spPr>
        <p:txBody>
          <a:bodyPr vert="horz" wrap="square" lIns="0" tIns="0" rIns="0" bIns="0" rtlCol="0">
            <a:spAutoFit/>
          </a:bodyPr>
          <a:lstStyle/>
          <a:p>
            <a:pPr marL="426720" marR="5080" indent="-41465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9: SD</a:t>
            </a:r>
            <a:r>
              <a:rPr sz="800" spc="-5" dirty="0">
                <a:solidFill>
                  <a:prstClr val="black"/>
                </a:solidFill>
                <a:latin typeface="Verdana"/>
                <a:cs typeface="Verdana"/>
              </a:rPr>
              <a:t> </a:t>
            </a:r>
            <a:r>
              <a:rPr sz="800" spc="5" dirty="0">
                <a:solidFill>
                  <a:prstClr val="black"/>
                </a:solidFill>
                <a:latin typeface="Verdana"/>
                <a:cs typeface="Verdana"/>
              </a:rPr>
              <a:t>f</a:t>
            </a:r>
            <a:r>
              <a:rPr sz="800" dirty="0">
                <a:solidFill>
                  <a:prstClr val="black"/>
                </a:solidFill>
                <a:latin typeface="Verdana"/>
                <a:cs typeface="Verdana"/>
              </a:rPr>
              <a:t>rom</a:t>
            </a:r>
            <a:r>
              <a:rPr sz="800" spc="-20" dirty="0">
                <a:solidFill>
                  <a:prstClr val="black"/>
                </a:solidFill>
                <a:latin typeface="Verdana"/>
                <a:cs typeface="Verdana"/>
              </a:rPr>
              <a:t> </a:t>
            </a:r>
            <a:r>
              <a:rPr sz="800" dirty="0">
                <a:solidFill>
                  <a:prstClr val="black"/>
                </a:solidFill>
                <a:latin typeface="Verdana"/>
                <a:cs typeface="Verdana"/>
              </a:rPr>
              <a:t>c</a:t>
            </a:r>
            <a:r>
              <a:rPr sz="800" spc="-5" dirty="0">
                <a:solidFill>
                  <a:prstClr val="black"/>
                </a:solidFill>
                <a:latin typeface="Verdana"/>
                <a:cs typeface="Verdana"/>
              </a:rPr>
              <a:t>lini</a:t>
            </a:r>
            <a:r>
              <a:rPr sz="800" dirty="0">
                <a:solidFill>
                  <a:prstClr val="black"/>
                </a:solidFill>
                <a:latin typeface="Verdana"/>
                <a:cs typeface="Verdana"/>
              </a:rPr>
              <a:t>c</a:t>
            </a:r>
            <a:r>
              <a:rPr sz="800" spc="-5" dirty="0">
                <a:solidFill>
                  <a:prstClr val="black"/>
                </a:solidFill>
                <a:latin typeface="Verdana"/>
                <a:cs typeface="Verdana"/>
              </a:rPr>
              <a:t>a</a:t>
            </a:r>
            <a:r>
              <a:rPr sz="800" dirty="0">
                <a:solidFill>
                  <a:prstClr val="black"/>
                </a:solidFill>
                <a:latin typeface="Verdana"/>
                <a:cs typeface="Verdana"/>
              </a:rPr>
              <a:t>l </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ial</a:t>
            </a:r>
            <a:r>
              <a:rPr sz="800" dirty="0">
                <a:solidFill>
                  <a:prstClr val="black"/>
                </a:solidFill>
                <a:latin typeface="Verdana"/>
                <a:cs typeface="Verdana"/>
              </a:rPr>
              <a:t>s</a:t>
            </a:r>
            <a:endParaRPr sz="800">
              <a:solidFill>
                <a:prstClr val="black"/>
              </a:solidFill>
              <a:latin typeface="Verdana"/>
              <a:cs typeface="Verdana"/>
            </a:endParaRPr>
          </a:p>
        </p:txBody>
      </p:sp>
      <p:sp>
        <p:nvSpPr>
          <p:cNvPr id="104" name="object 101"/>
          <p:cNvSpPr/>
          <p:nvPr/>
        </p:nvSpPr>
        <p:spPr>
          <a:xfrm>
            <a:off x="2647505" y="5690761"/>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05" name="object 102"/>
          <p:cNvSpPr/>
          <p:nvPr/>
        </p:nvSpPr>
        <p:spPr>
          <a:xfrm>
            <a:off x="2779775" y="5687553"/>
            <a:ext cx="1274063" cy="169163"/>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106" name="object 103"/>
          <p:cNvSpPr/>
          <p:nvPr/>
        </p:nvSpPr>
        <p:spPr>
          <a:xfrm>
            <a:off x="2918457" y="5699759"/>
            <a:ext cx="1031747" cy="216407"/>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107" name="object 104"/>
          <p:cNvSpPr/>
          <p:nvPr/>
        </p:nvSpPr>
        <p:spPr>
          <a:xfrm>
            <a:off x="2703957" y="5610923"/>
            <a:ext cx="1270152" cy="166687"/>
          </a:xfrm>
          <a:prstGeom prst="rect">
            <a:avLst/>
          </a:prstGeom>
          <a:blipFill>
            <a:blip r:embed="rId48" cstate="print"/>
            <a:stretch>
              <a:fillRect/>
            </a:stretch>
          </a:blipFill>
        </p:spPr>
        <p:txBody>
          <a:bodyPr wrap="square" lIns="0" tIns="0" rIns="0" bIns="0" rtlCol="0"/>
          <a:lstStyle/>
          <a:p>
            <a:pPr>
              <a:defRPr/>
            </a:pPr>
            <a:endParaRPr kumimoji="0" kern="0" smtClean="0">
              <a:solidFill>
                <a:prstClr val="black"/>
              </a:solidFill>
            </a:endParaRPr>
          </a:p>
        </p:txBody>
      </p:sp>
      <p:sp>
        <p:nvSpPr>
          <p:cNvPr id="108" name="object 105"/>
          <p:cNvSpPr txBox="1"/>
          <p:nvPr/>
        </p:nvSpPr>
        <p:spPr>
          <a:xfrm>
            <a:off x="2890278" y="5658055"/>
            <a:ext cx="89535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10: SD</a:t>
            </a:r>
            <a:r>
              <a:rPr sz="800" spc="-5" dirty="0">
                <a:solidFill>
                  <a:prstClr val="black"/>
                </a:solidFill>
                <a:latin typeface="Verdana"/>
                <a:cs typeface="Verdana"/>
              </a:rPr>
              <a:t> i</a:t>
            </a:r>
            <a:r>
              <a:rPr sz="800" dirty="0">
                <a:solidFill>
                  <a:prstClr val="black"/>
                </a:solidFill>
                <a:latin typeface="Verdana"/>
                <a:cs typeface="Verdana"/>
              </a:rPr>
              <a:t>n</a:t>
            </a:r>
            <a:r>
              <a:rPr sz="800" spc="10" dirty="0">
                <a:solidFill>
                  <a:prstClr val="black"/>
                </a:solidFill>
                <a:latin typeface="Verdana"/>
                <a:cs typeface="Verdana"/>
              </a:rPr>
              <a:t> </a:t>
            </a:r>
            <a:r>
              <a:rPr sz="800" spc="-5" dirty="0">
                <a:solidFill>
                  <a:prstClr val="black"/>
                </a:solidFill>
                <a:latin typeface="Verdana"/>
                <a:cs typeface="Verdana"/>
              </a:rPr>
              <a:t>EH</a:t>
            </a:r>
            <a:r>
              <a:rPr sz="800" dirty="0">
                <a:solidFill>
                  <a:prstClr val="black"/>
                </a:solidFill>
                <a:latin typeface="Verdana"/>
                <a:cs typeface="Verdana"/>
              </a:rPr>
              <a:t>R</a:t>
            </a:r>
            <a:endParaRPr sz="800">
              <a:solidFill>
                <a:prstClr val="black"/>
              </a:solidFill>
              <a:latin typeface="Verdana"/>
              <a:cs typeface="Verdana"/>
            </a:endParaRPr>
          </a:p>
        </p:txBody>
      </p:sp>
      <p:sp>
        <p:nvSpPr>
          <p:cNvPr id="109" name="object 106"/>
          <p:cNvSpPr/>
          <p:nvPr/>
        </p:nvSpPr>
        <p:spPr>
          <a:xfrm>
            <a:off x="2640077" y="592187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0" name="object 107"/>
          <p:cNvSpPr/>
          <p:nvPr/>
        </p:nvSpPr>
        <p:spPr>
          <a:xfrm>
            <a:off x="2776725" y="5905500"/>
            <a:ext cx="1275587" cy="289559"/>
          </a:xfrm>
          <a:prstGeom prst="rect">
            <a:avLst/>
          </a:prstGeom>
          <a:blipFill>
            <a:blip r:embed="rId49" cstate="print"/>
            <a:stretch>
              <a:fillRect/>
            </a:stretch>
          </a:blipFill>
        </p:spPr>
        <p:txBody>
          <a:bodyPr wrap="square" lIns="0" tIns="0" rIns="0" bIns="0" rtlCol="0"/>
          <a:lstStyle/>
          <a:p>
            <a:pPr>
              <a:defRPr/>
            </a:pPr>
            <a:endParaRPr kumimoji="0" kern="0" smtClean="0">
              <a:solidFill>
                <a:prstClr val="black"/>
              </a:solidFill>
            </a:endParaRPr>
          </a:p>
        </p:txBody>
      </p:sp>
      <p:sp>
        <p:nvSpPr>
          <p:cNvPr id="111" name="object 108"/>
          <p:cNvSpPr/>
          <p:nvPr/>
        </p:nvSpPr>
        <p:spPr>
          <a:xfrm>
            <a:off x="2823969" y="5923788"/>
            <a:ext cx="1214617" cy="338327"/>
          </a:xfrm>
          <a:prstGeom prst="rect">
            <a:avLst/>
          </a:prstGeom>
          <a:blipFill>
            <a:blip r:embed="rId50" cstate="print"/>
            <a:stretch>
              <a:fillRect/>
            </a:stretch>
          </a:blipFill>
        </p:spPr>
        <p:txBody>
          <a:bodyPr wrap="square" lIns="0" tIns="0" rIns="0" bIns="0" rtlCol="0"/>
          <a:lstStyle/>
          <a:p>
            <a:pPr>
              <a:defRPr/>
            </a:pPr>
            <a:endParaRPr kumimoji="0" kern="0" smtClean="0">
              <a:solidFill>
                <a:prstClr val="black"/>
              </a:solidFill>
            </a:endParaRPr>
          </a:p>
        </p:txBody>
      </p:sp>
      <p:sp>
        <p:nvSpPr>
          <p:cNvPr id="112" name="object 109"/>
          <p:cNvSpPr/>
          <p:nvPr/>
        </p:nvSpPr>
        <p:spPr>
          <a:xfrm>
            <a:off x="2700985" y="5829427"/>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3" name="object 110"/>
          <p:cNvSpPr txBox="1"/>
          <p:nvPr/>
        </p:nvSpPr>
        <p:spPr>
          <a:xfrm>
            <a:off x="2796711" y="5882075"/>
            <a:ext cx="1079500" cy="249554"/>
          </a:xfrm>
          <a:prstGeom prst="rect">
            <a:avLst/>
          </a:prstGeom>
        </p:spPr>
        <p:txBody>
          <a:bodyPr vert="horz" wrap="square" lIns="0" tIns="0" rIns="0" bIns="0" rtlCol="0">
            <a:spAutoFit/>
          </a:bodyPr>
          <a:lstStyle/>
          <a:p>
            <a:pPr marL="12700" marR="5080" indent="8826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11: Dr</a:t>
            </a:r>
            <a:r>
              <a:rPr sz="800" spc="-5" dirty="0">
                <a:solidFill>
                  <a:prstClr val="black"/>
                </a:solidFill>
                <a:latin typeface="Verdana"/>
                <a:cs typeface="Verdana"/>
              </a:rPr>
              <a:t>u</a:t>
            </a:r>
            <a:r>
              <a:rPr sz="800" dirty="0">
                <a:solidFill>
                  <a:prstClr val="black"/>
                </a:solidFill>
                <a:latin typeface="Verdana"/>
                <a:cs typeface="Verdana"/>
              </a:rPr>
              <a:t>g</a:t>
            </a:r>
            <a:r>
              <a:rPr sz="800" spc="-5" dirty="0">
                <a:solidFill>
                  <a:prstClr val="black"/>
                </a:solidFill>
                <a:latin typeface="Verdana"/>
                <a:cs typeface="Verdana"/>
              </a:rPr>
              <a:t>-</a:t>
            </a:r>
            <a:r>
              <a:rPr sz="800" dirty="0">
                <a:solidFill>
                  <a:prstClr val="black"/>
                </a:solidFill>
                <a:latin typeface="Verdana"/>
                <a:cs typeface="Verdana"/>
              </a:rPr>
              <a:t>dr</a:t>
            </a:r>
            <a:r>
              <a:rPr sz="800" spc="-5" dirty="0">
                <a:solidFill>
                  <a:prstClr val="black"/>
                </a:solidFill>
                <a:latin typeface="Verdana"/>
                <a:cs typeface="Verdana"/>
              </a:rPr>
              <a:t>u</a:t>
            </a:r>
            <a:r>
              <a:rPr sz="800" dirty="0">
                <a:solidFill>
                  <a:prstClr val="black"/>
                </a:solidFill>
                <a:latin typeface="Verdana"/>
                <a:cs typeface="Verdana"/>
              </a:rPr>
              <a:t>g </a:t>
            </a:r>
            <a:r>
              <a:rPr sz="800" spc="-5" dirty="0">
                <a:solidFill>
                  <a:prstClr val="black"/>
                </a:solidFill>
                <a:latin typeface="Verdana"/>
                <a:cs typeface="Verdana"/>
              </a:rPr>
              <a:t>int</a:t>
            </a:r>
            <a:r>
              <a:rPr sz="800" dirty="0">
                <a:solidFill>
                  <a:prstClr val="black"/>
                </a:solidFill>
                <a:latin typeface="Verdana"/>
                <a:cs typeface="Verdana"/>
              </a:rPr>
              <a:t>er</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ti</a:t>
            </a:r>
            <a:r>
              <a:rPr sz="800" dirty="0">
                <a:solidFill>
                  <a:prstClr val="black"/>
                </a:solidFill>
                <a:latin typeface="Verdana"/>
                <a:cs typeface="Verdana"/>
              </a:rPr>
              <a:t>on 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4" name="object 111"/>
          <p:cNvSpPr/>
          <p:nvPr/>
        </p:nvSpPr>
        <p:spPr>
          <a:xfrm>
            <a:off x="2640077" y="625664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5" name="object 112"/>
          <p:cNvSpPr/>
          <p:nvPr/>
        </p:nvSpPr>
        <p:spPr>
          <a:xfrm>
            <a:off x="2776725" y="6240771"/>
            <a:ext cx="1275587" cy="288035"/>
          </a:xfrm>
          <a:prstGeom prst="rect">
            <a:avLst/>
          </a:prstGeom>
          <a:blipFill>
            <a:blip r:embed="rId52" cstate="print"/>
            <a:stretch>
              <a:fillRect/>
            </a:stretch>
          </a:blipFill>
        </p:spPr>
        <p:txBody>
          <a:bodyPr wrap="square" lIns="0" tIns="0" rIns="0" bIns="0" rtlCol="0"/>
          <a:lstStyle/>
          <a:p>
            <a:pPr>
              <a:defRPr/>
            </a:pPr>
            <a:endParaRPr kumimoji="0" kern="0" smtClean="0">
              <a:solidFill>
                <a:prstClr val="black"/>
              </a:solidFill>
            </a:endParaRPr>
          </a:p>
        </p:txBody>
      </p:sp>
      <p:sp>
        <p:nvSpPr>
          <p:cNvPr id="116" name="object 113"/>
          <p:cNvSpPr/>
          <p:nvPr/>
        </p:nvSpPr>
        <p:spPr>
          <a:xfrm>
            <a:off x="2939795" y="6259067"/>
            <a:ext cx="981455" cy="338327"/>
          </a:xfrm>
          <a:prstGeom prst="rect">
            <a:avLst/>
          </a:prstGeom>
          <a:blipFill>
            <a:blip r:embed="rId53" cstate="print"/>
            <a:stretch>
              <a:fillRect/>
            </a:stretch>
          </a:blipFill>
        </p:spPr>
        <p:txBody>
          <a:bodyPr wrap="square" lIns="0" tIns="0" rIns="0" bIns="0" rtlCol="0"/>
          <a:lstStyle/>
          <a:p>
            <a:pPr>
              <a:defRPr/>
            </a:pPr>
            <a:endParaRPr kumimoji="0" kern="0" smtClean="0">
              <a:solidFill>
                <a:prstClr val="black"/>
              </a:solidFill>
            </a:endParaRPr>
          </a:p>
        </p:txBody>
      </p:sp>
      <p:sp>
        <p:nvSpPr>
          <p:cNvPr id="117" name="object 114"/>
          <p:cNvSpPr/>
          <p:nvPr/>
        </p:nvSpPr>
        <p:spPr>
          <a:xfrm>
            <a:off x="2700985" y="6164198"/>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8" name="object 115"/>
          <p:cNvSpPr txBox="1"/>
          <p:nvPr/>
        </p:nvSpPr>
        <p:spPr>
          <a:xfrm>
            <a:off x="2912466" y="6216841"/>
            <a:ext cx="846455" cy="249554"/>
          </a:xfrm>
          <a:prstGeom prst="rect">
            <a:avLst/>
          </a:prstGeom>
        </p:spPr>
        <p:txBody>
          <a:bodyPr vert="horz" wrap="square" lIns="0" tIns="0" rIns="0" bIns="0" rtlCol="0">
            <a:spAutoFit/>
          </a:bodyPr>
          <a:lstStyle/>
          <a:p>
            <a:pPr marL="187325" marR="5080" indent="-17526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12: D</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li</a:t>
            </a:r>
            <a:r>
              <a:rPr sz="800" dirty="0">
                <a:solidFill>
                  <a:prstClr val="black"/>
                </a:solidFill>
                <a:latin typeface="Verdana"/>
                <a:cs typeface="Verdana"/>
              </a:rPr>
              <a:t>c</a:t>
            </a:r>
            <a:r>
              <a:rPr sz="800" spc="-5" dirty="0">
                <a:solidFill>
                  <a:prstClr val="black"/>
                </a:solidFill>
                <a:latin typeface="Verdana"/>
                <a:cs typeface="Verdana"/>
              </a:rPr>
              <a:t>ate </a:t>
            </a:r>
            <a:r>
              <a:rPr sz="800" dirty="0">
                <a:solidFill>
                  <a:prstClr val="black"/>
                </a:solidFill>
                <a:latin typeface="Verdana"/>
                <a:cs typeface="Verdana"/>
              </a:rPr>
              <a:t>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9" name="object 116"/>
          <p:cNvSpPr/>
          <p:nvPr/>
        </p:nvSpPr>
        <p:spPr>
          <a:xfrm>
            <a:off x="5339344" y="2261864"/>
            <a:ext cx="0" cy="2852420"/>
          </a:xfrm>
          <a:custGeom>
            <a:avLst/>
            <a:gdLst/>
            <a:ahLst/>
            <a:cxnLst/>
            <a:rect l="l" t="t" r="r" b="b"/>
            <a:pathLst>
              <a:path h="2852420">
                <a:moveTo>
                  <a:pt x="0" y="0"/>
                </a:moveTo>
                <a:lnTo>
                  <a:pt x="0" y="285181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0" name="object 117"/>
          <p:cNvSpPr/>
          <p:nvPr/>
        </p:nvSpPr>
        <p:spPr>
          <a:xfrm>
            <a:off x="5348258"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1" name="object 118"/>
          <p:cNvSpPr/>
          <p:nvPr/>
        </p:nvSpPr>
        <p:spPr>
          <a:xfrm>
            <a:off x="5339342" y="311768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2" name="object 119"/>
          <p:cNvSpPr/>
          <p:nvPr/>
        </p:nvSpPr>
        <p:spPr>
          <a:xfrm>
            <a:off x="5339342" y="358972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3" name="object 120"/>
          <p:cNvSpPr/>
          <p:nvPr/>
        </p:nvSpPr>
        <p:spPr>
          <a:xfrm>
            <a:off x="5471156" y="2577083"/>
            <a:ext cx="1153667" cy="38404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24" name="object 121"/>
          <p:cNvSpPr/>
          <p:nvPr/>
        </p:nvSpPr>
        <p:spPr>
          <a:xfrm>
            <a:off x="5497064" y="2596889"/>
            <a:ext cx="1141475" cy="379475"/>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25" name="object 122"/>
          <p:cNvSpPr/>
          <p:nvPr/>
        </p:nvSpPr>
        <p:spPr>
          <a:xfrm>
            <a:off x="5394312" y="2501379"/>
            <a:ext cx="1151305" cy="380987"/>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126" name="object 123"/>
          <p:cNvSpPr txBox="1"/>
          <p:nvPr/>
        </p:nvSpPr>
        <p:spPr>
          <a:xfrm>
            <a:off x="5476125" y="2560239"/>
            <a:ext cx="988060" cy="276860"/>
          </a:xfrm>
          <a:prstGeom prst="rect">
            <a:avLst/>
          </a:prstGeom>
        </p:spPr>
        <p:txBody>
          <a:bodyPr vert="horz" wrap="square" lIns="0" tIns="0" rIns="0" bIns="0" rtlCol="0">
            <a:spAutoFit/>
          </a:bodyPr>
          <a:lstStyle/>
          <a:p>
            <a:pPr marL="365760" marR="5080" indent="-353695"/>
            <a:r>
              <a:rPr sz="900" spc="-5" dirty="0">
                <a:solidFill>
                  <a:prstClr val="black"/>
                </a:solidFill>
                <a:latin typeface="Verdana"/>
                <a:cs typeface="Verdana"/>
              </a:rPr>
              <a:t>A</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WP5</a:t>
            </a:r>
            <a:endParaRPr sz="900">
              <a:solidFill>
                <a:prstClr val="black"/>
              </a:solidFill>
              <a:latin typeface="Verdana"/>
              <a:cs typeface="Verdana"/>
            </a:endParaRPr>
          </a:p>
        </p:txBody>
      </p:sp>
      <p:sp>
        <p:nvSpPr>
          <p:cNvPr id="127" name="object 124"/>
          <p:cNvSpPr/>
          <p:nvPr/>
        </p:nvSpPr>
        <p:spPr>
          <a:xfrm>
            <a:off x="5471157" y="3066280"/>
            <a:ext cx="1153667" cy="348990"/>
          </a:xfrm>
          <a:prstGeom prst="rect">
            <a:avLst/>
          </a:prstGeom>
          <a:blipFill>
            <a:blip r:embed="rId56" cstate="print"/>
            <a:stretch>
              <a:fillRect/>
            </a:stretch>
          </a:blipFill>
        </p:spPr>
        <p:txBody>
          <a:bodyPr wrap="square" lIns="0" tIns="0" rIns="0" bIns="0" rtlCol="0"/>
          <a:lstStyle/>
          <a:p>
            <a:pPr>
              <a:defRPr/>
            </a:pPr>
            <a:endParaRPr kumimoji="0" kern="0" smtClean="0">
              <a:solidFill>
                <a:prstClr val="black"/>
              </a:solidFill>
            </a:endParaRPr>
          </a:p>
        </p:txBody>
      </p:sp>
      <p:sp>
        <p:nvSpPr>
          <p:cNvPr id="128" name="object 125"/>
          <p:cNvSpPr/>
          <p:nvPr/>
        </p:nvSpPr>
        <p:spPr>
          <a:xfrm>
            <a:off x="5637272" y="3095237"/>
            <a:ext cx="864107" cy="379475"/>
          </a:xfrm>
          <a:prstGeom prst="rect">
            <a:avLst/>
          </a:prstGeom>
          <a:blipFill>
            <a:blip r:embed="rId57" cstate="print"/>
            <a:stretch>
              <a:fillRect/>
            </a:stretch>
          </a:blipFill>
        </p:spPr>
        <p:txBody>
          <a:bodyPr wrap="square" lIns="0" tIns="0" rIns="0" bIns="0" rtlCol="0"/>
          <a:lstStyle/>
          <a:p>
            <a:pPr>
              <a:defRPr/>
            </a:pPr>
            <a:endParaRPr kumimoji="0" kern="0" smtClean="0">
              <a:solidFill>
                <a:prstClr val="black"/>
              </a:solidFill>
            </a:endParaRPr>
          </a:p>
        </p:txBody>
      </p:sp>
      <p:sp>
        <p:nvSpPr>
          <p:cNvPr id="129" name="object 126"/>
          <p:cNvSpPr/>
          <p:nvPr/>
        </p:nvSpPr>
        <p:spPr>
          <a:xfrm>
            <a:off x="5394312" y="2990227"/>
            <a:ext cx="1151305" cy="345973"/>
          </a:xfrm>
          <a:prstGeom prst="rect">
            <a:avLst/>
          </a:prstGeom>
          <a:blipFill>
            <a:blip r:embed="rId58" cstate="print"/>
            <a:stretch>
              <a:fillRect/>
            </a:stretch>
          </a:blipFill>
        </p:spPr>
        <p:txBody>
          <a:bodyPr wrap="square" lIns="0" tIns="0" rIns="0" bIns="0" rtlCol="0"/>
          <a:lstStyle/>
          <a:p>
            <a:pPr>
              <a:defRPr/>
            </a:pPr>
            <a:endParaRPr kumimoji="0" kern="0" smtClean="0">
              <a:solidFill>
                <a:prstClr val="black"/>
              </a:solidFill>
            </a:endParaRPr>
          </a:p>
        </p:txBody>
      </p:sp>
      <p:sp>
        <p:nvSpPr>
          <p:cNvPr id="130" name="object 127"/>
          <p:cNvSpPr txBox="1"/>
          <p:nvPr/>
        </p:nvSpPr>
        <p:spPr>
          <a:xfrm>
            <a:off x="5616365" y="3057484"/>
            <a:ext cx="704850" cy="276860"/>
          </a:xfrm>
          <a:prstGeom prst="rect">
            <a:avLst/>
          </a:prstGeom>
        </p:spPr>
        <p:txBody>
          <a:bodyPr vert="horz" wrap="square" lIns="0" tIns="0" rIns="0" bIns="0" rtlCol="0">
            <a:spAutoFit/>
          </a:bodyPr>
          <a:lstStyle/>
          <a:p>
            <a:pPr marL="76200" marR="5080" indent="-64135"/>
            <a:r>
              <a:rPr sz="900" spc="-10" dirty="0">
                <a:solidFill>
                  <a:prstClr val="black"/>
                </a:solidFill>
                <a:latin typeface="Verdana"/>
                <a:cs typeface="Verdana"/>
              </a:rPr>
              <a:t>B</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Ev</a:t>
            </a:r>
            <a:r>
              <a:rPr sz="900" spc="5" dirty="0">
                <a:solidFill>
                  <a:prstClr val="black"/>
                </a:solidFill>
                <a:latin typeface="Verdana"/>
                <a:cs typeface="Verdana"/>
              </a:rPr>
              <a:t>i</a:t>
            </a:r>
            <a:r>
              <a:rPr sz="900" dirty="0">
                <a:solidFill>
                  <a:prstClr val="black"/>
                </a:solidFill>
                <a:latin typeface="Verdana"/>
                <a:cs typeface="Verdana"/>
              </a:rPr>
              <a:t>de</a:t>
            </a:r>
            <a:r>
              <a:rPr sz="900" spc="-10" dirty="0">
                <a:solidFill>
                  <a:prstClr val="black"/>
                </a:solidFill>
                <a:latin typeface="Verdana"/>
                <a:cs typeface="Verdana"/>
              </a:rPr>
              <a:t>n</a:t>
            </a:r>
            <a:r>
              <a:rPr sz="900" spc="-5" dirty="0">
                <a:solidFill>
                  <a:prstClr val="black"/>
                </a:solidFill>
                <a:latin typeface="Verdana"/>
                <a:cs typeface="Verdana"/>
              </a:rPr>
              <a:t>c</a:t>
            </a:r>
            <a:r>
              <a:rPr sz="900" dirty="0">
                <a:solidFill>
                  <a:prstClr val="black"/>
                </a:solidFill>
                <a:latin typeface="Verdana"/>
                <a:cs typeface="Verdana"/>
              </a:rPr>
              <a:t>e </a:t>
            </a:r>
            <a:r>
              <a:rPr sz="900" spc="-5" dirty="0">
                <a:solidFill>
                  <a:prstClr val="black"/>
                </a:solidFill>
                <a:latin typeface="Verdana"/>
                <a:cs typeface="Verdana"/>
              </a:rPr>
              <a:t>Sy</a:t>
            </a:r>
            <a:r>
              <a:rPr sz="900" spc="-10" dirty="0">
                <a:solidFill>
                  <a:prstClr val="black"/>
                </a:solidFill>
                <a:latin typeface="Verdana"/>
                <a:cs typeface="Verdana"/>
              </a:rPr>
              <a:t>n</a:t>
            </a:r>
            <a:r>
              <a:rPr sz="900" spc="5" dirty="0">
                <a:solidFill>
                  <a:prstClr val="black"/>
                </a:solidFill>
                <a:latin typeface="Verdana"/>
                <a:cs typeface="Verdana"/>
              </a:rPr>
              <a:t>t</a:t>
            </a:r>
            <a:r>
              <a:rPr sz="900" spc="-10" dirty="0">
                <a:solidFill>
                  <a:prstClr val="black"/>
                </a:solidFill>
                <a:latin typeface="Verdana"/>
                <a:cs typeface="Verdana"/>
              </a:rPr>
              <a:t>h</a:t>
            </a:r>
            <a:r>
              <a:rPr sz="900" dirty="0">
                <a:solidFill>
                  <a:prstClr val="black"/>
                </a:solidFill>
                <a:latin typeface="Verdana"/>
                <a:cs typeface="Verdana"/>
              </a:rPr>
              <a:t>e</a:t>
            </a:r>
            <a:r>
              <a:rPr sz="900" spc="-5" dirty="0">
                <a:solidFill>
                  <a:prstClr val="black"/>
                </a:solidFill>
                <a:latin typeface="Verdana"/>
                <a:cs typeface="Verdana"/>
              </a:rPr>
              <a:t>s</a:t>
            </a:r>
            <a:r>
              <a:rPr sz="900" spc="5" dirty="0">
                <a:solidFill>
                  <a:prstClr val="black"/>
                </a:solidFill>
                <a:latin typeface="Verdana"/>
                <a:cs typeface="Verdana"/>
              </a:rPr>
              <a:t>i</a:t>
            </a:r>
            <a:r>
              <a:rPr sz="900" dirty="0">
                <a:solidFill>
                  <a:prstClr val="black"/>
                </a:solidFill>
                <a:latin typeface="Verdana"/>
                <a:cs typeface="Verdana"/>
              </a:rPr>
              <a:t>s</a:t>
            </a:r>
            <a:endParaRPr sz="900">
              <a:solidFill>
                <a:prstClr val="black"/>
              </a:solidFill>
              <a:latin typeface="Verdana"/>
              <a:cs typeface="Verdana"/>
            </a:endParaRPr>
          </a:p>
        </p:txBody>
      </p:sp>
      <p:sp>
        <p:nvSpPr>
          <p:cNvPr id="131" name="object 128"/>
          <p:cNvSpPr/>
          <p:nvPr/>
        </p:nvSpPr>
        <p:spPr>
          <a:xfrm>
            <a:off x="5342314" y="510667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2" name="object 129"/>
          <p:cNvSpPr/>
          <p:nvPr/>
        </p:nvSpPr>
        <p:spPr>
          <a:xfrm>
            <a:off x="5483349" y="5029200"/>
            <a:ext cx="1159763" cy="307847"/>
          </a:xfrm>
          <a:prstGeom prst="rect">
            <a:avLst/>
          </a:prstGeom>
          <a:blipFill>
            <a:blip r:embed="rId59" cstate="print"/>
            <a:stretch>
              <a:fillRect/>
            </a:stretch>
          </a:blipFill>
        </p:spPr>
        <p:txBody>
          <a:bodyPr wrap="square" lIns="0" tIns="0" rIns="0" bIns="0" rtlCol="0"/>
          <a:lstStyle/>
          <a:p>
            <a:pPr>
              <a:defRPr/>
            </a:pPr>
            <a:endParaRPr kumimoji="0" kern="0" smtClean="0">
              <a:solidFill>
                <a:prstClr val="black"/>
              </a:solidFill>
            </a:endParaRPr>
          </a:p>
        </p:txBody>
      </p:sp>
      <p:sp>
        <p:nvSpPr>
          <p:cNvPr id="134" name="object 131"/>
          <p:cNvSpPr/>
          <p:nvPr/>
        </p:nvSpPr>
        <p:spPr>
          <a:xfrm>
            <a:off x="5407685" y="4952593"/>
            <a:ext cx="1155763" cy="305346"/>
          </a:xfrm>
          <a:prstGeom prst="rect">
            <a:avLst/>
          </a:prstGeom>
          <a:blipFill>
            <a:blip r:embed="rId60" cstate="print"/>
            <a:stretch>
              <a:fillRect/>
            </a:stretch>
          </a:blipFill>
        </p:spPr>
        <p:txBody>
          <a:bodyPr wrap="square" lIns="0" tIns="0" rIns="0" bIns="0" rtlCol="0"/>
          <a:lstStyle/>
          <a:p>
            <a:pPr>
              <a:defRPr/>
            </a:pPr>
            <a:endParaRPr kumimoji="0" kern="0" smtClean="0">
              <a:solidFill>
                <a:prstClr val="black"/>
              </a:solidFill>
            </a:endParaRPr>
          </a:p>
        </p:txBody>
      </p:sp>
      <p:sp>
        <p:nvSpPr>
          <p:cNvPr id="135" name="object 132"/>
          <p:cNvSpPr txBox="1"/>
          <p:nvPr/>
        </p:nvSpPr>
        <p:spPr>
          <a:xfrm>
            <a:off x="5467308" y="495300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2:</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136" name="object 133"/>
          <p:cNvSpPr txBox="1"/>
          <p:nvPr/>
        </p:nvSpPr>
        <p:spPr>
          <a:xfrm>
            <a:off x="5711109" y="510540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2</a:t>
            </a:r>
          </a:p>
        </p:txBody>
      </p:sp>
      <p:sp>
        <p:nvSpPr>
          <p:cNvPr id="137" name="object 134"/>
          <p:cNvSpPr/>
          <p:nvPr/>
        </p:nvSpPr>
        <p:spPr>
          <a:xfrm>
            <a:off x="5404103" y="1888235"/>
            <a:ext cx="1228343"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138" name="object 135"/>
          <p:cNvSpPr/>
          <p:nvPr/>
        </p:nvSpPr>
        <p:spPr>
          <a:xfrm>
            <a:off x="5448300" y="1873008"/>
            <a:ext cx="1176527" cy="588251"/>
          </a:xfrm>
          <a:prstGeom prst="rect">
            <a:avLst/>
          </a:prstGeom>
          <a:blipFill>
            <a:blip r:embed="rId61" cstate="print"/>
            <a:stretch>
              <a:fillRect/>
            </a:stretch>
          </a:blipFill>
        </p:spPr>
        <p:txBody>
          <a:bodyPr wrap="square" lIns="0" tIns="0" rIns="0" bIns="0" rtlCol="0"/>
          <a:lstStyle/>
          <a:p>
            <a:pPr>
              <a:defRPr/>
            </a:pPr>
            <a:endParaRPr kumimoji="0" kern="0" smtClean="0">
              <a:solidFill>
                <a:prstClr val="black"/>
              </a:solidFill>
            </a:endParaRPr>
          </a:p>
        </p:txBody>
      </p:sp>
      <p:sp>
        <p:nvSpPr>
          <p:cNvPr id="139" name="object 136"/>
          <p:cNvSpPr/>
          <p:nvPr/>
        </p:nvSpPr>
        <p:spPr>
          <a:xfrm>
            <a:off x="53274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140" name="object 137"/>
          <p:cNvSpPr txBox="1"/>
          <p:nvPr/>
        </p:nvSpPr>
        <p:spPr>
          <a:xfrm>
            <a:off x="5705685"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5</a:t>
            </a:r>
            <a:endParaRPr sz="1200">
              <a:solidFill>
                <a:prstClr val="black"/>
              </a:solidFill>
              <a:latin typeface="Verdana"/>
              <a:cs typeface="Verdana"/>
            </a:endParaRPr>
          </a:p>
        </p:txBody>
      </p:sp>
      <p:sp>
        <p:nvSpPr>
          <p:cNvPr id="141" name="object 138"/>
          <p:cNvSpPr txBox="1"/>
          <p:nvPr/>
        </p:nvSpPr>
        <p:spPr>
          <a:xfrm>
            <a:off x="5428317" y="2044333"/>
            <a:ext cx="1022985" cy="139700"/>
          </a:xfrm>
          <a:prstGeom prst="rect">
            <a:avLst/>
          </a:prstGeom>
        </p:spPr>
        <p:txBody>
          <a:bodyPr vert="horz" wrap="square" lIns="0" tIns="0" rIns="0" bIns="0" rtlCol="0">
            <a:spAutoFit/>
          </a:bodyPr>
          <a:lstStyle/>
          <a:p>
            <a:pPr marL="12700"/>
            <a:r>
              <a:rPr sz="900" spc="-10" dirty="0">
                <a:solidFill>
                  <a:prstClr val="black"/>
                </a:solidFill>
                <a:latin typeface="Verdana"/>
                <a:cs typeface="Verdana"/>
              </a:rPr>
              <a:t>B</a:t>
            </a:r>
            <a:r>
              <a:rPr sz="900" spc="-5" dirty="0">
                <a:solidFill>
                  <a:prstClr val="black"/>
                </a:solidFill>
                <a:latin typeface="Verdana"/>
                <a:cs typeface="Verdana"/>
              </a:rPr>
              <a:t>/</a:t>
            </a:r>
            <a:r>
              <a:rPr sz="900" dirty="0">
                <a:solidFill>
                  <a:prstClr val="black"/>
                </a:solidFill>
                <a:latin typeface="Verdana"/>
                <a:cs typeface="Verdana"/>
              </a:rPr>
              <a:t>R</a:t>
            </a:r>
            <a:r>
              <a:rPr sz="900" spc="5" dirty="0">
                <a:solidFill>
                  <a:prstClr val="black"/>
                </a:solidFill>
                <a:latin typeface="Verdana"/>
                <a:cs typeface="Verdana"/>
              </a:rPr>
              <a:t> i</a:t>
            </a:r>
            <a:r>
              <a:rPr sz="900" spc="-10" dirty="0">
                <a:solidFill>
                  <a:prstClr val="black"/>
                </a:solidFill>
                <a:latin typeface="Verdana"/>
                <a:cs typeface="Verdana"/>
              </a:rPr>
              <a:t>n</a:t>
            </a:r>
            <a:r>
              <a:rPr sz="900" spc="5" dirty="0">
                <a:solidFill>
                  <a:prstClr val="black"/>
                </a:solidFill>
                <a:latin typeface="Verdana"/>
                <a:cs typeface="Verdana"/>
              </a:rPr>
              <a:t>t</a:t>
            </a:r>
            <a:r>
              <a:rPr sz="900" dirty="0">
                <a:solidFill>
                  <a:prstClr val="black"/>
                </a:solidFill>
                <a:latin typeface="Verdana"/>
                <a:cs typeface="Verdana"/>
              </a:rPr>
              <a:t>eg</a:t>
            </a:r>
            <a:r>
              <a:rPr sz="900" spc="-5" dirty="0">
                <a:solidFill>
                  <a:prstClr val="black"/>
                </a:solidFill>
                <a:latin typeface="Verdana"/>
                <a:cs typeface="Verdana"/>
              </a:rPr>
              <a:t>ra</a:t>
            </a:r>
            <a:r>
              <a:rPr sz="900" spc="5" dirty="0">
                <a:solidFill>
                  <a:prstClr val="black"/>
                </a:solidFill>
                <a:latin typeface="Verdana"/>
                <a:cs typeface="Verdana"/>
              </a:rPr>
              <a:t>tio</a:t>
            </a:r>
            <a:r>
              <a:rPr sz="900" dirty="0">
                <a:solidFill>
                  <a:prstClr val="black"/>
                </a:solidFill>
                <a:latin typeface="Verdana"/>
                <a:cs typeface="Verdana"/>
              </a:rPr>
              <a:t>n</a:t>
            </a:r>
            <a:r>
              <a:rPr sz="900" spc="-25" dirty="0">
                <a:solidFill>
                  <a:prstClr val="black"/>
                </a:solidFill>
                <a:latin typeface="Verdana"/>
                <a:cs typeface="Verdana"/>
              </a:rPr>
              <a:t> </a:t>
            </a:r>
            <a:r>
              <a:rPr sz="900" dirty="0">
                <a:solidFill>
                  <a:prstClr val="black"/>
                </a:solidFill>
                <a:latin typeface="Verdana"/>
                <a:cs typeface="Verdana"/>
              </a:rPr>
              <a:t>&amp;</a:t>
            </a:r>
            <a:endParaRPr sz="900">
              <a:solidFill>
                <a:prstClr val="black"/>
              </a:solidFill>
              <a:latin typeface="Verdana"/>
              <a:cs typeface="Verdana"/>
            </a:endParaRPr>
          </a:p>
        </p:txBody>
      </p:sp>
      <p:sp>
        <p:nvSpPr>
          <p:cNvPr id="142" name="object 139"/>
          <p:cNvSpPr txBox="1"/>
          <p:nvPr/>
        </p:nvSpPr>
        <p:spPr>
          <a:xfrm>
            <a:off x="5507527" y="2181493"/>
            <a:ext cx="86614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dirty="0">
                <a:solidFill>
                  <a:prstClr val="black"/>
                </a:solidFill>
                <a:latin typeface="Verdana"/>
                <a:cs typeface="Verdana"/>
              </a:rPr>
              <a:t>e</a:t>
            </a:r>
            <a:r>
              <a:rPr sz="900" spc="-5" dirty="0">
                <a:solidFill>
                  <a:prstClr val="black"/>
                </a:solidFill>
                <a:latin typeface="Verdana"/>
                <a:cs typeface="Verdana"/>
              </a:rPr>
              <a:t>s</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a:t>
            </a:r>
            <a:r>
              <a:rPr sz="900" spc="-5" dirty="0">
                <a:solidFill>
                  <a:prstClr val="black"/>
                </a:solidFill>
                <a:latin typeface="Verdana"/>
                <a:cs typeface="Verdana"/>
              </a:rPr>
              <a:t>a</a:t>
            </a:r>
            <a:r>
              <a:rPr sz="900" spc="5" dirty="0">
                <a:solidFill>
                  <a:prstClr val="black"/>
                </a:solidFill>
                <a:latin typeface="Verdana"/>
                <a:cs typeface="Verdana"/>
              </a:rPr>
              <a:t>tio</a:t>
            </a:r>
            <a:r>
              <a:rPr sz="900" dirty="0">
                <a:solidFill>
                  <a:prstClr val="black"/>
                </a:solidFill>
                <a:latin typeface="Verdana"/>
                <a:cs typeface="Verdana"/>
              </a:rPr>
              <a:t>n</a:t>
            </a:r>
            <a:endParaRPr sz="900">
              <a:solidFill>
                <a:prstClr val="black"/>
              </a:solidFill>
              <a:latin typeface="Verdana"/>
              <a:cs typeface="Verdana"/>
            </a:endParaRPr>
          </a:p>
        </p:txBody>
      </p:sp>
      <p:sp>
        <p:nvSpPr>
          <p:cNvPr id="143" name="object 140"/>
          <p:cNvSpPr/>
          <p:nvPr/>
        </p:nvSpPr>
        <p:spPr>
          <a:xfrm>
            <a:off x="4100384" y="2218442"/>
            <a:ext cx="0" cy="1597025"/>
          </a:xfrm>
          <a:custGeom>
            <a:avLst/>
            <a:gdLst/>
            <a:ahLst/>
            <a:cxnLst/>
            <a:rect l="l" t="t" r="r" b="b"/>
            <a:pathLst>
              <a:path h="1597025">
                <a:moveTo>
                  <a:pt x="0" y="0"/>
                </a:moveTo>
                <a:lnTo>
                  <a:pt x="0" y="15967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4" name="object 141"/>
          <p:cNvSpPr/>
          <p:nvPr/>
        </p:nvSpPr>
        <p:spPr>
          <a:xfrm>
            <a:off x="4106326" y="262184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5" name="object 142"/>
          <p:cNvSpPr/>
          <p:nvPr/>
        </p:nvSpPr>
        <p:spPr>
          <a:xfrm>
            <a:off x="4106326" y="304765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6" name="object 143"/>
          <p:cNvSpPr/>
          <p:nvPr/>
        </p:nvSpPr>
        <p:spPr>
          <a:xfrm>
            <a:off x="4106326" y="342864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7" name="object 144"/>
          <p:cNvSpPr/>
          <p:nvPr/>
        </p:nvSpPr>
        <p:spPr>
          <a:xfrm>
            <a:off x="4250433" y="2570988"/>
            <a:ext cx="979931" cy="300215"/>
          </a:xfrm>
          <a:prstGeom prst="rect">
            <a:avLst/>
          </a:prstGeom>
          <a:blipFill>
            <a:blip r:embed="rId62" cstate="print"/>
            <a:stretch>
              <a:fillRect/>
            </a:stretch>
          </a:blipFill>
        </p:spPr>
        <p:txBody>
          <a:bodyPr wrap="square" lIns="0" tIns="0" rIns="0" bIns="0" rtlCol="0"/>
          <a:lstStyle/>
          <a:p>
            <a:pPr>
              <a:defRPr/>
            </a:pPr>
            <a:endParaRPr kumimoji="0" kern="0" smtClean="0">
              <a:solidFill>
                <a:prstClr val="black"/>
              </a:solidFill>
            </a:endParaRPr>
          </a:p>
        </p:txBody>
      </p:sp>
      <p:sp>
        <p:nvSpPr>
          <p:cNvPr id="148" name="object 145"/>
          <p:cNvSpPr/>
          <p:nvPr/>
        </p:nvSpPr>
        <p:spPr>
          <a:xfrm>
            <a:off x="4255007" y="2628900"/>
            <a:ext cx="1005839" cy="216407"/>
          </a:xfrm>
          <a:prstGeom prst="rect">
            <a:avLst/>
          </a:prstGeom>
          <a:blipFill>
            <a:blip r:embed="rId63" cstate="print"/>
            <a:stretch>
              <a:fillRect/>
            </a:stretch>
          </a:blipFill>
        </p:spPr>
        <p:txBody>
          <a:bodyPr wrap="square" lIns="0" tIns="0" rIns="0" bIns="0" rtlCol="0"/>
          <a:lstStyle/>
          <a:p>
            <a:pPr>
              <a:defRPr/>
            </a:pPr>
            <a:endParaRPr kumimoji="0" kern="0" smtClean="0">
              <a:solidFill>
                <a:prstClr val="black"/>
              </a:solidFill>
            </a:endParaRPr>
          </a:p>
        </p:txBody>
      </p:sp>
      <p:sp>
        <p:nvSpPr>
          <p:cNvPr id="149" name="object 146"/>
          <p:cNvSpPr/>
          <p:nvPr/>
        </p:nvSpPr>
        <p:spPr>
          <a:xfrm>
            <a:off x="4174667" y="2494381"/>
            <a:ext cx="976020" cy="298348"/>
          </a:xfrm>
          <a:prstGeom prst="rect">
            <a:avLst/>
          </a:prstGeom>
          <a:blipFill>
            <a:blip r:embed="rId64" cstate="print"/>
            <a:stretch>
              <a:fillRect/>
            </a:stretch>
          </a:blipFill>
        </p:spPr>
        <p:txBody>
          <a:bodyPr wrap="square" lIns="0" tIns="0" rIns="0" bIns="0" rtlCol="0"/>
          <a:lstStyle/>
          <a:p>
            <a:pPr>
              <a:defRPr/>
            </a:pPr>
            <a:endParaRPr kumimoji="0" kern="0" smtClean="0">
              <a:solidFill>
                <a:prstClr val="black"/>
              </a:solidFill>
            </a:endParaRPr>
          </a:p>
        </p:txBody>
      </p:sp>
      <p:sp>
        <p:nvSpPr>
          <p:cNvPr id="150" name="object 147"/>
          <p:cNvSpPr txBox="1"/>
          <p:nvPr/>
        </p:nvSpPr>
        <p:spPr>
          <a:xfrm>
            <a:off x="4227504" y="2586010"/>
            <a:ext cx="870585"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1: </a:t>
            </a:r>
            <a:r>
              <a:rPr sz="800" spc="-5" dirty="0">
                <a:solidFill>
                  <a:prstClr val="black"/>
                </a:solidFill>
                <a:latin typeface="Verdana"/>
                <a:cs typeface="Verdana"/>
              </a:rPr>
              <a:t>U</a:t>
            </a:r>
            <a:r>
              <a:rPr sz="800" dirty="0">
                <a:solidFill>
                  <a:prstClr val="black"/>
                </a:solidFill>
                <a:latin typeface="Verdana"/>
                <a:cs typeface="Verdana"/>
              </a:rPr>
              <a:t>K</a:t>
            </a:r>
            <a:endParaRPr sz="800">
              <a:solidFill>
                <a:prstClr val="black"/>
              </a:solidFill>
              <a:latin typeface="Verdana"/>
              <a:cs typeface="Verdana"/>
            </a:endParaRPr>
          </a:p>
        </p:txBody>
      </p:sp>
      <p:sp>
        <p:nvSpPr>
          <p:cNvPr id="151" name="object 148"/>
          <p:cNvSpPr/>
          <p:nvPr/>
        </p:nvSpPr>
        <p:spPr>
          <a:xfrm>
            <a:off x="4250433" y="2994650"/>
            <a:ext cx="979931" cy="254504"/>
          </a:xfrm>
          <a:prstGeom prst="rect">
            <a:avLst/>
          </a:prstGeom>
          <a:blipFill>
            <a:blip r:embed="rId65" cstate="print"/>
            <a:stretch>
              <a:fillRect/>
            </a:stretch>
          </a:blipFill>
        </p:spPr>
        <p:txBody>
          <a:bodyPr wrap="square" lIns="0" tIns="0" rIns="0" bIns="0" rtlCol="0"/>
          <a:lstStyle/>
          <a:p>
            <a:pPr>
              <a:defRPr/>
            </a:pPr>
            <a:endParaRPr kumimoji="0" kern="0" smtClean="0">
              <a:solidFill>
                <a:prstClr val="black"/>
              </a:solidFill>
            </a:endParaRPr>
          </a:p>
        </p:txBody>
      </p:sp>
      <p:sp>
        <p:nvSpPr>
          <p:cNvPr id="152" name="object 149"/>
          <p:cNvSpPr/>
          <p:nvPr/>
        </p:nvSpPr>
        <p:spPr>
          <a:xfrm>
            <a:off x="4251957" y="3022091"/>
            <a:ext cx="1010411" cy="216407"/>
          </a:xfrm>
          <a:prstGeom prst="rect">
            <a:avLst/>
          </a:prstGeom>
          <a:blipFill>
            <a:blip r:embed="rId66" cstate="print"/>
            <a:stretch>
              <a:fillRect/>
            </a:stretch>
          </a:blipFill>
        </p:spPr>
        <p:txBody>
          <a:bodyPr wrap="square" lIns="0" tIns="0" rIns="0" bIns="0" rtlCol="0"/>
          <a:lstStyle/>
          <a:p>
            <a:pPr>
              <a:defRPr/>
            </a:pPr>
            <a:endParaRPr kumimoji="0" kern="0" smtClean="0">
              <a:solidFill>
                <a:prstClr val="black"/>
              </a:solidFill>
            </a:endParaRPr>
          </a:p>
        </p:txBody>
      </p:sp>
      <p:sp>
        <p:nvSpPr>
          <p:cNvPr id="153" name="object 150"/>
          <p:cNvSpPr/>
          <p:nvPr/>
        </p:nvSpPr>
        <p:spPr>
          <a:xfrm>
            <a:off x="4174667" y="2918790"/>
            <a:ext cx="976020" cy="250723"/>
          </a:xfrm>
          <a:prstGeom prst="rect">
            <a:avLst/>
          </a:prstGeom>
          <a:blipFill>
            <a:blip r:embed="rId67" cstate="print"/>
            <a:stretch>
              <a:fillRect/>
            </a:stretch>
          </a:blipFill>
        </p:spPr>
        <p:txBody>
          <a:bodyPr wrap="square" lIns="0" tIns="0" rIns="0" bIns="0" rtlCol="0"/>
          <a:lstStyle/>
          <a:p>
            <a:pPr>
              <a:defRPr/>
            </a:pPr>
            <a:endParaRPr kumimoji="0" kern="0" smtClean="0">
              <a:solidFill>
                <a:prstClr val="black"/>
              </a:solidFill>
            </a:endParaRPr>
          </a:p>
        </p:txBody>
      </p:sp>
      <p:sp>
        <p:nvSpPr>
          <p:cNvPr id="154" name="object 151"/>
          <p:cNvSpPr txBox="1"/>
          <p:nvPr/>
        </p:nvSpPr>
        <p:spPr>
          <a:xfrm>
            <a:off x="4224456" y="2979534"/>
            <a:ext cx="87503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2: DK</a:t>
            </a:r>
            <a:endParaRPr sz="800">
              <a:solidFill>
                <a:prstClr val="black"/>
              </a:solidFill>
              <a:latin typeface="Verdana"/>
              <a:cs typeface="Verdana"/>
            </a:endParaRPr>
          </a:p>
        </p:txBody>
      </p:sp>
      <p:sp>
        <p:nvSpPr>
          <p:cNvPr id="155" name="object 152"/>
          <p:cNvSpPr/>
          <p:nvPr/>
        </p:nvSpPr>
        <p:spPr>
          <a:xfrm>
            <a:off x="4251957" y="3381745"/>
            <a:ext cx="979931" cy="242315"/>
          </a:xfrm>
          <a:prstGeom prst="rect">
            <a:avLst/>
          </a:prstGeom>
          <a:blipFill>
            <a:blip r:embed="rId68" cstate="print"/>
            <a:stretch>
              <a:fillRect/>
            </a:stretch>
          </a:blipFill>
        </p:spPr>
        <p:txBody>
          <a:bodyPr wrap="square" lIns="0" tIns="0" rIns="0" bIns="0" rtlCol="0"/>
          <a:lstStyle/>
          <a:p>
            <a:pPr>
              <a:defRPr/>
            </a:pPr>
            <a:endParaRPr kumimoji="0" kern="0" smtClean="0">
              <a:solidFill>
                <a:prstClr val="black"/>
              </a:solidFill>
            </a:endParaRPr>
          </a:p>
        </p:txBody>
      </p:sp>
      <p:sp>
        <p:nvSpPr>
          <p:cNvPr id="156" name="object 153"/>
          <p:cNvSpPr/>
          <p:nvPr/>
        </p:nvSpPr>
        <p:spPr>
          <a:xfrm>
            <a:off x="4262627" y="3407664"/>
            <a:ext cx="993647" cy="216407"/>
          </a:xfrm>
          <a:prstGeom prst="rect">
            <a:avLst/>
          </a:prstGeom>
          <a:blipFill>
            <a:blip r:embed="rId69" cstate="print"/>
            <a:stretch>
              <a:fillRect/>
            </a:stretch>
          </a:blipFill>
        </p:spPr>
        <p:txBody>
          <a:bodyPr wrap="square" lIns="0" tIns="0" rIns="0" bIns="0" rtlCol="0"/>
          <a:lstStyle/>
          <a:p>
            <a:pPr>
              <a:defRPr/>
            </a:pPr>
            <a:endParaRPr kumimoji="0" kern="0" smtClean="0">
              <a:solidFill>
                <a:prstClr val="black"/>
              </a:solidFill>
            </a:endParaRPr>
          </a:p>
        </p:txBody>
      </p:sp>
      <p:sp>
        <p:nvSpPr>
          <p:cNvPr id="157" name="object 154"/>
          <p:cNvSpPr/>
          <p:nvPr/>
        </p:nvSpPr>
        <p:spPr>
          <a:xfrm>
            <a:off x="4176153" y="3305378"/>
            <a:ext cx="976020" cy="239522"/>
          </a:xfrm>
          <a:prstGeom prst="rect">
            <a:avLst/>
          </a:prstGeom>
          <a:blipFill>
            <a:blip r:embed="rId70" cstate="print"/>
            <a:stretch>
              <a:fillRect/>
            </a:stretch>
          </a:blipFill>
        </p:spPr>
        <p:txBody>
          <a:bodyPr wrap="square" lIns="0" tIns="0" rIns="0" bIns="0" rtlCol="0"/>
          <a:lstStyle/>
          <a:p>
            <a:pPr>
              <a:defRPr/>
            </a:pPr>
            <a:endParaRPr kumimoji="0" kern="0" smtClean="0">
              <a:solidFill>
                <a:prstClr val="black"/>
              </a:solidFill>
            </a:endParaRPr>
          </a:p>
        </p:txBody>
      </p:sp>
      <p:sp>
        <p:nvSpPr>
          <p:cNvPr id="158" name="object 155"/>
          <p:cNvSpPr txBox="1"/>
          <p:nvPr/>
        </p:nvSpPr>
        <p:spPr>
          <a:xfrm>
            <a:off x="4235118" y="3365606"/>
            <a:ext cx="858519"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3: </a:t>
            </a:r>
            <a:r>
              <a:rPr sz="800" spc="-5" dirty="0">
                <a:solidFill>
                  <a:prstClr val="black"/>
                </a:solidFill>
                <a:latin typeface="Verdana"/>
                <a:cs typeface="Verdana"/>
              </a:rPr>
              <a:t>N</a:t>
            </a:r>
            <a:r>
              <a:rPr sz="800" dirty="0">
                <a:solidFill>
                  <a:prstClr val="black"/>
                </a:solidFill>
                <a:latin typeface="Verdana"/>
                <a:cs typeface="Verdana"/>
              </a:rPr>
              <a:t>L</a:t>
            </a:r>
            <a:endParaRPr sz="800">
              <a:solidFill>
                <a:prstClr val="black"/>
              </a:solidFill>
              <a:latin typeface="Verdana"/>
              <a:cs typeface="Verdana"/>
            </a:endParaRPr>
          </a:p>
        </p:txBody>
      </p:sp>
      <p:sp>
        <p:nvSpPr>
          <p:cNvPr id="159" name="object 156"/>
          <p:cNvSpPr/>
          <p:nvPr/>
        </p:nvSpPr>
        <p:spPr>
          <a:xfrm>
            <a:off x="4100384" y="380963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60" name="object 157"/>
          <p:cNvSpPr/>
          <p:nvPr/>
        </p:nvSpPr>
        <p:spPr>
          <a:xfrm>
            <a:off x="4264149" y="3756659"/>
            <a:ext cx="989075" cy="254495"/>
          </a:xfrm>
          <a:prstGeom prst="rect">
            <a:avLst/>
          </a:prstGeom>
          <a:blipFill>
            <a:blip r:embed="rId71" cstate="print"/>
            <a:stretch>
              <a:fillRect/>
            </a:stretch>
          </a:blipFill>
        </p:spPr>
        <p:txBody>
          <a:bodyPr wrap="square" lIns="0" tIns="0" rIns="0" bIns="0" rtlCol="0"/>
          <a:lstStyle/>
          <a:p>
            <a:pPr>
              <a:defRPr/>
            </a:pPr>
            <a:endParaRPr kumimoji="0" kern="0" smtClean="0">
              <a:solidFill>
                <a:prstClr val="black"/>
              </a:solidFill>
            </a:endParaRPr>
          </a:p>
        </p:txBody>
      </p:sp>
      <p:sp>
        <p:nvSpPr>
          <p:cNvPr id="161" name="object 158"/>
          <p:cNvSpPr/>
          <p:nvPr/>
        </p:nvSpPr>
        <p:spPr>
          <a:xfrm>
            <a:off x="4287011" y="3784091"/>
            <a:ext cx="978407" cy="216407"/>
          </a:xfrm>
          <a:prstGeom prst="rect">
            <a:avLst/>
          </a:prstGeom>
          <a:blipFill>
            <a:blip r:embed="rId72" cstate="print"/>
            <a:stretch>
              <a:fillRect/>
            </a:stretch>
          </a:blipFill>
        </p:spPr>
        <p:txBody>
          <a:bodyPr wrap="square" lIns="0" tIns="0" rIns="0" bIns="0" rtlCol="0"/>
          <a:lstStyle/>
          <a:p>
            <a:pPr>
              <a:defRPr/>
            </a:pPr>
            <a:endParaRPr kumimoji="0" kern="0" smtClean="0">
              <a:solidFill>
                <a:prstClr val="black"/>
              </a:solidFill>
            </a:endParaRPr>
          </a:p>
        </p:txBody>
      </p:sp>
      <p:sp>
        <p:nvSpPr>
          <p:cNvPr id="162" name="object 159"/>
          <p:cNvSpPr/>
          <p:nvPr/>
        </p:nvSpPr>
        <p:spPr>
          <a:xfrm>
            <a:off x="4188028" y="3680764"/>
            <a:ext cx="986409" cy="250723"/>
          </a:xfrm>
          <a:prstGeom prst="rect">
            <a:avLst/>
          </a:prstGeom>
          <a:blipFill>
            <a:blip r:embed="rId73" cstate="print"/>
            <a:stretch>
              <a:fillRect/>
            </a:stretch>
          </a:blipFill>
        </p:spPr>
        <p:txBody>
          <a:bodyPr wrap="square" lIns="0" tIns="0" rIns="0" bIns="0" rtlCol="0"/>
          <a:lstStyle/>
          <a:p>
            <a:pPr>
              <a:defRPr/>
            </a:pPr>
            <a:endParaRPr kumimoji="0" kern="0" smtClean="0">
              <a:solidFill>
                <a:prstClr val="black"/>
              </a:solidFill>
            </a:endParaRPr>
          </a:p>
        </p:txBody>
      </p:sp>
      <p:sp>
        <p:nvSpPr>
          <p:cNvPr id="163" name="object 160"/>
          <p:cNvSpPr txBox="1"/>
          <p:nvPr/>
        </p:nvSpPr>
        <p:spPr>
          <a:xfrm>
            <a:off x="4259600" y="3741511"/>
            <a:ext cx="84264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4: </a:t>
            </a:r>
            <a:r>
              <a:rPr sz="800" spc="-5" dirty="0">
                <a:solidFill>
                  <a:prstClr val="black"/>
                </a:solidFill>
                <a:latin typeface="Verdana"/>
                <a:cs typeface="Verdana"/>
              </a:rPr>
              <a:t>PL</a:t>
            </a:r>
            <a:endParaRPr sz="800">
              <a:solidFill>
                <a:prstClr val="black"/>
              </a:solidFill>
              <a:latin typeface="Verdana"/>
              <a:cs typeface="Verdana"/>
            </a:endParaRPr>
          </a:p>
        </p:txBody>
      </p:sp>
      <p:sp>
        <p:nvSpPr>
          <p:cNvPr id="164" name="object 161"/>
          <p:cNvSpPr/>
          <p:nvPr/>
        </p:nvSpPr>
        <p:spPr>
          <a:xfrm>
            <a:off x="4162044" y="1888235"/>
            <a:ext cx="1161287" cy="533399"/>
          </a:xfrm>
          <a:prstGeom prst="rect">
            <a:avLst/>
          </a:prstGeom>
          <a:blipFill>
            <a:blip r:embed="rId74" cstate="print"/>
            <a:stretch>
              <a:fillRect/>
            </a:stretch>
          </a:blipFill>
        </p:spPr>
        <p:txBody>
          <a:bodyPr wrap="square" lIns="0" tIns="0" rIns="0" bIns="0" rtlCol="0"/>
          <a:lstStyle/>
          <a:p>
            <a:pPr>
              <a:defRPr/>
            </a:pPr>
            <a:endParaRPr kumimoji="0" kern="0" smtClean="0">
              <a:solidFill>
                <a:prstClr val="black"/>
              </a:solidFill>
            </a:endParaRPr>
          </a:p>
        </p:txBody>
      </p:sp>
      <p:sp>
        <p:nvSpPr>
          <p:cNvPr id="165" name="object 162"/>
          <p:cNvSpPr/>
          <p:nvPr/>
        </p:nvSpPr>
        <p:spPr>
          <a:xfrm>
            <a:off x="4255005" y="1873008"/>
            <a:ext cx="1013450" cy="588251"/>
          </a:xfrm>
          <a:prstGeom prst="rect">
            <a:avLst/>
          </a:prstGeom>
          <a:blipFill>
            <a:blip r:embed="rId75" cstate="print"/>
            <a:stretch>
              <a:fillRect/>
            </a:stretch>
          </a:blipFill>
        </p:spPr>
        <p:txBody>
          <a:bodyPr wrap="square" lIns="0" tIns="0" rIns="0" bIns="0" rtlCol="0"/>
          <a:lstStyle/>
          <a:p>
            <a:pPr>
              <a:defRPr/>
            </a:pPr>
            <a:endParaRPr kumimoji="0" kern="0" smtClean="0">
              <a:solidFill>
                <a:prstClr val="black"/>
              </a:solidFill>
            </a:endParaRPr>
          </a:p>
        </p:txBody>
      </p:sp>
      <p:sp>
        <p:nvSpPr>
          <p:cNvPr id="166" name="object 163"/>
          <p:cNvSpPr/>
          <p:nvPr/>
        </p:nvSpPr>
        <p:spPr>
          <a:xfrm>
            <a:off x="4085526" y="1812239"/>
            <a:ext cx="1158735"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167" name="object 164"/>
          <p:cNvSpPr txBox="1"/>
          <p:nvPr/>
        </p:nvSpPr>
        <p:spPr>
          <a:xfrm>
            <a:off x="44300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4</a:t>
            </a:r>
            <a:endParaRPr sz="1200">
              <a:solidFill>
                <a:prstClr val="black"/>
              </a:solidFill>
              <a:latin typeface="Verdana"/>
              <a:cs typeface="Verdana"/>
            </a:endParaRPr>
          </a:p>
        </p:txBody>
      </p:sp>
      <p:sp>
        <p:nvSpPr>
          <p:cNvPr id="168" name="object 165"/>
          <p:cNvSpPr txBox="1"/>
          <p:nvPr/>
        </p:nvSpPr>
        <p:spPr>
          <a:xfrm>
            <a:off x="4234971" y="2044333"/>
            <a:ext cx="860425" cy="276860"/>
          </a:xfrm>
          <a:prstGeom prst="rect">
            <a:avLst/>
          </a:prstGeom>
        </p:spPr>
        <p:txBody>
          <a:bodyPr vert="horz" wrap="square" lIns="0" tIns="0" rIns="0" bIns="0" rtlCol="0">
            <a:spAutoFit/>
          </a:bodyPr>
          <a:lstStyle/>
          <a:p>
            <a:pPr marL="12700" marR="5080" indent="36195"/>
            <a:r>
              <a:rPr sz="900" spc="-5" dirty="0">
                <a:solidFill>
                  <a:prstClr val="black"/>
                </a:solidFill>
                <a:latin typeface="Verdana"/>
                <a:cs typeface="Verdana"/>
              </a:rPr>
              <a:t>N</a:t>
            </a:r>
            <a:r>
              <a:rPr sz="900" dirty="0">
                <a:solidFill>
                  <a:prstClr val="black"/>
                </a:solidFill>
                <a:latin typeface="Verdana"/>
                <a:cs typeface="Verdana"/>
              </a:rPr>
              <a:t>ew </a:t>
            </a:r>
            <a:r>
              <a:rPr sz="900" spc="5" dirty="0">
                <a:solidFill>
                  <a:prstClr val="black"/>
                </a:solidFill>
                <a:latin typeface="Verdana"/>
                <a:cs typeface="Verdana"/>
              </a:rPr>
              <a:t>tool</a:t>
            </a:r>
            <a:r>
              <a:rPr sz="900" dirty="0">
                <a:solidFill>
                  <a:prstClr val="black"/>
                </a:solidFill>
                <a:latin typeface="Verdana"/>
                <a:cs typeface="Verdana"/>
              </a:rPr>
              <a:t>s</a:t>
            </a:r>
            <a:r>
              <a:rPr sz="900" spc="-20"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or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a</a:t>
            </a:r>
            <a:r>
              <a:rPr sz="900" spc="-2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oll</a:t>
            </a:r>
            <a:r>
              <a:rPr sz="900" dirty="0">
                <a:solidFill>
                  <a:prstClr val="black"/>
                </a:solidFill>
                <a:latin typeface="Verdana"/>
                <a:cs typeface="Verdana"/>
              </a:rPr>
              <a:t>e</a:t>
            </a:r>
            <a:r>
              <a:rPr sz="900" spc="-5" dirty="0">
                <a:solidFill>
                  <a:prstClr val="black"/>
                </a:solidFill>
                <a:latin typeface="Verdana"/>
                <a:cs typeface="Verdana"/>
              </a:rPr>
              <a:t>c</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169" name="object 166"/>
          <p:cNvSpPr/>
          <p:nvPr/>
        </p:nvSpPr>
        <p:spPr>
          <a:xfrm>
            <a:off x="6662981" y="2292680"/>
            <a:ext cx="0" cy="1689735"/>
          </a:xfrm>
          <a:custGeom>
            <a:avLst/>
            <a:gdLst/>
            <a:ahLst/>
            <a:cxnLst/>
            <a:rect l="l" t="t" r="r" b="b"/>
            <a:pathLst>
              <a:path h="1689735">
                <a:moveTo>
                  <a:pt x="0" y="0"/>
                </a:moveTo>
                <a:lnTo>
                  <a:pt x="0" y="168923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0" name="object 167"/>
          <p:cNvSpPr/>
          <p:nvPr/>
        </p:nvSpPr>
        <p:spPr>
          <a:xfrm>
            <a:off x="6671894"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1" name="object 168"/>
          <p:cNvSpPr/>
          <p:nvPr/>
        </p:nvSpPr>
        <p:spPr>
          <a:xfrm>
            <a:off x="6662981" y="397911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2" name="object 169"/>
          <p:cNvSpPr/>
          <p:nvPr/>
        </p:nvSpPr>
        <p:spPr>
          <a:xfrm>
            <a:off x="7281671" y="3118103"/>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73" name="object 170"/>
          <p:cNvSpPr/>
          <p:nvPr/>
        </p:nvSpPr>
        <p:spPr>
          <a:xfrm>
            <a:off x="7255764" y="3140953"/>
            <a:ext cx="667511" cy="242315"/>
          </a:xfrm>
          <a:prstGeom prst="rect">
            <a:avLst/>
          </a:prstGeom>
          <a:blipFill>
            <a:blip r:embed="rId78" cstate="print"/>
            <a:stretch>
              <a:fillRect/>
            </a:stretch>
          </a:blipFill>
        </p:spPr>
        <p:txBody>
          <a:bodyPr wrap="square" lIns="0" tIns="0" rIns="0" bIns="0" rtlCol="0"/>
          <a:lstStyle/>
          <a:p>
            <a:pPr>
              <a:defRPr/>
            </a:pPr>
            <a:endParaRPr kumimoji="0" kern="0" smtClean="0">
              <a:solidFill>
                <a:prstClr val="black"/>
              </a:solidFill>
            </a:endParaRPr>
          </a:p>
        </p:txBody>
      </p:sp>
      <p:sp>
        <p:nvSpPr>
          <p:cNvPr id="174" name="object 171"/>
          <p:cNvSpPr/>
          <p:nvPr/>
        </p:nvSpPr>
        <p:spPr>
          <a:xfrm>
            <a:off x="7205205" y="3042056"/>
            <a:ext cx="536282" cy="212902"/>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75" name="object 172"/>
          <p:cNvSpPr txBox="1"/>
          <p:nvPr/>
        </p:nvSpPr>
        <p:spPr>
          <a:xfrm>
            <a:off x="7236055" y="3103150"/>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76" name="object 173"/>
          <p:cNvSpPr/>
          <p:nvPr/>
        </p:nvSpPr>
        <p:spPr>
          <a:xfrm>
            <a:off x="7070025" y="2872567"/>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7" name="object 174"/>
          <p:cNvSpPr/>
          <p:nvPr/>
        </p:nvSpPr>
        <p:spPr>
          <a:xfrm>
            <a:off x="7070025" y="313589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8" name="object 175"/>
          <p:cNvSpPr/>
          <p:nvPr/>
        </p:nvSpPr>
        <p:spPr>
          <a:xfrm>
            <a:off x="7070025" y="334880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9" name="object 176"/>
          <p:cNvSpPr/>
          <p:nvPr/>
        </p:nvSpPr>
        <p:spPr>
          <a:xfrm>
            <a:off x="7281671" y="3351264"/>
            <a:ext cx="539495" cy="214883"/>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80" name="object 177"/>
          <p:cNvSpPr/>
          <p:nvPr/>
        </p:nvSpPr>
        <p:spPr>
          <a:xfrm>
            <a:off x="7255764" y="3372601"/>
            <a:ext cx="667511" cy="242315"/>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181" name="object 178"/>
          <p:cNvSpPr/>
          <p:nvPr/>
        </p:nvSpPr>
        <p:spPr>
          <a:xfrm>
            <a:off x="7205205" y="3274567"/>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82" name="object 179"/>
          <p:cNvSpPr txBox="1"/>
          <p:nvPr/>
        </p:nvSpPr>
        <p:spPr>
          <a:xfrm>
            <a:off x="7236055" y="3335665"/>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183" name="object 180"/>
          <p:cNvSpPr/>
          <p:nvPr/>
        </p:nvSpPr>
        <p:spPr>
          <a:xfrm>
            <a:off x="7070025" y="355050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84" name="object 181"/>
          <p:cNvSpPr txBox="1"/>
          <p:nvPr/>
        </p:nvSpPr>
        <p:spPr>
          <a:xfrm>
            <a:off x="7298805" y="350509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185" name="object 182"/>
          <p:cNvSpPr/>
          <p:nvPr/>
        </p:nvSpPr>
        <p:spPr>
          <a:xfrm>
            <a:off x="6793991" y="2577083"/>
            <a:ext cx="1097279" cy="384047"/>
          </a:xfrm>
          <a:prstGeom prst="rect">
            <a:avLst/>
          </a:prstGeom>
          <a:blipFill>
            <a:blip r:embed="rId83" cstate="print"/>
            <a:stretch>
              <a:fillRect/>
            </a:stretch>
          </a:blipFill>
        </p:spPr>
        <p:txBody>
          <a:bodyPr wrap="square" lIns="0" tIns="0" rIns="0" bIns="0" rtlCol="0"/>
          <a:lstStyle/>
          <a:p>
            <a:pPr>
              <a:defRPr/>
            </a:pPr>
            <a:endParaRPr kumimoji="0" kern="0" smtClean="0">
              <a:solidFill>
                <a:prstClr val="black"/>
              </a:solidFill>
            </a:endParaRPr>
          </a:p>
        </p:txBody>
      </p:sp>
      <p:sp>
        <p:nvSpPr>
          <p:cNvPr id="186" name="object 183"/>
          <p:cNvSpPr/>
          <p:nvPr/>
        </p:nvSpPr>
        <p:spPr>
          <a:xfrm>
            <a:off x="6845804" y="2596889"/>
            <a:ext cx="1031747" cy="379475"/>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87" name="object 184"/>
          <p:cNvSpPr/>
          <p:nvPr/>
        </p:nvSpPr>
        <p:spPr>
          <a:xfrm>
            <a:off x="6717944" y="2501379"/>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88" name="object 185"/>
          <p:cNvSpPr txBox="1"/>
          <p:nvPr/>
        </p:nvSpPr>
        <p:spPr>
          <a:xfrm>
            <a:off x="6825243" y="2560239"/>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2</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189" name="object 186"/>
          <p:cNvSpPr/>
          <p:nvPr/>
        </p:nvSpPr>
        <p:spPr>
          <a:xfrm>
            <a:off x="7281671" y="4375393"/>
            <a:ext cx="539495" cy="217931"/>
          </a:xfrm>
          <a:prstGeom prst="rect">
            <a:avLst/>
          </a:prstGeom>
          <a:blipFill>
            <a:blip r:embed="rId86" cstate="print"/>
            <a:stretch>
              <a:fillRect/>
            </a:stretch>
          </a:blipFill>
        </p:spPr>
        <p:txBody>
          <a:bodyPr wrap="square" lIns="0" tIns="0" rIns="0" bIns="0" rtlCol="0"/>
          <a:lstStyle/>
          <a:p>
            <a:pPr>
              <a:defRPr/>
            </a:pPr>
            <a:endParaRPr kumimoji="0" kern="0" smtClean="0">
              <a:solidFill>
                <a:prstClr val="black"/>
              </a:solidFill>
            </a:endParaRPr>
          </a:p>
        </p:txBody>
      </p:sp>
      <p:sp>
        <p:nvSpPr>
          <p:cNvPr id="190" name="object 187"/>
          <p:cNvSpPr/>
          <p:nvPr/>
        </p:nvSpPr>
        <p:spPr>
          <a:xfrm>
            <a:off x="7255764" y="4398253"/>
            <a:ext cx="667511" cy="242315"/>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91" name="object 188"/>
          <p:cNvSpPr/>
          <p:nvPr/>
        </p:nvSpPr>
        <p:spPr>
          <a:xfrm>
            <a:off x="7205205" y="4299877"/>
            <a:ext cx="536282" cy="214299"/>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92" name="object 189"/>
          <p:cNvSpPr txBox="1"/>
          <p:nvPr/>
        </p:nvSpPr>
        <p:spPr>
          <a:xfrm>
            <a:off x="7236055" y="4361038"/>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93" name="object 190"/>
          <p:cNvSpPr/>
          <p:nvPr/>
        </p:nvSpPr>
        <p:spPr>
          <a:xfrm>
            <a:off x="7070025" y="4131790"/>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4" name="object 191"/>
          <p:cNvSpPr/>
          <p:nvPr/>
        </p:nvSpPr>
        <p:spPr>
          <a:xfrm>
            <a:off x="7070025" y="439512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5" name="object 192"/>
          <p:cNvSpPr/>
          <p:nvPr/>
        </p:nvSpPr>
        <p:spPr>
          <a:xfrm>
            <a:off x="7070025" y="46080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6" name="object 193"/>
          <p:cNvSpPr/>
          <p:nvPr/>
        </p:nvSpPr>
        <p:spPr>
          <a:xfrm>
            <a:off x="7281671" y="4620768"/>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97" name="object 194"/>
          <p:cNvSpPr/>
          <p:nvPr/>
        </p:nvSpPr>
        <p:spPr>
          <a:xfrm>
            <a:off x="7255764" y="4643618"/>
            <a:ext cx="667511" cy="242315"/>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198" name="object 195"/>
          <p:cNvSpPr/>
          <p:nvPr/>
        </p:nvSpPr>
        <p:spPr>
          <a:xfrm>
            <a:off x="7205205" y="4544999"/>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99" name="object 196"/>
          <p:cNvSpPr txBox="1"/>
          <p:nvPr/>
        </p:nvSpPr>
        <p:spPr>
          <a:xfrm>
            <a:off x="7236055" y="4606093"/>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200" name="object 197"/>
          <p:cNvSpPr/>
          <p:nvPr/>
        </p:nvSpPr>
        <p:spPr>
          <a:xfrm>
            <a:off x="7070025" y="48097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1" name="object 198"/>
          <p:cNvSpPr txBox="1"/>
          <p:nvPr/>
        </p:nvSpPr>
        <p:spPr>
          <a:xfrm>
            <a:off x="7283950" y="479793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02" name="object 199"/>
          <p:cNvSpPr/>
          <p:nvPr/>
        </p:nvSpPr>
        <p:spPr>
          <a:xfrm>
            <a:off x="6806180" y="3843528"/>
            <a:ext cx="1095746" cy="384047"/>
          </a:xfrm>
          <a:prstGeom prst="rect">
            <a:avLst/>
          </a:prstGeom>
          <a:blipFill>
            <a:blip r:embed="rId89" cstate="print"/>
            <a:stretch>
              <a:fillRect/>
            </a:stretch>
          </a:blipFill>
        </p:spPr>
        <p:txBody>
          <a:bodyPr wrap="square" lIns="0" tIns="0" rIns="0" bIns="0" rtlCol="0"/>
          <a:lstStyle/>
          <a:p>
            <a:pPr>
              <a:defRPr/>
            </a:pPr>
            <a:endParaRPr kumimoji="0" kern="0" smtClean="0">
              <a:solidFill>
                <a:prstClr val="black"/>
              </a:solidFill>
            </a:endParaRPr>
          </a:p>
        </p:txBody>
      </p:sp>
      <p:sp>
        <p:nvSpPr>
          <p:cNvPr id="203" name="object 200"/>
          <p:cNvSpPr/>
          <p:nvPr/>
        </p:nvSpPr>
        <p:spPr>
          <a:xfrm>
            <a:off x="6858000" y="3863333"/>
            <a:ext cx="1031735" cy="379469"/>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204" name="object 201"/>
          <p:cNvSpPr/>
          <p:nvPr/>
        </p:nvSpPr>
        <p:spPr>
          <a:xfrm>
            <a:off x="6729831" y="3767607"/>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205" name="object 202"/>
          <p:cNvSpPr txBox="1"/>
          <p:nvPr/>
        </p:nvSpPr>
        <p:spPr>
          <a:xfrm>
            <a:off x="6837129" y="3826466"/>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5</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06" name="object 203"/>
          <p:cNvSpPr/>
          <p:nvPr/>
        </p:nvSpPr>
        <p:spPr>
          <a:xfrm>
            <a:off x="6725408" y="1888235"/>
            <a:ext cx="1165859" cy="533399"/>
          </a:xfrm>
          <a:prstGeom prst="rect">
            <a:avLst/>
          </a:prstGeom>
          <a:blipFill>
            <a:blip r:embed="rId91" cstate="print"/>
            <a:stretch>
              <a:fillRect/>
            </a:stretch>
          </a:blipFill>
        </p:spPr>
        <p:txBody>
          <a:bodyPr wrap="square" lIns="0" tIns="0" rIns="0" bIns="0" rtlCol="0"/>
          <a:lstStyle/>
          <a:p>
            <a:pPr>
              <a:defRPr/>
            </a:pPr>
            <a:endParaRPr kumimoji="0" kern="0" smtClean="0">
              <a:solidFill>
                <a:prstClr val="black"/>
              </a:solidFill>
            </a:endParaRPr>
          </a:p>
        </p:txBody>
      </p:sp>
      <p:sp>
        <p:nvSpPr>
          <p:cNvPr id="207" name="object 204"/>
          <p:cNvSpPr/>
          <p:nvPr/>
        </p:nvSpPr>
        <p:spPr>
          <a:xfrm>
            <a:off x="6812280" y="1873008"/>
            <a:ext cx="1033271" cy="588251"/>
          </a:xfrm>
          <a:prstGeom prst="rect">
            <a:avLst/>
          </a:prstGeom>
          <a:blipFill>
            <a:blip r:embed="rId92" cstate="print"/>
            <a:stretch>
              <a:fillRect/>
            </a:stretch>
          </a:blipFill>
        </p:spPr>
        <p:txBody>
          <a:bodyPr wrap="square" lIns="0" tIns="0" rIns="0" bIns="0" rtlCol="0"/>
          <a:lstStyle/>
          <a:p>
            <a:pPr>
              <a:defRPr/>
            </a:pPr>
            <a:endParaRPr kumimoji="0" kern="0" smtClean="0">
              <a:solidFill>
                <a:prstClr val="black"/>
              </a:solidFill>
            </a:endParaRPr>
          </a:p>
        </p:txBody>
      </p:sp>
      <p:sp>
        <p:nvSpPr>
          <p:cNvPr id="208" name="object 205"/>
          <p:cNvSpPr/>
          <p:nvPr/>
        </p:nvSpPr>
        <p:spPr>
          <a:xfrm>
            <a:off x="6649605" y="1812239"/>
            <a:ext cx="1161707"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09" name="object 206"/>
          <p:cNvSpPr txBox="1"/>
          <p:nvPr/>
        </p:nvSpPr>
        <p:spPr>
          <a:xfrm>
            <a:off x="6995514"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6</a:t>
            </a:r>
            <a:endParaRPr sz="1200">
              <a:solidFill>
                <a:prstClr val="black"/>
              </a:solidFill>
              <a:latin typeface="Verdana"/>
              <a:cs typeface="Verdana"/>
            </a:endParaRPr>
          </a:p>
        </p:txBody>
      </p:sp>
      <p:sp>
        <p:nvSpPr>
          <p:cNvPr id="210" name="object 207"/>
          <p:cNvSpPr txBox="1"/>
          <p:nvPr/>
        </p:nvSpPr>
        <p:spPr>
          <a:xfrm>
            <a:off x="6791298" y="2044333"/>
            <a:ext cx="88011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spc="5" dirty="0">
                <a:solidFill>
                  <a:prstClr val="black"/>
                </a:solidFill>
                <a:latin typeface="Verdana"/>
                <a:cs typeface="Verdana"/>
              </a:rPr>
              <a:t>o</a:t>
            </a:r>
            <a:r>
              <a:rPr sz="900" dirty="0">
                <a:solidFill>
                  <a:prstClr val="black"/>
                </a:solidFill>
                <a:latin typeface="Verdana"/>
                <a:cs typeface="Verdana"/>
              </a:rPr>
              <a:t>d</a:t>
            </a:r>
            <a:r>
              <a:rPr sz="900" spc="-10" dirty="0">
                <a:solidFill>
                  <a:prstClr val="black"/>
                </a:solidFill>
                <a:latin typeface="Verdana"/>
                <a:cs typeface="Verdana"/>
              </a:rPr>
              <a:t>u</a:t>
            </a:r>
            <a:r>
              <a:rPr sz="900" spc="-5" dirty="0">
                <a:solidFill>
                  <a:prstClr val="black"/>
                </a:solidFill>
                <a:latin typeface="Verdana"/>
                <a:cs typeface="Verdana"/>
              </a:rPr>
              <a:t>c</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ility</a:t>
            </a:r>
            <a:endParaRPr sz="900">
              <a:solidFill>
                <a:prstClr val="black"/>
              </a:solidFill>
              <a:latin typeface="Verdana"/>
              <a:cs typeface="Verdana"/>
            </a:endParaRPr>
          </a:p>
        </p:txBody>
      </p:sp>
      <p:sp>
        <p:nvSpPr>
          <p:cNvPr id="211" name="object 208"/>
          <p:cNvSpPr txBox="1"/>
          <p:nvPr/>
        </p:nvSpPr>
        <p:spPr>
          <a:xfrm>
            <a:off x="7013840" y="2181493"/>
            <a:ext cx="4349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12" name="object 209"/>
          <p:cNvSpPr/>
          <p:nvPr/>
        </p:nvSpPr>
        <p:spPr>
          <a:xfrm>
            <a:off x="7922737" y="2246457"/>
            <a:ext cx="0" cy="1228725"/>
          </a:xfrm>
          <a:custGeom>
            <a:avLst/>
            <a:gdLst/>
            <a:ahLst/>
            <a:cxnLst/>
            <a:rect l="l" t="t" r="r" b="b"/>
            <a:pathLst>
              <a:path h="1228725">
                <a:moveTo>
                  <a:pt x="0" y="0"/>
                </a:moveTo>
                <a:lnTo>
                  <a:pt x="0" y="1228407"/>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3" name="object 210"/>
          <p:cNvSpPr/>
          <p:nvPr/>
        </p:nvSpPr>
        <p:spPr>
          <a:xfrm>
            <a:off x="7931650" y="275070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4" name="object 211"/>
          <p:cNvSpPr/>
          <p:nvPr/>
        </p:nvSpPr>
        <p:spPr>
          <a:xfrm>
            <a:off x="7916795" y="346646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5" name="object 212"/>
          <p:cNvSpPr/>
          <p:nvPr/>
        </p:nvSpPr>
        <p:spPr>
          <a:xfrm>
            <a:off x="8054340" y="2575560"/>
            <a:ext cx="1089659" cy="469391"/>
          </a:xfrm>
          <a:prstGeom prst="rect">
            <a:avLst/>
          </a:prstGeom>
          <a:blipFill>
            <a:blip r:embed="rId93" cstate="print"/>
            <a:stretch>
              <a:fillRect/>
            </a:stretch>
          </a:blipFill>
        </p:spPr>
        <p:txBody>
          <a:bodyPr wrap="square" lIns="0" tIns="0" rIns="0" bIns="0" rtlCol="0"/>
          <a:lstStyle/>
          <a:p>
            <a:pPr>
              <a:defRPr/>
            </a:pPr>
            <a:endParaRPr kumimoji="0" kern="0" smtClean="0">
              <a:solidFill>
                <a:prstClr val="black"/>
              </a:solidFill>
            </a:endParaRPr>
          </a:p>
        </p:txBody>
      </p:sp>
      <p:sp>
        <p:nvSpPr>
          <p:cNvPr id="216" name="object 213"/>
          <p:cNvSpPr/>
          <p:nvPr/>
        </p:nvSpPr>
        <p:spPr>
          <a:xfrm>
            <a:off x="8174732" y="2569459"/>
            <a:ext cx="891539" cy="516635"/>
          </a:xfrm>
          <a:prstGeom prst="rect">
            <a:avLst/>
          </a:prstGeom>
          <a:blipFill>
            <a:blip r:embed="rId94" cstate="print"/>
            <a:stretch>
              <a:fillRect/>
            </a:stretch>
          </a:blipFill>
        </p:spPr>
        <p:txBody>
          <a:bodyPr wrap="square" lIns="0" tIns="0" rIns="0" bIns="0" rtlCol="0"/>
          <a:lstStyle/>
          <a:p>
            <a:pPr>
              <a:defRPr/>
            </a:pPr>
            <a:endParaRPr kumimoji="0" kern="0" smtClean="0">
              <a:solidFill>
                <a:prstClr val="black"/>
              </a:solidFill>
            </a:endParaRPr>
          </a:p>
        </p:txBody>
      </p:sp>
      <p:sp>
        <p:nvSpPr>
          <p:cNvPr id="217" name="object 214"/>
          <p:cNvSpPr/>
          <p:nvPr/>
        </p:nvSpPr>
        <p:spPr>
          <a:xfrm>
            <a:off x="7977708" y="2499982"/>
            <a:ext cx="1093368" cy="466432"/>
          </a:xfrm>
          <a:prstGeom prst="rect">
            <a:avLst/>
          </a:prstGeom>
          <a:blipFill>
            <a:blip r:embed="rId95" cstate="print"/>
            <a:stretch>
              <a:fillRect/>
            </a:stretch>
          </a:blipFill>
        </p:spPr>
        <p:txBody>
          <a:bodyPr wrap="square" lIns="0" tIns="0" rIns="0" bIns="0" rtlCol="0"/>
          <a:lstStyle/>
          <a:p>
            <a:pPr>
              <a:defRPr/>
            </a:pPr>
            <a:endParaRPr kumimoji="0" kern="0" smtClean="0">
              <a:solidFill>
                <a:prstClr val="black"/>
              </a:solidFill>
            </a:endParaRPr>
          </a:p>
        </p:txBody>
      </p:sp>
      <p:sp>
        <p:nvSpPr>
          <p:cNvPr id="218" name="object 215"/>
          <p:cNvSpPr txBox="1"/>
          <p:nvPr/>
        </p:nvSpPr>
        <p:spPr>
          <a:xfrm>
            <a:off x="8155073" y="2532981"/>
            <a:ext cx="737870" cy="414020"/>
          </a:xfrm>
          <a:prstGeom prst="rect">
            <a:avLst/>
          </a:prstGeom>
        </p:spPr>
        <p:txBody>
          <a:bodyPr vert="horz" wrap="square" lIns="0" tIns="0" rIns="0" bIns="0" rtlCol="0">
            <a:spAutoFit/>
          </a:bodyPr>
          <a:lstStyle/>
          <a:p>
            <a:pPr marL="12700" marR="5080" algn="ctr"/>
            <a:r>
              <a:rPr sz="900" spc="-10" dirty="0">
                <a:solidFill>
                  <a:prstClr val="black"/>
                </a:solidFill>
                <a:latin typeface="Verdana"/>
                <a:cs typeface="Verdana"/>
              </a:rPr>
              <a:t>In</a:t>
            </a:r>
            <a:r>
              <a:rPr sz="900" spc="-5" dirty="0">
                <a:solidFill>
                  <a:prstClr val="black"/>
                </a:solidFill>
                <a:latin typeface="Verdana"/>
                <a:cs typeface="Verdana"/>
              </a:rPr>
              <a:t>v</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to</a:t>
            </a:r>
            <a:r>
              <a:rPr sz="900" spc="-5" dirty="0">
                <a:solidFill>
                  <a:prstClr val="black"/>
                </a:solidFill>
                <a:latin typeface="Verdana"/>
                <a:cs typeface="Verdana"/>
              </a:rPr>
              <a:t>r</a:t>
            </a:r>
            <a:r>
              <a:rPr sz="900" dirty="0">
                <a:solidFill>
                  <a:prstClr val="black"/>
                </a:solidFill>
                <a:latin typeface="Verdana"/>
                <a:cs typeface="Verdana"/>
              </a:rPr>
              <a:t>y</a:t>
            </a:r>
            <a:r>
              <a:rPr sz="900" spc="2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 p</a:t>
            </a:r>
            <a:r>
              <a:rPr sz="900" spc="5" dirty="0">
                <a:solidFill>
                  <a:prstClr val="black"/>
                </a:solidFill>
                <a:latin typeface="Verdana"/>
                <a:cs typeface="Verdana"/>
              </a:rPr>
              <a:t>o</a:t>
            </a:r>
            <a:r>
              <a:rPr sz="900" spc="-5" dirty="0">
                <a:solidFill>
                  <a:prstClr val="black"/>
                </a:solidFill>
                <a:latin typeface="Verdana"/>
                <a:cs typeface="Verdana"/>
              </a:rPr>
              <a:t>ss</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iliti</a:t>
            </a:r>
            <a:r>
              <a:rPr sz="900" dirty="0">
                <a:solidFill>
                  <a:prstClr val="black"/>
                </a:solidFill>
                <a:latin typeface="Verdana"/>
                <a:cs typeface="Verdana"/>
              </a:rPr>
              <a:t>es</a:t>
            </a:r>
            <a:endParaRPr sz="900">
              <a:solidFill>
                <a:prstClr val="black"/>
              </a:solidFill>
              <a:latin typeface="Verdana"/>
              <a:cs typeface="Verdana"/>
            </a:endParaRPr>
          </a:p>
        </p:txBody>
      </p:sp>
      <p:sp>
        <p:nvSpPr>
          <p:cNvPr id="219" name="object 216"/>
          <p:cNvSpPr/>
          <p:nvPr/>
        </p:nvSpPr>
        <p:spPr>
          <a:xfrm>
            <a:off x="8055864" y="3262884"/>
            <a:ext cx="1088135" cy="510535"/>
          </a:xfrm>
          <a:prstGeom prst="rect">
            <a:avLst/>
          </a:prstGeom>
          <a:blipFill>
            <a:blip r:embed="rId96" cstate="print"/>
            <a:stretch>
              <a:fillRect/>
            </a:stretch>
          </a:blipFill>
        </p:spPr>
        <p:txBody>
          <a:bodyPr wrap="square" lIns="0" tIns="0" rIns="0" bIns="0" rtlCol="0"/>
          <a:lstStyle/>
          <a:p>
            <a:pPr>
              <a:defRPr/>
            </a:pPr>
            <a:endParaRPr kumimoji="0" kern="0" smtClean="0">
              <a:solidFill>
                <a:prstClr val="black"/>
              </a:solidFill>
            </a:endParaRPr>
          </a:p>
        </p:txBody>
      </p:sp>
      <p:sp>
        <p:nvSpPr>
          <p:cNvPr id="220" name="object 217"/>
          <p:cNvSpPr/>
          <p:nvPr/>
        </p:nvSpPr>
        <p:spPr>
          <a:xfrm>
            <a:off x="8057388" y="3297935"/>
            <a:ext cx="1086611" cy="516631"/>
          </a:xfrm>
          <a:prstGeom prst="rect">
            <a:avLst/>
          </a:prstGeom>
          <a:blipFill>
            <a:blip r:embed="rId97" cstate="print"/>
            <a:stretch>
              <a:fillRect/>
            </a:stretch>
          </a:blipFill>
        </p:spPr>
        <p:txBody>
          <a:bodyPr wrap="square" lIns="0" tIns="0" rIns="0" bIns="0" rtlCol="0"/>
          <a:lstStyle/>
          <a:p>
            <a:pPr>
              <a:defRPr/>
            </a:pPr>
            <a:endParaRPr kumimoji="0" kern="0" smtClean="0">
              <a:solidFill>
                <a:prstClr val="black"/>
              </a:solidFill>
            </a:endParaRPr>
          </a:p>
        </p:txBody>
      </p:sp>
      <p:sp>
        <p:nvSpPr>
          <p:cNvPr id="221" name="object 218"/>
          <p:cNvSpPr/>
          <p:nvPr/>
        </p:nvSpPr>
        <p:spPr>
          <a:xfrm>
            <a:off x="7979194" y="3186315"/>
            <a:ext cx="1093368" cy="508457"/>
          </a:xfrm>
          <a:prstGeom prst="rect">
            <a:avLst/>
          </a:prstGeom>
          <a:blipFill>
            <a:blip r:embed="rId98" cstate="print"/>
            <a:stretch>
              <a:fillRect/>
            </a:stretch>
          </a:blipFill>
        </p:spPr>
        <p:txBody>
          <a:bodyPr wrap="square" lIns="0" tIns="0" rIns="0" bIns="0" rtlCol="0"/>
          <a:lstStyle/>
          <a:p>
            <a:pPr>
              <a:defRPr/>
            </a:pPr>
            <a:endParaRPr kumimoji="0" kern="0" smtClean="0">
              <a:solidFill>
                <a:prstClr val="black"/>
              </a:solidFill>
            </a:endParaRPr>
          </a:p>
        </p:txBody>
      </p:sp>
      <p:sp>
        <p:nvSpPr>
          <p:cNvPr id="222" name="object 219"/>
          <p:cNvSpPr txBox="1"/>
          <p:nvPr/>
        </p:nvSpPr>
        <p:spPr>
          <a:xfrm>
            <a:off x="8037687" y="3261102"/>
            <a:ext cx="9772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E</a:t>
            </a:r>
            <a:r>
              <a:rPr sz="900" spc="-10" dirty="0">
                <a:solidFill>
                  <a:prstClr val="black"/>
                </a:solidFill>
                <a:latin typeface="Verdana"/>
                <a:cs typeface="Verdana"/>
              </a:rPr>
              <a:t>u</a:t>
            </a:r>
            <a:r>
              <a:rPr sz="900" dirty="0">
                <a:solidFill>
                  <a:prstClr val="black"/>
                </a:solidFill>
                <a:latin typeface="Verdana"/>
                <a:cs typeface="Verdana"/>
              </a:rPr>
              <a:t>2P</a:t>
            </a:r>
            <a:r>
              <a:rPr sz="900" spc="15" dirty="0">
                <a:solidFill>
                  <a:prstClr val="black"/>
                </a:solidFill>
                <a:latin typeface="Verdana"/>
                <a:cs typeface="Verdana"/>
              </a:rPr>
              <a:t>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n</a:t>
            </a:r>
            <a:endParaRPr sz="900">
              <a:solidFill>
                <a:prstClr val="black"/>
              </a:solidFill>
              <a:latin typeface="Verdana"/>
              <a:cs typeface="Verdana"/>
            </a:endParaRPr>
          </a:p>
        </p:txBody>
      </p:sp>
      <p:sp>
        <p:nvSpPr>
          <p:cNvPr id="223" name="object 220"/>
          <p:cNvSpPr txBox="1"/>
          <p:nvPr/>
        </p:nvSpPr>
        <p:spPr>
          <a:xfrm>
            <a:off x="8091065" y="3398262"/>
            <a:ext cx="86868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PROTEC</a:t>
            </a:r>
            <a:r>
              <a:rPr sz="900" dirty="0">
                <a:solidFill>
                  <a:prstClr val="black"/>
                </a:solidFill>
                <a:latin typeface="Verdana"/>
                <a:cs typeface="Verdana"/>
              </a:rPr>
              <a:t>T</a:t>
            </a:r>
            <a:endParaRPr sz="900">
              <a:solidFill>
                <a:prstClr val="black"/>
              </a:solidFill>
              <a:latin typeface="Verdana"/>
              <a:cs typeface="Verdana"/>
            </a:endParaRPr>
          </a:p>
          <a:p>
            <a:pPr algn="ctr"/>
            <a:r>
              <a:rPr sz="900" dirty="0">
                <a:solidFill>
                  <a:prstClr val="black"/>
                </a:solidFill>
                <a:latin typeface="Verdana"/>
                <a:cs typeface="Verdana"/>
              </a:rPr>
              <a:t>me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a:t>
            </a:r>
            <a:r>
              <a:rPr sz="900" spc="5" dirty="0">
                <a:solidFill>
                  <a:prstClr val="black"/>
                </a:solidFill>
                <a:latin typeface="Verdana"/>
                <a:cs typeface="Verdana"/>
              </a:rPr>
              <a:t>olo</a:t>
            </a:r>
            <a:r>
              <a:rPr sz="900" dirty="0">
                <a:solidFill>
                  <a:prstClr val="black"/>
                </a:solidFill>
                <a:latin typeface="Verdana"/>
                <a:cs typeface="Verdana"/>
              </a:rPr>
              <a:t>g</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24" name="object 221"/>
          <p:cNvSpPr/>
          <p:nvPr/>
        </p:nvSpPr>
        <p:spPr>
          <a:xfrm>
            <a:off x="7984235" y="1888235"/>
            <a:ext cx="1159763" cy="533399"/>
          </a:xfrm>
          <a:prstGeom prst="rect">
            <a:avLst/>
          </a:prstGeom>
          <a:blipFill>
            <a:blip r:embed="rId99" cstate="print"/>
            <a:stretch>
              <a:fillRect/>
            </a:stretch>
          </a:blipFill>
        </p:spPr>
        <p:txBody>
          <a:bodyPr wrap="square" lIns="0" tIns="0" rIns="0" bIns="0" rtlCol="0"/>
          <a:lstStyle/>
          <a:p>
            <a:pPr>
              <a:defRPr/>
            </a:pPr>
            <a:endParaRPr kumimoji="0" kern="0" smtClean="0">
              <a:solidFill>
                <a:prstClr val="black"/>
              </a:solidFill>
            </a:endParaRPr>
          </a:p>
        </p:txBody>
      </p:sp>
      <p:sp>
        <p:nvSpPr>
          <p:cNvPr id="225" name="object 222"/>
          <p:cNvSpPr/>
          <p:nvPr/>
        </p:nvSpPr>
        <p:spPr>
          <a:xfrm>
            <a:off x="8138159" y="1873008"/>
            <a:ext cx="900680" cy="588251"/>
          </a:xfrm>
          <a:prstGeom prst="rect">
            <a:avLst/>
          </a:prstGeom>
          <a:blipFill>
            <a:blip r:embed="rId100" cstate="print"/>
            <a:stretch>
              <a:fillRect/>
            </a:stretch>
          </a:blipFill>
        </p:spPr>
        <p:txBody>
          <a:bodyPr wrap="square" lIns="0" tIns="0" rIns="0" bIns="0" rtlCol="0"/>
          <a:lstStyle/>
          <a:p>
            <a:pPr>
              <a:defRPr/>
            </a:pPr>
            <a:endParaRPr kumimoji="0" kern="0" smtClean="0">
              <a:solidFill>
                <a:prstClr val="black"/>
              </a:solidFill>
            </a:endParaRPr>
          </a:p>
        </p:txBody>
      </p:sp>
      <p:sp>
        <p:nvSpPr>
          <p:cNvPr id="226" name="object 223"/>
          <p:cNvSpPr/>
          <p:nvPr/>
        </p:nvSpPr>
        <p:spPr>
          <a:xfrm>
            <a:off x="7907883" y="1812239"/>
            <a:ext cx="1164678" cy="530860"/>
          </a:xfrm>
          <a:prstGeom prst="rect">
            <a:avLst/>
          </a:prstGeom>
          <a:blipFill>
            <a:blip r:embed="rId101" cstate="print"/>
            <a:stretch>
              <a:fillRect/>
            </a:stretch>
          </a:blipFill>
        </p:spPr>
        <p:txBody>
          <a:bodyPr wrap="square" lIns="0" tIns="0" rIns="0" bIns="0" rtlCol="0"/>
          <a:lstStyle/>
          <a:p>
            <a:pPr>
              <a:defRPr/>
            </a:pPr>
            <a:endParaRPr kumimoji="0" kern="0" smtClean="0">
              <a:solidFill>
                <a:prstClr val="black"/>
              </a:solidFill>
            </a:endParaRPr>
          </a:p>
        </p:txBody>
      </p:sp>
      <p:sp>
        <p:nvSpPr>
          <p:cNvPr id="227" name="object 224"/>
          <p:cNvSpPr txBox="1"/>
          <p:nvPr/>
        </p:nvSpPr>
        <p:spPr>
          <a:xfrm>
            <a:off x="82558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7</a:t>
            </a:r>
            <a:endParaRPr sz="1200">
              <a:solidFill>
                <a:prstClr val="black"/>
              </a:solidFill>
              <a:latin typeface="Verdana"/>
              <a:cs typeface="Verdana"/>
            </a:endParaRPr>
          </a:p>
        </p:txBody>
      </p:sp>
      <p:sp>
        <p:nvSpPr>
          <p:cNvPr id="228" name="object 225"/>
          <p:cNvSpPr txBox="1"/>
          <p:nvPr/>
        </p:nvSpPr>
        <p:spPr>
          <a:xfrm>
            <a:off x="8117159" y="2044333"/>
            <a:ext cx="744220" cy="276860"/>
          </a:xfrm>
          <a:prstGeom prst="rect">
            <a:avLst/>
          </a:prstGeom>
        </p:spPr>
        <p:txBody>
          <a:bodyPr vert="horz" wrap="square" lIns="0" tIns="0" rIns="0" bIns="0" rtlCol="0">
            <a:spAutoFit/>
          </a:bodyPr>
          <a:lstStyle/>
          <a:p>
            <a:pPr marL="93345" marR="5080" indent="-81280"/>
            <a:r>
              <a:rPr sz="900" spc="-5" dirty="0">
                <a:solidFill>
                  <a:prstClr val="black"/>
                </a:solidFill>
                <a:latin typeface="Verdana"/>
                <a:cs typeface="Verdana"/>
              </a:rPr>
              <a:t>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10" dirty="0">
                <a:solidFill>
                  <a:prstClr val="black"/>
                </a:solidFill>
                <a:latin typeface="Verdana"/>
                <a:cs typeface="Verdana"/>
              </a:rPr>
              <a:t> </a:t>
            </a:r>
            <a:r>
              <a:rPr sz="900" spc="-5" dirty="0">
                <a:solidFill>
                  <a:prstClr val="black"/>
                </a:solidFill>
                <a:latin typeface="Verdana"/>
                <a:cs typeface="Verdana"/>
              </a:rPr>
              <a:t>a</a:t>
            </a:r>
            <a:r>
              <a:rPr sz="900" spc="-10" dirty="0">
                <a:solidFill>
                  <a:prstClr val="black"/>
                </a:solidFill>
                <a:latin typeface="Verdana"/>
                <a:cs typeface="Verdana"/>
              </a:rPr>
              <a:t>nd </a:t>
            </a:r>
            <a:r>
              <a:rPr sz="900" dirty="0">
                <a:solidFill>
                  <a:prstClr val="black"/>
                </a:solidFill>
                <a:latin typeface="Verdana"/>
                <a:cs typeface="Verdana"/>
              </a:rPr>
              <a:t>ed</a:t>
            </a:r>
            <a:r>
              <a:rPr sz="900" spc="-10" dirty="0">
                <a:solidFill>
                  <a:prstClr val="black"/>
                </a:solidFill>
                <a:latin typeface="Verdana"/>
                <a:cs typeface="Verdana"/>
              </a:rPr>
              <a:t>u</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29" name="object 226"/>
          <p:cNvSpPr/>
          <p:nvPr/>
        </p:nvSpPr>
        <p:spPr>
          <a:xfrm>
            <a:off x="679135" y="161894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0" name="object 227"/>
          <p:cNvSpPr/>
          <p:nvPr/>
        </p:nvSpPr>
        <p:spPr>
          <a:xfrm>
            <a:off x="86394" y="2224046"/>
            <a:ext cx="0" cy="1757045"/>
          </a:xfrm>
          <a:custGeom>
            <a:avLst/>
            <a:gdLst/>
            <a:ahLst/>
            <a:cxnLst/>
            <a:rect l="l" t="t" r="r" b="b"/>
            <a:pathLst>
              <a:path h="1757045">
                <a:moveTo>
                  <a:pt x="0" y="0"/>
                </a:moveTo>
                <a:lnTo>
                  <a:pt x="0" y="1756473"/>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1" name="object 228"/>
          <p:cNvSpPr/>
          <p:nvPr/>
        </p:nvSpPr>
        <p:spPr>
          <a:xfrm>
            <a:off x="92336" y="304485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2" name="object 229"/>
          <p:cNvSpPr/>
          <p:nvPr/>
        </p:nvSpPr>
        <p:spPr>
          <a:xfrm>
            <a:off x="92336" y="357711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3" name="object 230"/>
          <p:cNvSpPr/>
          <p:nvPr/>
        </p:nvSpPr>
        <p:spPr>
          <a:xfrm>
            <a:off x="210311" y="2566416"/>
            <a:ext cx="1095743" cy="301751"/>
          </a:xfrm>
          <a:prstGeom prst="rect">
            <a:avLst/>
          </a:prstGeom>
          <a:blipFill>
            <a:blip r:embed="rId102" cstate="print"/>
            <a:stretch>
              <a:fillRect/>
            </a:stretch>
          </a:blipFill>
        </p:spPr>
        <p:txBody>
          <a:bodyPr wrap="square" lIns="0" tIns="0" rIns="0" bIns="0" rtlCol="0"/>
          <a:lstStyle/>
          <a:p>
            <a:pPr>
              <a:defRPr/>
            </a:pPr>
            <a:endParaRPr kumimoji="0" kern="0" smtClean="0">
              <a:solidFill>
                <a:prstClr val="black"/>
              </a:solidFill>
            </a:endParaRPr>
          </a:p>
        </p:txBody>
      </p:sp>
      <p:sp>
        <p:nvSpPr>
          <p:cNvPr id="234" name="object 231"/>
          <p:cNvSpPr/>
          <p:nvPr/>
        </p:nvSpPr>
        <p:spPr>
          <a:xfrm>
            <a:off x="332229" y="2545073"/>
            <a:ext cx="891529" cy="379469"/>
          </a:xfrm>
          <a:prstGeom prst="rect">
            <a:avLst/>
          </a:prstGeom>
          <a:blipFill>
            <a:blip r:embed="rId103" cstate="print"/>
            <a:stretch>
              <a:fillRect/>
            </a:stretch>
          </a:blipFill>
        </p:spPr>
        <p:txBody>
          <a:bodyPr wrap="square" lIns="0" tIns="0" rIns="0" bIns="0" rtlCol="0"/>
          <a:lstStyle/>
          <a:p>
            <a:pPr>
              <a:defRPr/>
            </a:pPr>
            <a:endParaRPr kumimoji="0" kern="0" smtClean="0">
              <a:solidFill>
                <a:prstClr val="black"/>
              </a:solidFill>
            </a:endParaRPr>
          </a:p>
        </p:txBody>
      </p:sp>
      <p:sp>
        <p:nvSpPr>
          <p:cNvPr id="235" name="object 232"/>
          <p:cNvSpPr/>
          <p:nvPr/>
        </p:nvSpPr>
        <p:spPr>
          <a:xfrm>
            <a:off x="133934" y="2490177"/>
            <a:ext cx="1093368" cy="298348"/>
          </a:xfrm>
          <a:prstGeom prst="rect">
            <a:avLst/>
          </a:prstGeom>
          <a:blipFill>
            <a:blip r:embed="rId104" cstate="print"/>
            <a:stretch>
              <a:fillRect/>
            </a:stretch>
          </a:blipFill>
        </p:spPr>
        <p:txBody>
          <a:bodyPr wrap="square" lIns="0" tIns="0" rIns="0" bIns="0" rtlCol="0"/>
          <a:lstStyle/>
          <a:p>
            <a:pPr>
              <a:defRPr/>
            </a:pPr>
            <a:endParaRPr kumimoji="0" kern="0" smtClean="0">
              <a:solidFill>
                <a:prstClr val="black"/>
              </a:solidFill>
            </a:endParaRPr>
          </a:p>
        </p:txBody>
      </p:sp>
      <p:sp>
        <p:nvSpPr>
          <p:cNvPr id="236" name="object 233"/>
          <p:cNvSpPr txBox="1"/>
          <p:nvPr/>
        </p:nvSpPr>
        <p:spPr>
          <a:xfrm>
            <a:off x="88550" y="2507714"/>
            <a:ext cx="864869" cy="139700"/>
          </a:xfrm>
          <a:prstGeom prst="rect">
            <a:avLst/>
          </a:prstGeom>
        </p:spPr>
        <p:txBody>
          <a:bodyPr vert="horz" wrap="square" lIns="0" tIns="0" rIns="0" bIns="0" rtlCol="0">
            <a:spAutoFit/>
          </a:bodyPr>
          <a:lstStyle/>
          <a:p>
            <a:pPr marL="12700">
              <a:tabLst>
                <a:tab pos="332740" algn="l"/>
              </a:tabLst>
            </a:pPr>
            <a:r>
              <a:rPr sz="900" u="heavy" dirty="0">
                <a:solidFill>
                  <a:prstClr val="black"/>
                </a:solidFill>
                <a:latin typeface="Verdana"/>
                <a:cs typeface="Verdana"/>
              </a:rPr>
              <a:t>  </a:t>
            </a:r>
            <a:r>
              <a:rPr sz="900" u="heavy" spc="110" dirty="0">
                <a:solidFill>
                  <a:prstClr val="black"/>
                </a:solidFill>
                <a:latin typeface="Verdana"/>
                <a:cs typeface="Verdana"/>
              </a:rPr>
              <a:t> </a:t>
            </a:r>
            <a:r>
              <a:rPr sz="900" dirty="0">
                <a:solidFill>
                  <a:prstClr val="black"/>
                </a:solidFill>
                <a:latin typeface="Verdana"/>
                <a:cs typeface="Verdana"/>
              </a:rPr>
              <a:t>	</a:t>
            </a:r>
            <a:r>
              <a:rPr sz="900" spc="-5" dirty="0">
                <a:solidFill>
                  <a:prstClr val="black"/>
                </a:solidFill>
                <a:latin typeface="Verdana"/>
                <a:cs typeface="Verdana"/>
              </a:rPr>
              <a:t>Sc</a:t>
            </a:r>
            <a:r>
              <a:rPr sz="900" spc="5" dirty="0">
                <a:solidFill>
                  <a:prstClr val="black"/>
                </a:solidFill>
                <a:latin typeface="Verdana"/>
                <a:cs typeface="Verdana"/>
              </a:rPr>
              <a:t>i</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ti</a:t>
            </a:r>
            <a:r>
              <a:rPr sz="900" spc="-5" dirty="0">
                <a:solidFill>
                  <a:prstClr val="black"/>
                </a:solidFill>
                <a:latin typeface="Verdana"/>
                <a:cs typeface="Verdana"/>
              </a:rPr>
              <a:t>f</a:t>
            </a:r>
            <a:r>
              <a:rPr sz="900" spc="5" dirty="0">
                <a:solidFill>
                  <a:prstClr val="black"/>
                </a:solidFill>
                <a:latin typeface="Verdana"/>
                <a:cs typeface="Verdana"/>
              </a:rPr>
              <a:t>ic</a:t>
            </a:r>
            <a:endParaRPr sz="900">
              <a:solidFill>
                <a:prstClr val="black"/>
              </a:solidFill>
              <a:latin typeface="Verdana"/>
              <a:cs typeface="Verdana"/>
            </a:endParaRPr>
          </a:p>
        </p:txBody>
      </p:sp>
      <p:sp>
        <p:nvSpPr>
          <p:cNvPr id="237" name="object 234"/>
          <p:cNvSpPr txBox="1"/>
          <p:nvPr/>
        </p:nvSpPr>
        <p:spPr>
          <a:xfrm>
            <a:off x="311373" y="2644874"/>
            <a:ext cx="73850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38" name="object 235"/>
          <p:cNvSpPr/>
          <p:nvPr/>
        </p:nvSpPr>
        <p:spPr>
          <a:xfrm>
            <a:off x="210311" y="2993148"/>
            <a:ext cx="1095743" cy="350507"/>
          </a:xfrm>
          <a:prstGeom prst="rect">
            <a:avLst/>
          </a:prstGeom>
          <a:blipFill>
            <a:blip r:embed="rId105" cstate="print"/>
            <a:stretch>
              <a:fillRect/>
            </a:stretch>
          </a:blipFill>
        </p:spPr>
        <p:txBody>
          <a:bodyPr wrap="square" lIns="0" tIns="0" rIns="0" bIns="0" rtlCol="0"/>
          <a:lstStyle/>
          <a:p>
            <a:pPr>
              <a:defRPr/>
            </a:pPr>
            <a:endParaRPr kumimoji="0" kern="0" smtClean="0">
              <a:solidFill>
                <a:prstClr val="black"/>
              </a:solidFill>
            </a:endParaRPr>
          </a:p>
        </p:txBody>
      </p:sp>
      <p:sp>
        <p:nvSpPr>
          <p:cNvPr id="239" name="object 236"/>
          <p:cNvSpPr/>
          <p:nvPr/>
        </p:nvSpPr>
        <p:spPr>
          <a:xfrm>
            <a:off x="309369" y="3022085"/>
            <a:ext cx="937249" cy="379469"/>
          </a:xfrm>
          <a:prstGeom prst="rect">
            <a:avLst/>
          </a:prstGeom>
          <a:blipFill>
            <a:blip r:embed="rId106" cstate="print"/>
            <a:stretch>
              <a:fillRect/>
            </a:stretch>
          </a:blipFill>
        </p:spPr>
        <p:txBody>
          <a:bodyPr wrap="square" lIns="0" tIns="0" rIns="0" bIns="0" rtlCol="0"/>
          <a:lstStyle/>
          <a:p>
            <a:pPr>
              <a:defRPr/>
            </a:pPr>
            <a:endParaRPr kumimoji="0" kern="0" smtClean="0">
              <a:solidFill>
                <a:prstClr val="black"/>
              </a:solidFill>
            </a:endParaRPr>
          </a:p>
        </p:txBody>
      </p:sp>
      <p:sp>
        <p:nvSpPr>
          <p:cNvPr id="240" name="object 237"/>
          <p:cNvSpPr/>
          <p:nvPr/>
        </p:nvSpPr>
        <p:spPr>
          <a:xfrm>
            <a:off x="133934" y="2917393"/>
            <a:ext cx="1093368" cy="347370"/>
          </a:xfrm>
          <a:prstGeom prst="rect">
            <a:avLst/>
          </a:prstGeom>
          <a:blipFill>
            <a:blip r:embed="rId107" cstate="print"/>
            <a:stretch>
              <a:fillRect/>
            </a:stretch>
          </a:blipFill>
        </p:spPr>
        <p:txBody>
          <a:bodyPr wrap="square" lIns="0" tIns="0" rIns="0" bIns="0" rtlCol="0"/>
          <a:lstStyle/>
          <a:p>
            <a:pPr>
              <a:defRPr/>
            </a:pPr>
            <a:endParaRPr kumimoji="0" kern="0" smtClean="0">
              <a:solidFill>
                <a:prstClr val="black"/>
              </a:solidFill>
            </a:endParaRPr>
          </a:p>
        </p:txBody>
      </p:sp>
      <p:sp>
        <p:nvSpPr>
          <p:cNvPr id="241" name="object 238"/>
          <p:cNvSpPr txBox="1"/>
          <p:nvPr/>
        </p:nvSpPr>
        <p:spPr>
          <a:xfrm>
            <a:off x="288475" y="2984713"/>
            <a:ext cx="782320" cy="276860"/>
          </a:xfrm>
          <a:prstGeom prst="rect">
            <a:avLst/>
          </a:prstGeom>
        </p:spPr>
        <p:txBody>
          <a:bodyPr vert="horz" wrap="square" lIns="0" tIns="0" rIns="0" bIns="0" rtlCol="0">
            <a:spAutoFit/>
          </a:bodyPr>
          <a:lstStyle/>
          <a:p>
            <a:pPr marL="12700" marR="5080" indent="177800"/>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 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a:t>
            </a:r>
            <a:endParaRPr sz="900">
              <a:solidFill>
                <a:prstClr val="black"/>
              </a:solidFill>
              <a:latin typeface="Verdana"/>
              <a:cs typeface="Verdana"/>
            </a:endParaRPr>
          </a:p>
        </p:txBody>
      </p:sp>
      <p:sp>
        <p:nvSpPr>
          <p:cNvPr id="242" name="object 239"/>
          <p:cNvSpPr/>
          <p:nvPr/>
        </p:nvSpPr>
        <p:spPr>
          <a:xfrm>
            <a:off x="211833" y="3480815"/>
            <a:ext cx="1095755" cy="332231"/>
          </a:xfrm>
          <a:prstGeom prst="rect">
            <a:avLst/>
          </a:prstGeom>
          <a:blipFill>
            <a:blip r:embed="rId108" cstate="print"/>
            <a:stretch>
              <a:fillRect/>
            </a:stretch>
          </a:blipFill>
        </p:spPr>
        <p:txBody>
          <a:bodyPr wrap="square" lIns="0" tIns="0" rIns="0" bIns="0" rtlCol="0"/>
          <a:lstStyle/>
          <a:p>
            <a:pPr>
              <a:defRPr/>
            </a:pPr>
            <a:endParaRPr kumimoji="0" kern="0" smtClean="0">
              <a:solidFill>
                <a:prstClr val="black"/>
              </a:solidFill>
            </a:endParaRPr>
          </a:p>
        </p:txBody>
      </p:sp>
      <p:sp>
        <p:nvSpPr>
          <p:cNvPr id="243" name="object 240"/>
          <p:cNvSpPr/>
          <p:nvPr/>
        </p:nvSpPr>
        <p:spPr>
          <a:xfrm>
            <a:off x="425192" y="3508241"/>
            <a:ext cx="708659" cy="379475"/>
          </a:xfrm>
          <a:prstGeom prst="rect">
            <a:avLst/>
          </a:prstGeom>
          <a:blipFill>
            <a:blip r:embed="rId109" cstate="print"/>
            <a:stretch>
              <a:fillRect/>
            </a:stretch>
          </a:blipFill>
        </p:spPr>
        <p:txBody>
          <a:bodyPr wrap="square" lIns="0" tIns="0" rIns="0" bIns="0" rtlCol="0"/>
          <a:lstStyle/>
          <a:p>
            <a:pPr>
              <a:defRPr/>
            </a:pPr>
            <a:endParaRPr kumimoji="0" kern="0" smtClean="0">
              <a:solidFill>
                <a:prstClr val="black"/>
              </a:solidFill>
            </a:endParaRPr>
          </a:p>
        </p:txBody>
      </p:sp>
      <p:sp>
        <p:nvSpPr>
          <p:cNvPr id="244" name="object 241"/>
          <p:cNvSpPr/>
          <p:nvPr/>
        </p:nvSpPr>
        <p:spPr>
          <a:xfrm>
            <a:off x="135420" y="3404831"/>
            <a:ext cx="1093368" cy="329158"/>
          </a:xfrm>
          <a:prstGeom prst="rect">
            <a:avLst/>
          </a:prstGeom>
          <a:blipFill>
            <a:blip r:embed="rId110" cstate="print"/>
            <a:stretch>
              <a:fillRect/>
            </a:stretch>
          </a:blipFill>
        </p:spPr>
        <p:txBody>
          <a:bodyPr wrap="square" lIns="0" tIns="0" rIns="0" bIns="0" rtlCol="0"/>
          <a:lstStyle/>
          <a:p>
            <a:pPr>
              <a:defRPr/>
            </a:pPr>
            <a:endParaRPr kumimoji="0" kern="0" smtClean="0">
              <a:solidFill>
                <a:prstClr val="black"/>
              </a:solidFill>
            </a:endParaRPr>
          </a:p>
        </p:txBody>
      </p:sp>
      <p:sp>
        <p:nvSpPr>
          <p:cNvPr id="245" name="object 242"/>
          <p:cNvSpPr txBox="1"/>
          <p:nvPr/>
        </p:nvSpPr>
        <p:spPr>
          <a:xfrm>
            <a:off x="404261" y="3471312"/>
            <a:ext cx="554355" cy="276860"/>
          </a:xfrm>
          <a:prstGeom prst="rect">
            <a:avLst/>
          </a:prstGeom>
        </p:spPr>
        <p:txBody>
          <a:bodyPr vert="horz" wrap="square" lIns="0" tIns="0" rIns="0" bIns="0" rtlCol="0">
            <a:spAutoFit/>
          </a:bodyPr>
          <a:lstStyle/>
          <a:p>
            <a:pPr marL="12700" marR="5080" indent="13335"/>
            <a:r>
              <a:rPr sz="900" spc="-5" dirty="0">
                <a:solidFill>
                  <a:prstClr val="black"/>
                </a:solidFill>
                <a:latin typeface="Verdana"/>
                <a:cs typeface="Verdana"/>
              </a:rPr>
              <a:t>F</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i</a:t>
            </a:r>
            <a:r>
              <a:rPr sz="900" spc="-5" dirty="0">
                <a:solidFill>
                  <a:prstClr val="black"/>
                </a:solidFill>
                <a:latin typeface="Verdana"/>
                <a:cs typeface="Verdana"/>
              </a:rPr>
              <a:t>al r</a:t>
            </a:r>
            <a:r>
              <a:rPr sz="900" dirty="0">
                <a:solidFill>
                  <a:prstClr val="black"/>
                </a:solidFill>
                <a:latin typeface="Verdana"/>
                <a:cs typeface="Verdana"/>
              </a:rPr>
              <a:t>ep</a:t>
            </a:r>
            <a:r>
              <a:rPr sz="900" spc="5" dirty="0">
                <a:solidFill>
                  <a:prstClr val="black"/>
                </a:solidFill>
                <a:latin typeface="Verdana"/>
                <a:cs typeface="Verdana"/>
              </a:rPr>
              <a:t>o</a:t>
            </a:r>
            <a:r>
              <a:rPr sz="900" spc="-5" dirty="0">
                <a:solidFill>
                  <a:prstClr val="black"/>
                </a:solidFill>
                <a:latin typeface="Verdana"/>
                <a:cs typeface="Verdana"/>
              </a:rPr>
              <a:t>r</a:t>
            </a:r>
            <a:r>
              <a:rPr sz="900" spc="5" dirty="0">
                <a:solidFill>
                  <a:prstClr val="black"/>
                </a:solidFill>
                <a:latin typeface="Verdana"/>
                <a:cs typeface="Verdana"/>
              </a:rPr>
              <a:t>ti</a:t>
            </a:r>
            <a:r>
              <a:rPr sz="900" spc="-10" dirty="0">
                <a:solidFill>
                  <a:prstClr val="black"/>
                </a:solidFill>
                <a:latin typeface="Verdana"/>
                <a:cs typeface="Verdana"/>
              </a:rPr>
              <a:t>n</a:t>
            </a:r>
            <a:r>
              <a:rPr sz="900" dirty="0">
                <a:solidFill>
                  <a:prstClr val="black"/>
                </a:solidFill>
                <a:latin typeface="Verdana"/>
                <a:cs typeface="Verdana"/>
              </a:rPr>
              <a:t>g</a:t>
            </a:r>
            <a:endParaRPr sz="900">
              <a:solidFill>
                <a:prstClr val="black"/>
              </a:solidFill>
              <a:latin typeface="Verdana"/>
              <a:cs typeface="Verdana"/>
            </a:endParaRPr>
          </a:p>
        </p:txBody>
      </p:sp>
      <p:sp>
        <p:nvSpPr>
          <p:cNvPr id="246" name="object 243"/>
          <p:cNvSpPr/>
          <p:nvPr/>
        </p:nvSpPr>
        <p:spPr>
          <a:xfrm>
            <a:off x="77482" y="398751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7" name="object 244"/>
          <p:cNvSpPr/>
          <p:nvPr/>
        </p:nvSpPr>
        <p:spPr>
          <a:xfrm>
            <a:off x="224027" y="3921252"/>
            <a:ext cx="1095743" cy="256031"/>
          </a:xfrm>
          <a:prstGeom prst="rect">
            <a:avLst/>
          </a:prstGeom>
          <a:blipFill>
            <a:blip r:embed="rId111" cstate="print"/>
            <a:stretch>
              <a:fillRect/>
            </a:stretch>
          </a:blipFill>
        </p:spPr>
        <p:txBody>
          <a:bodyPr wrap="square" lIns="0" tIns="0" rIns="0" bIns="0" rtlCol="0"/>
          <a:lstStyle/>
          <a:p>
            <a:pPr>
              <a:defRPr/>
            </a:pPr>
            <a:endParaRPr kumimoji="0" kern="0" smtClean="0">
              <a:solidFill>
                <a:prstClr val="black"/>
              </a:solidFill>
            </a:endParaRPr>
          </a:p>
        </p:txBody>
      </p:sp>
      <p:sp>
        <p:nvSpPr>
          <p:cNvPr id="248" name="object 245"/>
          <p:cNvSpPr/>
          <p:nvPr/>
        </p:nvSpPr>
        <p:spPr>
          <a:xfrm>
            <a:off x="252981" y="3944102"/>
            <a:ext cx="1074419" cy="242315"/>
          </a:xfrm>
          <a:prstGeom prst="rect">
            <a:avLst/>
          </a:prstGeom>
          <a:blipFill>
            <a:blip r:embed="rId112" cstate="print"/>
            <a:stretch>
              <a:fillRect/>
            </a:stretch>
          </a:blipFill>
        </p:spPr>
        <p:txBody>
          <a:bodyPr wrap="square" lIns="0" tIns="0" rIns="0" bIns="0" rtlCol="0"/>
          <a:lstStyle/>
          <a:p>
            <a:pPr>
              <a:defRPr/>
            </a:pPr>
            <a:endParaRPr kumimoji="0" kern="0" smtClean="0">
              <a:solidFill>
                <a:prstClr val="black"/>
              </a:solidFill>
            </a:endParaRPr>
          </a:p>
        </p:txBody>
      </p:sp>
      <p:sp>
        <p:nvSpPr>
          <p:cNvPr id="249" name="object 246"/>
          <p:cNvSpPr/>
          <p:nvPr/>
        </p:nvSpPr>
        <p:spPr>
          <a:xfrm>
            <a:off x="147307" y="3844645"/>
            <a:ext cx="1093368" cy="253530"/>
          </a:xfrm>
          <a:prstGeom prst="rect">
            <a:avLst/>
          </a:prstGeom>
          <a:blipFill>
            <a:blip r:embed="rId113" cstate="print"/>
            <a:stretch>
              <a:fillRect/>
            </a:stretch>
          </a:blipFill>
        </p:spPr>
        <p:txBody>
          <a:bodyPr wrap="square" lIns="0" tIns="0" rIns="0" bIns="0" rtlCol="0"/>
          <a:lstStyle/>
          <a:p>
            <a:pPr>
              <a:defRPr/>
            </a:pPr>
            <a:endParaRPr kumimoji="0" kern="0" smtClean="0">
              <a:solidFill>
                <a:prstClr val="black"/>
              </a:solidFill>
            </a:endParaRPr>
          </a:p>
        </p:txBody>
      </p:sp>
      <p:sp>
        <p:nvSpPr>
          <p:cNvPr id="250" name="object 247"/>
          <p:cNvSpPr txBox="1"/>
          <p:nvPr/>
        </p:nvSpPr>
        <p:spPr>
          <a:xfrm>
            <a:off x="233265" y="3907626"/>
            <a:ext cx="92138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a:t>
            </a:r>
            <a:r>
              <a:rPr sz="900" dirty="0">
                <a:solidFill>
                  <a:prstClr val="black"/>
                </a:solidFill>
                <a:latin typeface="Verdana"/>
                <a:cs typeface="Verdana"/>
              </a:rPr>
              <a:t>mm</a:t>
            </a:r>
            <a:r>
              <a:rPr sz="900" spc="-10" dirty="0">
                <a:solidFill>
                  <a:prstClr val="black"/>
                </a:solidFill>
                <a:latin typeface="Verdana"/>
                <a:cs typeface="Verdana"/>
              </a:rPr>
              <a:t>un</a:t>
            </a:r>
            <a:r>
              <a:rPr sz="900" spc="5" dirty="0">
                <a:solidFill>
                  <a:prstClr val="black"/>
                </a:solidFill>
                <a:latin typeface="Verdana"/>
                <a:cs typeface="Verdana"/>
              </a:rPr>
              <a:t>i</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1" name="object 248"/>
          <p:cNvSpPr/>
          <p:nvPr/>
        </p:nvSpPr>
        <p:spPr>
          <a:xfrm>
            <a:off x="149352" y="1873008"/>
            <a:ext cx="1167383" cy="533387"/>
          </a:xfrm>
          <a:prstGeom prst="rect">
            <a:avLst/>
          </a:prstGeom>
          <a:blipFill>
            <a:blip r:embed="rId114" cstate="print"/>
            <a:stretch>
              <a:fillRect/>
            </a:stretch>
          </a:blipFill>
        </p:spPr>
        <p:txBody>
          <a:bodyPr wrap="square" lIns="0" tIns="0" rIns="0" bIns="0" rtlCol="0"/>
          <a:lstStyle/>
          <a:p>
            <a:pPr>
              <a:defRPr/>
            </a:pPr>
            <a:endParaRPr kumimoji="0" kern="0" smtClean="0">
              <a:solidFill>
                <a:prstClr val="black"/>
              </a:solidFill>
            </a:endParaRPr>
          </a:p>
        </p:txBody>
      </p:sp>
      <p:sp>
        <p:nvSpPr>
          <p:cNvPr id="252" name="object 249"/>
          <p:cNvSpPr/>
          <p:nvPr/>
        </p:nvSpPr>
        <p:spPr>
          <a:xfrm>
            <a:off x="192021" y="1863848"/>
            <a:ext cx="1098803" cy="574547"/>
          </a:xfrm>
          <a:prstGeom prst="rect">
            <a:avLst/>
          </a:prstGeom>
          <a:blipFill>
            <a:blip r:embed="rId115" cstate="print"/>
            <a:stretch>
              <a:fillRect/>
            </a:stretch>
          </a:blipFill>
        </p:spPr>
        <p:txBody>
          <a:bodyPr wrap="square" lIns="0" tIns="0" rIns="0" bIns="0" rtlCol="0"/>
          <a:lstStyle/>
          <a:p>
            <a:pPr>
              <a:defRPr/>
            </a:pPr>
            <a:endParaRPr kumimoji="0" kern="0" smtClean="0">
              <a:solidFill>
                <a:prstClr val="black"/>
              </a:solidFill>
            </a:endParaRPr>
          </a:p>
        </p:txBody>
      </p:sp>
      <p:sp>
        <p:nvSpPr>
          <p:cNvPr id="253" name="object 250"/>
          <p:cNvSpPr/>
          <p:nvPr/>
        </p:nvSpPr>
        <p:spPr>
          <a:xfrm>
            <a:off x="73025" y="1796834"/>
            <a:ext cx="1164678"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54" name="object 251"/>
          <p:cNvSpPr txBox="1"/>
          <p:nvPr/>
        </p:nvSpPr>
        <p:spPr>
          <a:xfrm>
            <a:off x="193909" y="1845771"/>
            <a:ext cx="92138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1</a:t>
            </a:r>
            <a:r>
              <a:rPr sz="1200" b="1" spc="-5" dirty="0">
                <a:solidFill>
                  <a:prstClr val="black"/>
                </a:solidFill>
                <a:latin typeface="Verdana"/>
                <a:cs typeface="Verdana"/>
              </a:rPr>
              <a:t> </a:t>
            </a:r>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a:t>
            </a:r>
            <a:endParaRPr sz="900">
              <a:solidFill>
                <a:prstClr val="black"/>
              </a:solidFill>
              <a:latin typeface="Verdana"/>
              <a:cs typeface="Verdana"/>
            </a:endParaRPr>
          </a:p>
        </p:txBody>
      </p:sp>
      <p:sp>
        <p:nvSpPr>
          <p:cNvPr id="255" name="object 252"/>
          <p:cNvSpPr txBox="1"/>
          <p:nvPr/>
        </p:nvSpPr>
        <p:spPr>
          <a:xfrm>
            <a:off x="201491" y="2022107"/>
            <a:ext cx="906144"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 &amp;</a:t>
            </a:r>
            <a:endParaRPr sz="900">
              <a:solidFill>
                <a:prstClr val="black"/>
              </a:solidFill>
              <a:latin typeface="Verdana"/>
              <a:cs typeface="Verdana"/>
            </a:endParaRPr>
          </a:p>
        </p:txBody>
      </p:sp>
      <p:sp>
        <p:nvSpPr>
          <p:cNvPr id="256" name="object 253"/>
          <p:cNvSpPr txBox="1"/>
          <p:nvPr/>
        </p:nvSpPr>
        <p:spPr>
          <a:xfrm>
            <a:off x="227437" y="2159267"/>
            <a:ext cx="85598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a</a:t>
            </a:r>
            <a:r>
              <a:rPr sz="900" dirty="0">
                <a:solidFill>
                  <a:prstClr val="black"/>
                </a:solidFill>
                <a:latin typeface="Verdana"/>
                <a:cs typeface="Verdana"/>
              </a:rPr>
              <a:t>dm</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5" dirty="0">
                <a:solidFill>
                  <a:prstClr val="black"/>
                </a:solidFill>
                <a:latin typeface="Verdana"/>
                <a:cs typeface="Verdana"/>
              </a:rPr>
              <a:t>s</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7" name="object 254"/>
          <p:cNvSpPr/>
          <p:nvPr/>
        </p:nvSpPr>
        <p:spPr>
          <a:xfrm>
            <a:off x="5731763" y="3970019"/>
            <a:ext cx="877823" cy="216407"/>
          </a:xfrm>
          <a:prstGeom prst="rect">
            <a:avLst/>
          </a:prstGeom>
          <a:blipFill>
            <a:blip r:embed="rId116" cstate="print"/>
            <a:stretch>
              <a:fillRect/>
            </a:stretch>
          </a:blipFill>
        </p:spPr>
        <p:txBody>
          <a:bodyPr wrap="square" lIns="0" tIns="0" rIns="0" bIns="0" rtlCol="0"/>
          <a:lstStyle/>
          <a:p>
            <a:pPr>
              <a:defRPr/>
            </a:pPr>
            <a:endParaRPr kumimoji="0" kern="0" smtClean="0">
              <a:solidFill>
                <a:prstClr val="black"/>
              </a:solidFill>
            </a:endParaRPr>
          </a:p>
        </p:txBody>
      </p:sp>
      <p:sp>
        <p:nvSpPr>
          <p:cNvPr id="258" name="object 255"/>
          <p:cNvSpPr/>
          <p:nvPr/>
        </p:nvSpPr>
        <p:spPr>
          <a:xfrm>
            <a:off x="5704328" y="3991345"/>
            <a:ext cx="897635" cy="242313"/>
          </a:xfrm>
          <a:prstGeom prst="rect">
            <a:avLst/>
          </a:prstGeom>
          <a:blipFill>
            <a:blip r:embed="rId117" cstate="print"/>
            <a:stretch>
              <a:fillRect/>
            </a:stretch>
          </a:blipFill>
        </p:spPr>
        <p:txBody>
          <a:bodyPr wrap="square" lIns="0" tIns="0" rIns="0" bIns="0" rtlCol="0"/>
          <a:lstStyle/>
          <a:p>
            <a:pPr>
              <a:defRPr/>
            </a:pPr>
            <a:endParaRPr kumimoji="0" kern="0" smtClean="0">
              <a:solidFill>
                <a:prstClr val="black"/>
              </a:solidFill>
            </a:endParaRPr>
          </a:p>
        </p:txBody>
      </p:sp>
      <p:sp>
        <p:nvSpPr>
          <p:cNvPr id="259" name="object 256"/>
          <p:cNvSpPr/>
          <p:nvPr/>
        </p:nvSpPr>
        <p:spPr>
          <a:xfrm>
            <a:off x="5655767" y="3893667"/>
            <a:ext cx="874991" cy="212902"/>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0" name="object 257"/>
          <p:cNvSpPr txBox="1"/>
          <p:nvPr/>
        </p:nvSpPr>
        <p:spPr>
          <a:xfrm>
            <a:off x="5683577" y="3954771"/>
            <a:ext cx="74295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Tysa</a:t>
            </a:r>
            <a:r>
              <a:rPr sz="900" dirty="0">
                <a:solidFill>
                  <a:prstClr val="black"/>
                </a:solidFill>
                <a:latin typeface="Verdana"/>
                <a:cs typeface="Verdana"/>
              </a:rPr>
              <a:t>b</a:t>
            </a:r>
            <a:r>
              <a:rPr sz="900" spc="-5" dirty="0">
                <a:solidFill>
                  <a:prstClr val="black"/>
                </a:solidFill>
                <a:latin typeface="Verdana"/>
                <a:cs typeface="Verdana"/>
              </a:rPr>
              <a:t>r</a:t>
            </a:r>
            <a:r>
              <a:rPr sz="900" dirty="0">
                <a:solidFill>
                  <a:prstClr val="black"/>
                </a:solidFill>
                <a:latin typeface="Verdana"/>
                <a:cs typeface="Verdana"/>
              </a:rPr>
              <a:t>i</a:t>
            </a:r>
          </a:p>
        </p:txBody>
      </p:sp>
      <p:sp>
        <p:nvSpPr>
          <p:cNvPr id="261" name="object 258"/>
          <p:cNvSpPr/>
          <p:nvPr/>
        </p:nvSpPr>
        <p:spPr>
          <a:xfrm>
            <a:off x="5529496" y="3774614"/>
            <a:ext cx="0" cy="952500"/>
          </a:xfrm>
          <a:custGeom>
            <a:avLst/>
            <a:gdLst/>
            <a:ahLst/>
            <a:cxnLst/>
            <a:rect l="l" t="t" r="r" b="b"/>
            <a:pathLst>
              <a:path h="952500">
                <a:moveTo>
                  <a:pt x="0" y="0"/>
                </a:moveTo>
                <a:lnTo>
                  <a:pt x="0" y="95247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2" name="object 259"/>
          <p:cNvSpPr/>
          <p:nvPr/>
        </p:nvSpPr>
        <p:spPr>
          <a:xfrm>
            <a:off x="5520583" y="403794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3" name="object 260"/>
          <p:cNvSpPr/>
          <p:nvPr/>
        </p:nvSpPr>
        <p:spPr>
          <a:xfrm>
            <a:off x="5520583" y="425084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4" name="object 261"/>
          <p:cNvSpPr/>
          <p:nvPr/>
        </p:nvSpPr>
        <p:spPr>
          <a:xfrm>
            <a:off x="5731764" y="4209288"/>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65" name="object 262"/>
          <p:cNvSpPr/>
          <p:nvPr/>
        </p:nvSpPr>
        <p:spPr>
          <a:xfrm>
            <a:off x="5704328" y="4232137"/>
            <a:ext cx="809234" cy="242313"/>
          </a:xfrm>
          <a:prstGeom prst="rect">
            <a:avLst/>
          </a:prstGeom>
          <a:blipFill>
            <a:blip r:embed="rId120" cstate="print"/>
            <a:stretch>
              <a:fillRect/>
            </a:stretch>
          </a:blipFill>
        </p:spPr>
        <p:txBody>
          <a:bodyPr wrap="square" lIns="0" tIns="0" rIns="0" bIns="0" rtlCol="0"/>
          <a:lstStyle/>
          <a:p>
            <a:pPr>
              <a:defRPr/>
            </a:pPr>
            <a:endParaRPr kumimoji="0" kern="0" smtClean="0">
              <a:solidFill>
                <a:prstClr val="black"/>
              </a:solidFill>
            </a:endParaRPr>
          </a:p>
        </p:txBody>
      </p:sp>
      <p:sp>
        <p:nvSpPr>
          <p:cNvPr id="266" name="object 263"/>
          <p:cNvSpPr/>
          <p:nvPr/>
        </p:nvSpPr>
        <p:spPr>
          <a:xfrm>
            <a:off x="5655767" y="4133189"/>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7" name="object 264"/>
          <p:cNvSpPr txBox="1"/>
          <p:nvPr/>
        </p:nvSpPr>
        <p:spPr>
          <a:xfrm>
            <a:off x="5683577" y="4194355"/>
            <a:ext cx="65595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2:</a:t>
            </a:r>
            <a:r>
              <a:rPr sz="900" spc="-10" dirty="0">
                <a:solidFill>
                  <a:prstClr val="black"/>
                </a:solidFill>
                <a:latin typeface="Verdana"/>
                <a:cs typeface="Verdana"/>
              </a:rPr>
              <a:t> </a:t>
            </a:r>
            <a:r>
              <a:rPr sz="900" dirty="0">
                <a:solidFill>
                  <a:prstClr val="black"/>
                </a:solidFill>
                <a:latin typeface="Verdana"/>
                <a:cs typeface="Verdana"/>
              </a:rPr>
              <a:t>Ke</a:t>
            </a:r>
            <a:r>
              <a:rPr sz="900" spc="5" dirty="0">
                <a:solidFill>
                  <a:prstClr val="black"/>
                </a:solidFill>
                <a:latin typeface="Verdana"/>
                <a:cs typeface="Verdana"/>
              </a:rPr>
              <a:t>t</a:t>
            </a:r>
            <a:r>
              <a:rPr sz="900" dirty="0">
                <a:solidFill>
                  <a:prstClr val="black"/>
                </a:solidFill>
                <a:latin typeface="Verdana"/>
                <a:cs typeface="Verdana"/>
              </a:rPr>
              <a:t>ek</a:t>
            </a:r>
            <a:endParaRPr sz="900">
              <a:solidFill>
                <a:prstClr val="black"/>
              </a:solidFill>
              <a:latin typeface="Verdana"/>
              <a:cs typeface="Verdana"/>
            </a:endParaRPr>
          </a:p>
        </p:txBody>
      </p:sp>
      <p:sp>
        <p:nvSpPr>
          <p:cNvPr id="268" name="object 265"/>
          <p:cNvSpPr/>
          <p:nvPr/>
        </p:nvSpPr>
        <p:spPr>
          <a:xfrm>
            <a:off x="5520583" y="449456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9" name="object 266"/>
          <p:cNvSpPr/>
          <p:nvPr/>
        </p:nvSpPr>
        <p:spPr>
          <a:xfrm>
            <a:off x="5520583" y="4728485"/>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0" name="object 267"/>
          <p:cNvSpPr/>
          <p:nvPr/>
        </p:nvSpPr>
        <p:spPr>
          <a:xfrm>
            <a:off x="5731764" y="4447032"/>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71" name="object 268"/>
          <p:cNvSpPr/>
          <p:nvPr/>
        </p:nvSpPr>
        <p:spPr>
          <a:xfrm>
            <a:off x="5704328" y="4469885"/>
            <a:ext cx="742187" cy="37946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72" name="object 269"/>
          <p:cNvSpPr/>
          <p:nvPr/>
        </p:nvSpPr>
        <p:spPr>
          <a:xfrm>
            <a:off x="5655767" y="4371314"/>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73" name="object 270"/>
          <p:cNvSpPr txBox="1"/>
          <p:nvPr/>
        </p:nvSpPr>
        <p:spPr>
          <a:xfrm>
            <a:off x="5683577" y="4437112"/>
            <a:ext cx="988317" cy="123111"/>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TF</a:t>
            </a:r>
            <a:r>
              <a:rPr sz="800" dirty="0">
                <a:solidFill>
                  <a:prstClr val="black"/>
                </a:solidFill>
                <a:latin typeface="Verdana"/>
                <a:cs typeface="Verdana"/>
              </a:rPr>
              <a:t>3</a:t>
            </a:r>
            <a:r>
              <a:rPr sz="800" dirty="0" smtClean="0">
                <a:solidFill>
                  <a:prstClr val="black"/>
                </a:solidFill>
                <a:latin typeface="Verdana"/>
                <a:cs typeface="Verdana"/>
              </a:rPr>
              <a:t>:</a:t>
            </a:r>
            <a:r>
              <a:rPr lang="en-US" sz="800" dirty="0" smtClean="0">
                <a:solidFill>
                  <a:prstClr val="black"/>
                </a:solidFill>
                <a:latin typeface="Verdana"/>
                <a:cs typeface="Verdana"/>
              </a:rPr>
              <a:t> </a:t>
            </a:r>
            <a:r>
              <a:rPr sz="800" spc="-5" dirty="0" smtClean="0">
                <a:solidFill>
                  <a:prstClr val="black"/>
                </a:solidFill>
                <a:latin typeface="Verdana"/>
                <a:cs typeface="Verdana"/>
              </a:rPr>
              <a:t>Ac</a:t>
            </a:r>
            <a:r>
              <a:rPr sz="800" spc="5" dirty="0" smtClean="0">
                <a:solidFill>
                  <a:prstClr val="black"/>
                </a:solidFill>
                <a:latin typeface="Verdana"/>
                <a:cs typeface="Verdana"/>
              </a:rPr>
              <a:t>o</a:t>
            </a:r>
            <a:r>
              <a:rPr sz="800" dirty="0" smtClean="0">
                <a:solidFill>
                  <a:prstClr val="black"/>
                </a:solidFill>
                <a:latin typeface="Verdana"/>
                <a:cs typeface="Verdana"/>
              </a:rPr>
              <a:t>mp</a:t>
            </a:r>
            <a:r>
              <a:rPr sz="800" spc="5" dirty="0" smtClean="0">
                <a:solidFill>
                  <a:prstClr val="black"/>
                </a:solidFill>
                <a:latin typeface="Verdana"/>
                <a:cs typeface="Verdana"/>
              </a:rPr>
              <a:t>lia</a:t>
            </a:r>
            <a:endParaRPr sz="800" dirty="0">
              <a:solidFill>
                <a:prstClr val="black"/>
              </a:solidFill>
              <a:latin typeface="Verdana"/>
              <a:cs typeface="Verdana"/>
            </a:endParaRPr>
          </a:p>
        </p:txBody>
      </p:sp>
      <p:sp>
        <p:nvSpPr>
          <p:cNvPr id="274" name="object 271"/>
          <p:cNvSpPr/>
          <p:nvPr/>
        </p:nvSpPr>
        <p:spPr>
          <a:xfrm>
            <a:off x="5731763" y="4689347"/>
            <a:ext cx="877823" cy="216407"/>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75" name="object 272"/>
          <p:cNvSpPr/>
          <p:nvPr/>
        </p:nvSpPr>
        <p:spPr>
          <a:xfrm>
            <a:off x="5704331" y="4653136"/>
            <a:ext cx="950975" cy="242315"/>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76" name="object 273"/>
          <p:cNvSpPr/>
          <p:nvPr/>
        </p:nvSpPr>
        <p:spPr>
          <a:xfrm>
            <a:off x="5655767" y="4613630"/>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77" name="object 274"/>
          <p:cNvSpPr txBox="1"/>
          <p:nvPr/>
        </p:nvSpPr>
        <p:spPr>
          <a:xfrm>
            <a:off x="5683577" y="4653136"/>
            <a:ext cx="758825" cy="138499"/>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4:</a:t>
            </a:r>
            <a:r>
              <a:rPr sz="900" spc="-10" dirty="0">
                <a:solidFill>
                  <a:prstClr val="black"/>
                </a:solidFill>
                <a:latin typeface="Verdana"/>
                <a:cs typeface="Verdana"/>
              </a:rPr>
              <a:t> </a:t>
            </a:r>
            <a:r>
              <a:rPr sz="900" spc="-5" dirty="0" smtClean="0">
                <a:solidFill>
                  <a:prstClr val="black"/>
                </a:solidFill>
                <a:latin typeface="Verdana"/>
                <a:cs typeface="Verdana"/>
              </a:rPr>
              <a:t>Ra</a:t>
            </a:r>
            <a:r>
              <a:rPr sz="900" dirty="0" smtClean="0">
                <a:solidFill>
                  <a:prstClr val="black"/>
                </a:solidFill>
                <a:latin typeface="Verdana"/>
                <a:cs typeface="Verdana"/>
              </a:rPr>
              <a:t>p</a:t>
            </a:r>
            <a:r>
              <a:rPr sz="900" spc="5" dirty="0" smtClean="0">
                <a:solidFill>
                  <a:prstClr val="black"/>
                </a:solidFill>
                <a:latin typeface="Verdana"/>
                <a:cs typeface="Verdana"/>
              </a:rPr>
              <a:t>ti</a:t>
            </a:r>
            <a:r>
              <a:rPr sz="900" spc="-5" dirty="0" smtClean="0">
                <a:solidFill>
                  <a:prstClr val="black"/>
                </a:solidFill>
                <a:latin typeface="Verdana"/>
                <a:cs typeface="Verdana"/>
              </a:rPr>
              <a:t>v</a:t>
            </a:r>
            <a:r>
              <a:rPr sz="900" dirty="0" smtClean="0">
                <a:solidFill>
                  <a:prstClr val="black"/>
                </a:solidFill>
                <a:latin typeface="Verdana"/>
                <a:cs typeface="Verdana"/>
              </a:rPr>
              <a:t>a</a:t>
            </a:r>
            <a:endParaRPr sz="900" dirty="0">
              <a:solidFill>
                <a:prstClr val="black"/>
              </a:solidFill>
              <a:latin typeface="Verdana"/>
              <a:cs typeface="Verdana"/>
            </a:endParaRPr>
          </a:p>
        </p:txBody>
      </p:sp>
      <p:sp>
        <p:nvSpPr>
          <p:cNvPr id="278" name="object 275"/>
          <p:cNvSpPr/>
          <p:nvPr/>
        </p:nvSpPr>
        <p:spPr>
          <a:xfrm>
            <a:off x="5472684" y="3526535"/>
            <a:ext cx="1153664" cy="324604"/>
          </a:xfrm>
          <a:prstGeom prst="rect">
            <a:avLst/>
          </a:prstGeom>
          <a:blipFill>
            <a:blip r:embed="rId125" cstate="print"/>
            <a:stretch>
              <a:fillRect/>
            </a:stretch>
          </a:blipFill>
        </p:spPr>
        <p:txBody>
          <a:bodyPr wrap="square" lIns="0" tIns="0" rIns="0" bIns="0" rtlCol="0"/>
          <a:lstStyle/>
          <a:p>
            <a:pPr>
              <a:defRPr/>
            </a:pPr>
            <a:endParaRPr kumimoji="0" kern="0" smtClean="0">
              <a:solidFill>
                <a:prstClr val="black"/>
              </a:solidFill>
            </a:endParaRPr>
          </a:p>
        </p:txBody>
      </p:sp>
      <p:sp>
        <p:nvSpPr>
          <p:cNvPr id="279" name="object 276"/>
          <p:cNvSpPr/>
          <p:nvPr/>
        </p:nvSpPr>
        <p:spPr>
          <a:xfrm>
            <a:off x="5474207" y="3552437"/>
            <a:ext cx="1191767" cy="379475"/>
          </a:xfrm>
          <a:prstGeom prst="rect">
            <a:avLst/>
          </a:prstGeom>
          <a:blipFill>
            <a:blip r:embed="rId126" cstate="print"/>
            <a:stretch>
              <a:fillRect/>
            </a:stretch>
          </a:blipFill>
        </p:spPr>
        <p:txBody>
          <a:bodyPr wrap="square" lIns="0" tIns="0" rIns="0" bIns="0" rtlCol="0"/>
          <a:lstStyle/>
          <a:p>
            <a:pPr>
              <a:defRPr/>
            </a:pPr>
            <a:endParaRPr kumimoji="0" kern="0" smtClean="0">
              <a:solidFill>
                <a:prstClr val="black"/>
              </a:solidFill>
            </a:endParaRPr>
          </a:p>
        </p:txBody>
      </p:sp>
      <p:sp>
        <p:nvSpPr>
          <p:cNvPr id="280" name="object 277"/>
          <p:cNvSpPr/>
          <p:nvPr/>
        </p:nvSpPr>
        <p:spPr>
          <a:xfrm>
            <a:off x="5395798" y="3449650"/>
            <a:ext cx="1151305" cy="322160"/>
          </a:xfrm>
          <a:prstGeom prst="rect">
            <a:avLst/>
          </a:prstGeom>
          <a:blipFill>
            <a:blip r:embed="rId127" cstate="print"/>
            <a:stretch>
              <a:fillRect/>
            </a:stretch>
          </a:blipFill>
        </p:spPr>
        <p:txBody>
          <a:bodyPr wrap="square" lIns="0" tIns="0" rIns="0" bIns="0" rtlCol="0"/>
          <a:lstStyle/>
          <a:p>
            <a:pPr>
              <a:defRPr/>
            </a:pPr>
            <a:endParaRPr kumimoji="0" kern="0" smtClean="0">
              <a:solidFill>
                <a:prstClr val="black"/>
              </a:solidFill>
            </a:endParaRPr>
          </a:p>
        </p:txBody>
      </p:sp>
      <p:sp>
        <p:nvSpPr>
          <p:cNvPr id="281" name="object 278"/>
          <p:cNvSpPr txBox="1"/>
          <p:nvPr/>
        </p:nvSpPr>
        <p:spPr>
          <a:xfrm>
            <a:off x="5453259" y="351581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82" name="object 279"/>
          <p:cNvSpPr txBox="1"/>
          <p:nvPr/>
        </p:nvSpPr>
        <p:spPr>
          <a:xfrm>
            <a:off x="5695575" y="365297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1</a:t>
            </a:r>
            <a:endParaRPr sz="900">
              <a:solidFill>
                <a:prstClr val="black"/>
              </a:solidFill>
              <a:latin typeface="Verdana"/>
              <a:cs typeface="Verdana"/>
            </a:endParaRPr>
          </a:p>
        </p:txBody>
      </p:sp>
      <p:sp>
        <p:nvSpPr>
          <p:cNvPr id="286" name="テキスト ボックス 285"/>
          <p:cNvSpPr txBox="1"/>
          <p:nvPr/>
        </p:nvSpPr>
        <p:spPr>
          <a:xfrm>
            <a:off x="2827017" y="179616"/>
            <a:ext cx="6172841" cy="307777"/>
          </a:xfrm>
          <a:prstGeom prst="rect">
            <a:avLst/>
          </a:prstGeom>
          <a:noFill/>
        </p:spPr>
        <p:txBody>
          <a:bodyPr wrap="square" rtlCol="0">
            <a:spAutoFit/>
          </a:bodyPr>
          <a:lstStyle/>
          <a:p>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各ワークパッケージは、以下の組織図に図示されているサブグループで構成されて</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438498" y="543802"/>
            <a:ext cx="2454518" cy="369332"/>
          </a:xfrm>
          <a:prstGeom prst="rect">
            <a:avLst/>
          </a:prstGeom>
        </p:spPr>
        <p:txBody>
          <a:bodyPr wrap="none">
            <a:spAutoFit/>
          </a:bodyPr>
          <a:lstStyle/>
          <a:p>
            <a:r>
              <a:rPr lang="ja-JP" altLang="en-US" dirty="0"/>
              <a:t>プロジェクトの運営管理</a:t>
            </a:r>
          </a:p>
        </p:txBody>
      </p:sp>
      <p:sp>
        <p:nvSpPr>
          <p:cNvPr id="298" name="角丸四角形吹き出し 297"/>
          <p:cNvSpPr/>
          <p:nvPr/>
        </p:nvSpPr>
        <p:spPr>
          <a:xfrm>
            <a:off x="4162044" y="59121"/>
            <a:ext cx="4946270" cy="2569779"/>
          </a:xfrm>
          <a:prstGeom prst="wedgeRoundRectCallout">
            <a:avLst>
              <a:gd name="adj1" fmla="val -56961"/>
              <a:gd name="adj2" fmla="val 48884"/>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SP1: Disproportionality</a:t>
            </a:r>
            <a:r>
              <a:rPr lang="ja-JP" altLang="en-US" dirty="0"/>
              <a:t>　</a:t>
            </a:r>
            <a:r>
              <a:rPr lang="ja-JP" altLang="en-US" dirty="0" smtClean="0"/>
              <a:t>不均衡性</a:t>
            </a:r>
            <a:r>
              <a:rPr lang="ja-JP" altLang="en-US" dirty="0"/>
              <a:t>分析</a:t>
            </a:r>
          </a:p>
          <a:p>
            <a:pPr marL="285750" indent="-285750">
              <a:buFont typeface="Arial" panose="020B0604020202020204" pitchFamily="34" charset="0"/>
              <a:buChar char="•"/>
            </a:pPr>
            <a:r>
              <a:rPr lang="ja-JP" altLang="en-US" dirty="0"/>
              <a:t>科学的および臨床的な基準（クライテリア）を使用し，シグナルの真／偽を信頼性を以って識別できるか調査</a:t>
            </a:r>
          </a:p>
          <a:p>
            <a:pPr marL="285750" indent="-285750">
              <a:buFont typeface="Arial" panose="020B0604020202020204" pitchFamily="34" charset="0"/>
              <a:buChar char="•"/>
            </a:pPr>
            <a:r>
              <a:rPr lang="ja-JP" altLang="en-US" dirty="0"/>
              <a:t>異なる統計シグナル検出手法の性能を比較</a:t>
            </a:r>
          </a:p>
          <a:p>
            <a:pPr marL="285750" indent="-285750">
              <a:buFont typeface="Arial" panose="020B0604020202020204" pitchFamily="34" charset="0"/>
              <a:buChar char="•"/>
            </a:pPr>
            <a:r>
              <a:rPr lang="ja-JP" altLang="en-US" dirty="0"/>
              <a:t>自発報告データベースが特徴として有する質的な違いのシグナル検出への影響を調査</a:t>
            </a:r>
          </a:p>
          <a:p>
            <a:pPr marL="285750" indent="-285750">
              <a:buFont typeface="Arial" panose="020B0604020202020204" pitchFamily="34" charset="0"/>
              <a:buChar char="•"/>
            </a:pPr>
            <a:r>
              <a:rPr lang="ja-JP" altLang="en-US" dirty="0"/>
              <a:t>シグナルの臨床的な視点からの正確さと一貫性を調査</a:t>
            </a:r>
          </a:p>
        </p:txBody>
      </p:sp>
      <p:sp>
        <p:nvSpPr>
          <p:cNvPr id="3" name="スライド番号プレースホルダー 2"/>
          <p:cNvSpPr>
            <a:spLocks noGrp="1"/>
          </p:cNvSpPr>
          <p:nvPr>
            <p:ph type="sldNum" sz="quarter" idx="12"/>
          </p:nvPr>
        </p:nvSpPr>
        <p:spPr>
          <a:xfrm>
            <a:off x="6970887" y="6520259"/>
            <a:ext cx="2133600" cy="365125"/>
          </a:xfrm>
        </p:spPr>
        <p:txBody>
          <a:bodyPr/>
          <a:lstStyle/>
          <a:p>
            <a:fld id="{E7CEEA55-ED35-4668-9ACA-57B39DB1A3E8}" type="slidenum">
              <a:rPr lang="ja-JP" altLang="en-US" smtClean="0">
                <a:solidFill>
                  <a:prstClr val="black">
                    <a:tint val="75000"/>
                  </a:prstClr>
                </a:solidFill>
              </a:rPr>
              <a:t>27</a:t>
            </a:fld>
            <a:endParaRPr lang="ja-JP" altLang="en-US" dirty="0">
              <a:solidFill>
                <a:prstClr val="black">
                  <a:tint val="75000"/>
                </a:prstClr>
              </a:solidFill>
            </a:endParaRPr>
          </a:p>
        </p:txBody>
      </p:sp>
      <p:sp>
        <p:nvSpPr>
          <p:cNvPr id="294" name="テキスト ボックス 293"/>
          <p:cNvSpPr txBox="1"/>
          <p:nvPr/>
        </p:nvSpPr>
        <p:spPr>
          <a:xfrm>
            <a:off x="2843808" y="1484784"/>
            <a:ext cx="1077442" cy="235048"/>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シグナル検出手法</a:t>
            </a:r>
          </a:p>
        </p:txBody>
      </p:sp>
      <p:sp>
        <p:nvSpPr>
          <p:cNvPr id="292" name="角丸四角形吹き出し 291"/>
          <p:cNvSpPr/>
          <p:nvPr/>
        </p:nvSpPr>
        <p:spPr>
          <a:xfrm>
            <a:off x="103626" y="79437"/>
            <a:ext cx="3835901" cy="1475340"/>
          </a:xfrm>
          <a:prstGeom prst="wedgeRoundRectCallout">
            <a:avLst>
              <a:gd name="adj1" fmla="val 33516"/>
              <a:gd name="adj2" fmla="val 73095"/>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b="1" dirty="0"/>
              <a:t>WP3: Methods for Signal Detection</a:t>
            </a:r>
            <a:endParaRPr lang="ja-JP" altLang="ja-JP" dirty="0"/>
          </a:p>
          <a:p>
            <a:pPr marL="285750" indent="-285750">
              <a:buFont typeface="Arial" panose="020B0604020202020204" pitchFamily="34" charset="0"/>
              <a:buChar char="•"/>
            </a:pPr>
            <a:r>
              <a:rPr lang="ja-JP" altLang="ja-JP" dirty="0"/>
              <a:t>自発報告，電子保険記録および臨床試験に対するシグナル検出について，既存手法の評価と新手法の開発</a:t>
            </a:r>
          </a:p>
        </p:txBody>
      </p:sp>
      <p:sp>
        <p:nvSpPr>
          <p:cNvPr id="296" name="object 282"/>
          <p:cNvSpPr txBox="1"/>
          <p:nvPr/>
        </p:nvSpPr>
        <p:spPr>
          <a:xfrm>
            <a:off x="6747508" y="5367225"/>
            <a:ext cx="2515115" cy="556563"/>
          </a:xfrm>
          <a:prstGeom prst="rect">
            <a:avLst/>
          </a:prstGeom>
        </p:spPr>
        <p:txBody>
          <a:bodyPr vert="horz" wrap="square" lIns="0" tIns="0" rIns="0" bIns="0" rtlCol="0">
            <a:spAutoFit/>
          </a:bodyPr>
          <a:lstStyle/>
          <a:p>
            <a:pPr marL="12700" marR="29209"/>
            <a:r>
              <a:rPr sz="800" dirty="0">
                <a:solidFill>
                  <a:prstClr val="black"/>
                </a:solidFill>
                <a:latin typeface="Arial"/>
                <a:cs typeface="Arial"/>
              </a:rPr>
              <a:t># T</a:t>
            </a:r>
            <a:r>
              <a:rPr sz="800" spc="-5" dirty="0">
                <a:solidFill>
                  <a:prstClr val="black"/>
                </a:solidFill>
                <a:latin typeface="Arial"/>
                <a:cs typeface="Arial"/>
              </a:rPr>
              <a:t>a</a:t>
            </a:r>
            <a:r>
              <a:rPr sz="800" spc="5" dirty="0">
                <a:solidFill>
                  <a:prstClr val="black"/>
                </a:solidFill>
                <a:latin typeface="Arial"/>
                <a:cs typeface="Arial"/>
              </a:rPr>
              <a:t>s</a:t>
            </a:r>
            <a:r>
              <a:rPr sz="800" dirty="0">
                <a:solidFill>
                  <a:prstClr val="black"/>
                </a:solidFill>
                <a:latin typeface="Arial"/>
                <a:cs typeface="Arial"/>
              </a:rPr>
              <a:t>k F</a:t>
            </a:r>
            <a:r>
              <a:rPr sz="800" spc="-5" dirty="0">
                <a:solidFill>
                  <a:prstClr val="black"/>
                </a:solidFill>
                <a:latin typeface="Arial"/>
                <a:cs typeface="Arial"/>
              </a:rPr>
              <a:t>or</a:t>
            </a:r>
            <a:r>
              <a:rPr sz="800" spc="5" dirty="0">
                <a:solidFill>
                  <a:prstClr val="black"/>
                </a:solidFill>
                <a:latin typeface="Arial"/>
                <a:cs typeface="Arial"/>
              </a:rPr>
              <a:t>c</a:t>
            </a:r>
            <a:r>
              <a:rPr sz="800" spc="-5" dirty="0">
                <a:solidFill>
                  <a:prstClr val="black"/>
                </a:solidFill>
                <a:latin typeface="Arial"/>
                <a:cs typeface="Arial"/>
              </a:rPr>
              <a:t>e</a:t>
            </a:r>
            <a:r>
              <a:rPr sz="800" dirty="0">
                <a:solidFill>
                  <a:prstClr val="black"/>
                </a:solidFill>
                <a:latin typeface="Arial"/>
                <a:cs typeface="Arial"/>
              </a:rPr>
              <a:t>s </a:t>
            </a:r>
            <a:r>
              <a:rPr sz="800" spc="-5" dirty="0">
                <a:solidFill>
                  <a:prstClr val="black"/>
                </a:solidFill>
                <a:latin typeface="Arial"/>
                <a:cs typeface="Arial"/>
              </a:rPr>
              <a:t>(</a:t>
            </a:r>
            <a:r>
              <a:rPr sz="800" dirty="0">
                <a:solidFill>
                  <a:prstClr val="black"/>
                </a:solidFill>
                <a:latin typeface="Arial"/>
                <a:cs typeface="Arial"/>
              </a:rPr>
              <a:t>TF)</a:t>
            </a:r>
            <a:r>
              <a:rPr sz="800" spc="-25" dirty="0">
                <a:solidFill>
                  <a:prstClr val="black"/>
                </a:solidFill>
                <a:latin typeface="Arial"/>
                <a:cs typeface="Arial"/>
              </a:rPr>
              <a:t> </a:t>
            </a:r>
            <a:r>
              <a:rPr sz="800" spc="-5" dirty="0">
                <a:solidFill>
                  <a:prstClr val="black"/>
                </a:solidFill>
                <a:latin typeface="Arial"/>
                <a:cs typeface="Arial"/>
              </a:rPr>
              <a:t>per</a:t>
            </a:r>
            <a:r>
              <a:rPr sz="800" dirty="0">
                <a:solidFill>
                  <a:prstClr val="black"/>
                </a:solidFill>
                <a:latin typeface="Arial"/>
                <a:cs typeface="Arial"/>
              </a:rPr>
              <a:t>f</a:t>
            </a:r>
            <a:r>
              <a:rPr sz="800" spc="-5" dirty="0">
                <a:solidFill>
                  <a:prstClr val="black"/>
                </a:solidFill>
                <a:latin typeface="Arial"/>
                <a:cs typeface="Arial"/>
              </a:rPr>
              <a:t>or</a:t>
            </a:r>
            <a:r>
              <a:rPr sz="800" dirty="0">
                <a:solidFill>
                  <a:prstClr val="black"/>
                </a:solidFill>
                <a:latin typeface="Arial"/>
                <a:cs typeface="Arial"/>
              </a:rPr>
              <a:t>m</a:t>
            </a:r>
            <a:r>
              <a:rPr sz="800" spc="5" dirty="0">
                <a:solidFill>
                  <a:prstClr val="black"/>
                </a:solidFill>
                <a:latin typeface="Arial"/>
                <a:cs typeface="Arial"/>
              </a:rPr>
              <a:t> </a:t>
            </a:r>
            <a:r>
              <a:rPr sz="800" dirty="0">
                <a:solidFill>
                  <a:prstClr val="black"/>
                </a:solidFill>
                <a:latin typeface="Arial"/>
                <a:cs typeface="Arial"/>
              </a:rPr>
              <a:t>t</a:t>
            </a:r>
            <a:r>
              <a:rPr sz="800" spc="-5" dirty="0">
                <a:solidFill>
                  <a:prstClr val="black"/>
                </a:solidFill>
                <a:latin typeface="Arial"/>
                <a:cs typeface="Arial"/>
              </a:rPr>
              <a:t>h</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o</a:t>
            </a:r>
            <a:r>
              <a:rPr sz="800" spc="-20" dirty="0">
                <a:solidFill>
                  <a:prstClr val="black"/>
                </a:solidFill>
                <a:latin typeface="Arial"/>
                <a:cs typeface="Arial"/>
              </a:rPr>
              <a:t>w</a:t>
            </a:r>
            <a:r>
              <a:rPr sz="800" dirty="0">
                <a:solidFill>
                  <a:prstClr val="black"/>
                </a:solidFill>
                <a:latin typeface="Arial"/>
                <a:cs typeface="Arial"/>
              </a:rPr>
              <a:t>i</a:t>
            </a:r>
            <a:r>
              <a:rPr sz="800" spc="-5" dirty="0">
                <a:solidFill>
                  <a:prstClr val="black"/>
                </a:solidFill>
                <a:latin typeface="Arial"/>
                <a:cs typeface="Arial"/>
              </a:rPr>
              <a:t>ng </a:t>
            </a:r>
            <a:r>
              <a:rPr sz="800" dirty="0" smtClean="0">
                <a:solidFill>
                  <a:prstClr val="black"/>
                </a:solidFill>
                <a:latin typeface="Arial"/>
                <a:cs typeface="Arial"/>
              </a:rPr>
              <a:t>t</a:t>
            </a:r>
            <a:r>
              <a:rPr sz="800" spc="-5" dirty="0" smtClean="0">
                <a:solidFill>
                  <a:prstClr val="black"/>
                </a:solidFill>
                <a:latin typeface="Arial"/>
                <a:cs typeface="Arial"/>
              </a:rPr>
              <a:t>a</a:t>
            </a:r>
            <a:r>
              <a:rPr sz="800" spc="5" dirty="0" smtClean="0">
                <a:solidFill>
                  <a:prstClr val="black"/>
                </a:solidFill>
                <a:latin typeface="Arial"/>
                <a:cs typeface="Arial"/>
              </a:rPr>
              <a:t>sks</a:t>
            </a:r>
            <a:r>
              <a:rPr sz="800" dirty="0" smtClean="0">
                <a:solidFill>
                  <a:prstClr val="black"/>
                </a:solidFill>
                <a:latin typeface="Arial"/>
                <a:cs typeface="Arial"/>
              </a:rPr>
              <a:t>:</a:t>
            </a:r>
          </a:p>
          <a:p>
            <a:pPr marL="76200" indent="-63500">
              <a:spcBef>
                <a:spcPts val="480"/>
              </a:spcBef>
              <a:buFont typeface="Arial"/>
              <a:buChar char="•"/>
              <a:tabLst>
                <a:tab pos="76835" algn="l"/>
              </a:tabLst>
            </a:pPr>
            <a:r>
              <a:rPr sz="800" spc="-5" dirty="0" smtClean="0">
                <a:solidFill>
                  <a:prstClr val="black"/>
                </a:solidFill>
                <a:latin typeface="Arial"/>
                <a:cs typeface="Arial"/>
              </a:rPr>
              <a:t>Da</a:t>
            </a:r>
            <a:r>
              <a:rPr sz="800" dirty="0" smtClean="0">
                <a:solidFill>
                  <a:prstClr val="black"/>
                </a:solidFill>
                <a:latin typeface="Arial"/>
                <a:cs typeface="Arial"/>
              </a:rPr>
              <a:t>ta </a:t>
            </a:r>
            <a:r>
              <a:rPr sz="800" spc="5" dirty="0" smtClean="0">
                <a:solidFill>
                  <a:prstClr val="black"/>
                </a:solidFill>
                <a:latin typeface="Arial"/>
                <a:cs typeface="Arial"/>
              </a:rPr>
              <a:t>c</a:t>
            </a:r>
            <a:r>
              <a:rPr sz="800" spc="-5" dirty="0" smtClean="0">
                <a:solidFill>
                  <a:prstClr val="black"/>
                </a:solidFill>
                <a:latin typeface="Arial"/>
                <a:cs typeface="Arial"/>
              </a:rPr>
              <a:t>o</a:t>
            </a:r>
            <a:r>
              <a:rPr sz="800" dirty="0" smtClean="0">
                <a:solidFill>
                  <a:prstClr val="black"/>
                </a:solidFill>
                <a:latin typeface="Arial"/>
                <a:cs typeface="Arial"/>
              </a:rPr>
              <a:t>ll</a:t>
            </a:r>
            <a:r>
              <a:rPr sz="800" spc="-5" dirty="0" smtClean="0">
                <a:solidFill>
                  <a:prstClr val="black"/>
                </a:solidFill>
                <a:latin typeface="Arial"/>
                <a:cs typeface="Arial"/>
              </a:rPr>
              <a:t>e</a:t>
            </a:r>
            <a:r>
              <a:rPr sz="800" spc="5" dirty="0" smtClean="0">
                <a:solidFill>
                  <a:prstClr val="black"/>
                </a:solidFill>
                <a:latin typeface="Arial"/>
                <a:cs typeface="Arial"/>
              </a:rPr>
              <a:t>c</a:t>
            </a:r>
            <a:r>
              <a:rPr sz="800" dirty="0" smtClean="0">
                <a:solidFill>
                  <a:prstClr val="black"/>
                </a:solidFill>
                <a:latin typeface="Arial"/>
                <a:cs typeface="Arial"/>
              </a:rPr>
              <a:t>ti</a:t>
            </a:r>
            <a:r>
              <a:rPr sz="800" spc="-5" dirty="0" smtClean="0">
                <a:solidFill>
                  <a:prstClr val="black"/>
                </a:solidFill>
                <a:latin typeface="Arial"/>
                <a:cs typeface="Arial"/>
              </a:rPr>
              <a:t>on</a:t>
            </a:r>
            <a:endParaRPr sz="800" dirty="0" smtClean="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S</a:t>
            </a:r>
            <a:r>
              <a:rPr sz="800" spc="-5" dirty="0" smtClean="0">
                <a:solidFill>
                  <a:prstClr val="black"/>
                </a:solidFill>
                <a:latin typeface="Arial"/>
                <a:cs typeface="Arial"/>
              </a:rPr>
              <a:t>o</a:t>
            </a:r>
            <a:r>
              <a:rPr sz="800" dirty="0" smtClean="0">
                <a:solidFill>
                  <a:prstClr val="black"/>
                </a:solidFill>
                <a:latin typeface="Arial"/>
                <a:cs typeface="Arial"/>
              </a:rPr>
              <a:t>ft</a:t>
            </a:r>
            <a:r>
              <a:rPr sz="800" spc="-20" dirty="0" smtClean="0">
                <a:solidFill>
                  <a:prstClr val="black"/>
                </a:solidFill>
                <a:latin typeface="Arial"/>
                <a:cs typeface="Arial"/>
              </a:rPr>
              <a:t>w</a:t>
            </a:r>
            <a:r>
              <a:rPr sz="800" spc="-5" dirty="0" smtClean="0">
                <a:solidFill>
                  <a:prstClr val="black"/>
                </a:solidFill>
                <a:latin typeface="Arial"/>
                <a:cs typeface="Arial"/>
              </a:rPr>
              <a:t>ar</a:t>
            </a:r>
            <a:r>
              <a:rPr sz="800" dirty="0" smtClean="0">
                <a:solidFill>
                  <a:prstClr val="black"/>
                </a:solidFill>
                <a:latin typeface="Arial"/>
                <a:cs typeface="Arial"/>
              </a:rPr>
              <a:t>e</a:t>
            </a:r>
            <a:r>
              <a:rPr sz="800" spc="10" dirty="0" smtClean="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r B/R</a:t>
            </a:r>
            <a:r>
              <a:rPr sz="800" spc="-15" dirty="0">
                <a:solidFill>
                  <a:prstClr val="black"/>
                </a:solidFill>
                <a:latin typeface="Arial"/>
                <a:cs typeface="Arial"/>
              </a:rPr>
              <a:t> </a:t>
            </a:r>
            <a:r>
              <a:rPr sz="800" spc="10" dirty="0">
                <a:solidFill>
                  <a:prstClr val="black"/>
                </a:solidFill>
                <a:latin typeface="Arial"/>
                <a:cs typeface="Arial"/>
              </a:rPr>
              <a:t>m</a:t>
            </a:r>
            <a:r>
              <a:rPr sz="800" spc="-5" dirty="0">
                <a:solidFill>
                  <a:prstClr val="black"/>
                </a:solidFill>
                <a:latin typeface="Arial"/>
                <a:cs typeface="Arial"/>
              </a:rPr>
              <a:t>ode</a:t>
            </a:r>
            <a:r>
              <a:rPr sz="800" dirty="0">
                <a:solidFill>
                  <a:prstClr val="black"/>
                </a:solidFill>
                <a:latin typeface="Arial"/>
                <a:cs typeface="Arial"/>
              </a:rPr>
              <a:t>lli</a:t>
            </a:r>
            <a:r>
              <a:rPr sz="800" spc="-5" dirty="0">
                <a:solidFill>
                  <a:prstClr val="black"/>
                </a:solidFill>
                <a:latin typeface="Arial"/>
                <a:cs typeface="Arial"/>
              </a:rPr>
              <a:t>n</a:t>
            </a:r>
            <a:r>
              <a:rPr sz="800" dirty="0">
                <a:solidFill>
                  <a:prstClr val="black"/>
                </a:solidFill>
                <a:latin typeface="Arial"/>
                <a:cs typeface="Arial"/>
              </a:rPr>
              <a:t>g</a:t>
            </a:r>
            <a:r>
              <a:rPr sz="800" spc="-10" dirty="0">
                <a:solidFill>
                  <a:prstClr val="black"/>
                </a:solidFill>
                <a:latin typeface="Arial"/>
                <a:cs typeface="Arial"/>
              </a:rPr>
              <a:t> </a:t>
            </a:r>
            <a:r>
              <a:rPr sz="800" dirty="0">
                <a:solidFill>
                  <a:prstClr val="black"/>
                </a:solidFill>
                <a:latin typeface="Arial"/>
                <a:cs typeface="Arial"/>
              </a:rPr>
              <a:t>&amp;</a:t>
            </a:r>
            <a:r>
              <a:rPr sz="800" spc="5" dirty="0">
                <a:solidFill>
                  <a:prstClr val="black"/>
                </a:solidFill>
                <a:latin typeface="Arial"/>
                <a:cs typeface="Arial"/>
              </a:rPr>
              <a:t> </a:t>
            </a:r>
            <a:r>
              <a:rPr sz="800" dirty="0">
                <a:solidFill>
                  <a:prstClr val="black"/>
                </a:solidFill>
                <a:latin typeface="Arial"/>
                <a:cs typeface="Arial"/>
              </a:rPr>
              <a:t>ill</a:t>
            </a:r>
            <a:r>
              <a:rPr sz="800" spc="-5" dirty="0">
                <a:solidFill>
                  <a:prstClr val="black"/>
                </a:solidFill>
                <a:latin typeface="Arial"/>
                <a:cs typeface="Arial"/>
              </a:rPr>
              <a:t>u</a:t>
            </a:r>
            <a:r>
              <a:rPr sz="800" spc="5" dirty="0">
                <a:solidFill>
                  <a:prstClr val="black"/>
                </a:solidFill>
                <a:latin typeface="Arial"/>
                <a:cs typeface="Arial"/>
              </a:rPr>
              <a:t>s</a:t>
            </a:r>
            <a:r>
              <a:rPr sz="800" dirty="0">
                <a:solidFill>
                  <a:prstClr val="black"/>
                </a:solidFill>
                <a:latin typeface="Arial"/>
                <a:cs typeface="Arial"/>
              </a:rPr>
              <a:t>t</a:t>
            </a:r>
            <a:r>
              <a:rPr sz="800" spc="-5" dirty="0">
                <a:solidFill>
                  <a:prstClr val="black"/>
                </a:solidFill>
                <a:latin typeface="Arial"/>
                <a:cs typeface="Arial"/>
              </a:rPr>
              <a:t>ra</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Publications</a:t>
            </a:r>
            <a:endParaRPr sz="800" dirty="0">
              <a:solidFill>
                <a:prstClr val="black"/>
              </a:solidFill>
              <a:latin typeface="Arial"/>
              <a:cs typeface="Arial"/>
            </a:endParaRPr>
          </a:p>
        </p:txBody>
      </p:sp>
      <p:sp>
        <p:nvSpPr>
          <p:cNvPr id="297" name="object 10"/>
          <p:cNvSpPr/>
          <p:nvPr/>
        </p:nvSpPr>
        <p:spPr>
          <a:xfrm>
            <a:off x="5537162" y="601648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2" name="object 5"/>
          <p:cNvSpPr/>
          <p:nvPr/>
        </p:nvSpPr>
        <p:spPr>
          <a:xfrm>
            <a:off x="5731763" y="5428476"/>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04" name="object 7"/>
          <p:cNvSpPr/>
          <p:nvPr/>
        </p:nvSpPr>
        <p:spPr>
          <a:xfrm>
            <a:off x="5655767" y="5351792"/>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05" name="object 10"/>
          <p:cNvSpPr/>
          <p:nvPr/>
        </p:nvSpPr>
        <p:spPr>
          <a:xfrm>
            <a:off x="5520583" y="549606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6" name="object 11"/>
          <p:cNvSpPr/>
          <p:nvPr/>
        </p:nvSpPr>
        <p:spPr>
          <a:xfrm>
            <a:off x="5520583" y="570897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7" name="object 12"/>
          <p:cNvSpPr/>
          <p:nvPr/>
        </p:nvSpPr>
        <p:spPr>
          <a:xfrm>
            <a:off x="5731764" y="5669268"/>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08" name="object 13"/>
          <p:cNvSpPr/>
          <p:nvPr/>
        </p:nvSpPr>
        <p:spPr>
          <a:xfrm>
            <a:off x="5704328" y="5690605"/>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09" name="object 14"/>
          <p:cNvSpPr/>
          <p:nvPr/>
        </p:nvSpPr>
        <p:spPr>
          <a:xfrm>
            <a:off x="5655767" y="5592711"/>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10" name="object 8"/>
          <p:cNvSpPr txBox="1"/>
          <p:nvPr/>
        </p:nvSpPr>
        <p:spPr>
          <a:xfrm>
            <a:off x="5735803" y="533823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1</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Tysabri </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11" name="object 5"/>
          <p:cNvSpPr/>
          <p:nvPr/>
        </p:nvSpPr>
        <p:spPr>
          <a:xfrm>
            <a:off x="5748342" y="5948894"/>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12" name="object 7"/>
          <p:cNvSpPr/>
          <p:nvPr/>
        </p:nvSpPr>
        <p:spPr>
          <a:xfrm>
            <a:off x="5683577" y="5872210"/>
            <a:ext cx="834702" cy="184125"/>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13" name="object 11"/>
          <p:cNvSpPr/>
          <p:nvPr/>
        </p:nvSpPr>
        <p:spPr>
          <a:xfrm>
            <a:off x="5537162" y="622938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14" name="object 12"/>
          <p:cNvSpPr/>
          <p:nvPr/>
        </p:nvSpPr>
        <p:spPr>
          <a:xfrm>
            <a:off x="5719285" y="6189686"/>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15" name="object 13"/>
          <p:cNvSpPr/>
          <p:nvPr/>
        </p:nvSpPr>
        <p:spPr>
          <a:xfrm>
            <a:off x="5691849" y="6211023"/>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16" name="object 14"/>
          <p:cNvSpPr/>
          <p:nvPr/>
        </p:nvSpPr>
        <p:spPr>
          <a:xfrm>
            <a:off x="5672346" y="6113129"/>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17" name="object 8"/>
          <p:cNvSpPr txBox="1"/>
          <p:nvPr/>
        </p:nvSpPr>
        <p:spPr>
          <a:xfrm>
            <a:off x="5711121" y="5913566"/>
            <a:ext cx="841926"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3</a:t>
            </a:r>
            <a:r>
              <a:rPr sz="700" dirty="0" smtClean="0">
                <a:solidFill>
                  <a:prstClr val="black"/>
                </a:solidFill>
                <a:latin typeface="Verdana"/>
                <a:cs typeface="Verdana"/>
              </a:rPr>
              <a:t>:</a:t>
            </a:r>
            <a:r>
              <a:rPr sz="700" spc="-10" dirty="0" smtClean="0">
                <a:solidFill>
                  <a:prstClr val="black"/>
                </a:solidFill>
                <a:latin typeface="Verdana"/>
                <a:cs typeface="Verdana"/>
              </a:rPr>
              <a:t> </a:t>
            </a:r>
            <a:r>
              <a:rPr sz="700" spc="-5" dirty="0">
                <a:solidFill>
                  <a:prstClr val="black"/>
                </a:solidFill>
                <a:latin typeface="Verdana"/>
                <a:cs typeface="Verdana"/>
              </a:rPr>
              <a:t>Warfar</a:t>
            </a:r>
            <a:r>
              <a:rPr sz="700" spc="5" dirty="0">
                <a:solidFill>
                  <a:prstClr val="black"/>
                </a:solidFill>
                <a:latin typeface="Verdana"/>
                <a:cs typeface="Verdana"/>
              </a:rPr>
              <a:t>i</a:t>
            </a:r>
            <a:r>
              <a:rPr sz="700" dirty="0">
                <a:solidFill>
                  <a:prstClr val="black"/>
                </a:solidFill>
                <a:latin typeface="Verdana"/>
                <a:cs typeface="Verdana"/>
              </a:rPr>
              <a:t>n</a:t>
            </a:r>
          </a:p>
        </p:txBody>
      </p:sp>
      <p:sp>
        <p:nvSpPr>
          <p:cNvPr id="318" name="object 8"/>
          <p:cNvSpPr txBox="1"/>
          <p:nvPr/>
        </p:nvSpPr>
        <p:spPr>
          <a:xfrm>
            <a:off x="5693798" y="6181666"/>
            <a:ext cx="924743"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4</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Rosiglitazone</a:t>
            </a:r>
            <a:endParaRPr sz="700" dirty="0">
              <a:solidFill>
                <a:prstClr val="black"/>
              </a:solidFill>
              <a:latin typeface="Verdana"/>
              <a:cs typeface="Verdana"/>
            </a:endParaRPr>
          </a:p>
        </p:txBody>
      </p:sp>
      <p:sp>
        <p:nvSpPr>
          <p:cNvPr id="319" name="object 8"/>
          <p:cNvSpPr txBox="1"/>
          <p:nvPr/>
        </p:nvSpPr>
        <p:spPr>
          <a:xfrm>
            <a:off x="5724128" y="558982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sz="700" spc="-5" dirty="0" smtClean="0">
                <a:solidFill>
                  <a:prstClr val="black"/>
                </a:solidFill>
                <a:latin typeface="Verdana"/>
                <a:cs typeface="Verdana"/>
              </a:rPr>
              <a:t>2</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Acomplia</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01" name="角丸四角形吹き出し 300"/>
          <p:cNvSpPr/>
          <p:nvPr/>
        </p:nvSpPr>
        <p:spPr>
          <a:xfrm>
            <a:off x="4262272" y="5355523"/>
            <a:ext cx="4770560" cy="1169821"/>
          </a:xfrm>
          <a:prstGeom prst="wedgeRoundRectCallout">
            <a:avLst>
              <a:gd name="adj1" fmla="val -57957"/>
              <a:gd name="adj2" fmla="val -186710"/>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SP4: Signal detection recommendations</a:t>
            </a:r>
            <a:r>
              <a:rPr lang="ja-JP" altLang="ja-JP" dirty="0"/>
              <a:t>　</a:t>
            </a:r>
          </a:p>
          <a:p>
            <a:r>
              <a:rPr lang="ja-JP" altLang="en-US" dirty="0" smtClean="0"/>
              <a:t>　　　（</a:t>
            </a:r>
            <a:r>
              <a:rPr lang="ja-JP" altLang="ja-JP" dirty="0" smtClean="0"/>
              <a:t>シグナル</a:t>
            </a:r>
            <a:r>
              <a:rPr lang="ja-JP" altLang="ja-JP" dirty="0"/>
              <a:t>検出に対する推奨事項の</a:t>
            </a:r>
            <a:r>
              <a:rPr lang="ja-JP" altLang="ja-JP" dirty="0" smtClean="0"/>
              <a:t>提示</a:t>
            </a:r>
            <a:r>
              <a:rPr lang="ja-JP" altLang="en-US" dirty="0" smtClean="0"/>
              <a:t>）</a:t>
            </a:r>
            <a:endParaRPr lang="ja-JP" altLang="ja-JP" dirty="0"/>
          </a:p>
          <a:p>
            <a:pPr marL="285750" lvl="0" indent="-285750">
              <a:buFont typeface="Arial" panose="020B0604020202020204" pitchFamily="34" charset="0"/>
              <a:buChar char="•"/>
            </a:pPr>
            <a:r>
              <a:rPr lang="ja-JP" altLang="ja-JP" dirty="0"/>
              <a:t>自発報告データベースを使用した統計的シグナル検出</a:t>
            </a:r>
            <a:r>
              <a:rPr lang="ja-JP" altLang="en-US" dirty="0"/>
              <a:t>への</a:t>
            </a:r>
            <a:r>
              <a:rPr lang="ja-JP" altLang="ja-JP" dirty="0"/>
              <a:t>推奨事項</a:t>
            </a:r>
            <a:r>
              <a:rPr lang="ja-JP" altLang="en-US" dirty="0"/>
              <a:t>の</a:t>
            </a:r>
            <a:r>
              <a:rPr lang="ja-JP" altLang="ja-JP" dirty="0"/>
              <a:t>提示</a:t>
            </a:r>
          </a:p>
        </p:txBody>
      </p:sp>
      <p:sp>
        <p:nvSpPr>
          <p:cNvPr id="299" name="角丸四角形吹き出し 298"/>
          <p:cNvSpPr/>
          <p:nvPr/>
        </p:nvSpPr>
        <p:spPr>
          <a:xfrm>
            <a:off x="4248998" y="4054141"/>
            <a:ext cx="4787498" cy="1175059"/>
          </a:xfrm>
          <a:prstGeom prst="wedgeRoundRectCallout">
            <a:avLst>
              <a:gd name="adj1" fmla="val -57544"/>
              <a:gd name="adj2" fmla="val -102482"/>
              <a:gd name="adj3" fmla="val 16667"/>
            </a:avLst>
          </a:prstGeom>
          <a:solidFill>
            <a:srgbClr val="00B0F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SP3: Structured SPC 4.8 database</a:t>
            </a:r>
            <a:r>
              <a:rPr lang="ja-JP" altLang="ja-JP" dirty="0"/>
              <a:t>　</a:t>
            </a:r>
            <a:r>
              <a:rPr lang="en-US" altLang="ja-JP" sz="900" dirty="0" smtClean="0"/>
              <a:t>(4.8</a:t>
            </a:r>
            <a:r>
              <a:rPr lang="ja-JP" altLang="en-US" sz="900" dirty="0" smtClean="0"/>
              <a:t>　</a:t>
            </a:r>
            <a:r>
              <a:rPr lang="en-US" altLang="ja-JP" sz="900" dirty="0" smtClean="0"/>
              <a:t>Undesirable effects) </a:t>
            </a:r>
            <a:r>
              <a:rPr lang="ja-JP" altLang="ja-JP" sz="900" dirty="0" smtClean="0"/>
              <a:t> </a:t>
            </a:r>
          </a:p>
          <a:p>
            <a:r>
              <a:rPr lang="ja-JP" altLang="en-US" dirty="0" smtClean="0"/>
              <a:t>　　　（</a:t>
            </a:r>
            <a:r>
              <a:rPr lang="en-US" altLang="ja-JP" dirty="0" smtClean="0"/>
              <a:t>SPC 4.8</a:t>
            </a:r>
            <a:r>
              <a:rPr lang="ja-JP" altLang="ja-JP" dirty="0" smtClean="0"/>
              <a:t>項を構造化したデータベース</a:t>
            </a:r>
            <a:r>
              <a:rPr lang="ja-JP" altLang="en-US" dirty="0" smtClean="0"/>
              <a:t>）</a:t>
            </a:r>
            <a:endParaRPr lang="ja-JP" altLang="ja-JP" dirty="0" smtClean="0"/>
          </a:p>
          <a:p>
            <a:pPr marL="285750" lvl="0" indent="-285750">
              <a:buFont typeface="Arial" panose="020B0604020202020204" pitchFamily="34" charset="0"/>
              <a:buChar char="•"/>
            </a:pPr>
            <a:r>
              <a:rPr lang="en-US" altLang="ja-JP" dirty="0" smtClean="0"/>
              <a:t>SPC </a:t>
            </a:r>
            <a:r>
              <a:rPr lang="en-US" altLang="ja-JP" dirty="0"/>
              <a:t>4.8</a:t>
            </a:r>
            <a:r>
              <a:rPr lang="ja-JP" altLang="ja-JP" dirty="0"/>
              <a:t>項に記載された副作用の構造化されたデータベースの作成・公表</a:t>
            </a:r>
          </a:p>
        </p:txBody>
      </p:sp>
      <p:sp>
        <p:nvSpPr>
          <p:cNvPr id="300" name="角丸四角形吹き出し 299"/>
          <p:cNvSpPr/>
          <p:nvPr/>
        </p:nvSpPr>
        <p:spPr>
          <a:xfrm>
            <a:off x="4244426" y="2730733"/>
            <a:ext cx="4792047" cy="1200754"/>
          </a:xfrm>
          <a:prstGeom prst="wedgeRoundRectCallout">
            <a:avLst>
              <a:gd name="adj1" fmla="val -57469"/>
              <a:gd name="adj2" fmla="val -22453"/>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SP2: Concordance with risk estimates</a:t>
            </a:r>
            <a:r>
              <a:rPr lang="ja-JP" altLang="ja-JP" dirty="0"/>
              <a:t>　</a:t>
            </a:r>
          </a:p>
          <a:p>
            <a:r>
              <a:rPr lang="ja-JP" altLang="en-US" dirty="0" smtClean="0"/>
              <a:t>　　　（</a:t>
            </a:r>
            <a:r>
              <a:rPr lang="ja-JP" altLang="ja-JP" dirty="0" smtClean="0"/>
              <a:t>リスク</a:t>
            </a:r>
            <a:r>
              <a:rPr lang="ja-JP" altLang="ja-JP" dirty="0"/>
              <a:t>推定との一致の</a:t>
            </a:r>
            <a:r>
              <a:rPr lang="ja-JP" altLang="ja-JP" dirty="0" smtClean="0"/>
              <a:t>確認</a:t>
            </a:r>
            <a:r>
              <a:rPr lang="ja-JP" altLang="en-US" dirty="0" smtClean="0"/>
              <a:t>）</a:t>
            </a:r>
            <a:endParaRPr lang="ja-JP" altLang="ja-JP" dirty="0"/>
          </a:p>
          <a:p>
            <a:pPr marL="285750" lvl="0" indent="-285750">
              <a:buFont typeface="Arial" panose="020B0604020202020204" pitchFamily="34" charset="0"/>
              <a:buChar char="•"/>
            </a:pPr>
            <a:r>
              <a:rPr lang="ja-JP" altLang="ja-JP" dirty="0"/>
              <a:t>正式に実施した試験から得られるリスクの推定と統計的不均衡性</a:t>
            </a:r>
            <a:r>
              <a:rPr lang="ja-JP" altLang="en-US" dirty="0"/>
              <a:t>の</a:t>
            </a:r>
            <a:r>
              <a:rPr lang="ja-JP" altLang="ja-JP" dirty="0"/>
              <a:t>一致</a:t>
            </a:r>
            <a:r>
              <a:rPr lang="ja-JP" altLang="en-US" dirty="0"/>
              <a:t>を</a:t>
            </a:r>
            <a:r>
              <a:rPr lang="ja-JP" altLang="ja-JP" dirty="0"/>
              <a:t>確認</a:t>
            </a:r>
          </a:p>
        </p:txBody>
      </p:sp>
      <p:sp>
        <p:nvSpPr>
          <p:cNvPr id="303" name="テキスト ボックス 302"/>
          <p:cNvSpPr txBox="1"/>
          <p:nvPr/>
        </p:nvSpPr>
        <p:spPr>
          <a:xfrm>
            <a:off x="141707" y="6575576"/>
            <a:ext cx="7520113"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http://</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www.imi-protect.eu/documents/PROTECT4thPeriodicReport_Sep2012-Aug2013.pdf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87863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 grpId="0" animBg="1"/>
      <p:bldP spid="292" grpId="0" animBg="1"/>
      <p:bldP spid="301" grpId="0" animBg="1"/>
      <p:bldP spid="299" grpId="0" animBg="1"/>
      <p:bldP spid="30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3" y="547552"/>
            <a:ext cx="9136497" cy="6337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正方形/長方形 6"/>
          <p:cNvSpPr/>
          <p:nvPr/>
        </p:nvSpPr>
        <p:spPr>
          <a:xfrm>
            <a:off x="5415454" y="44624"/>
            <a:ext cx="3684157" cy="738664"/>
          </a:xfrm>
          <a:prstGeom prst="rect">
            <a:avLst/>
          </a:prstGeom>
          <a:solidFill>
            <a:srgbClr val="FFC000"/>
          </a:solidFill>
          <a:ln>
            <a:noFill/>
          </a:ln>
        </p:spPr>
        <p:txBody>
          <a:bodyPr wrap="square">
            <a:spAutoFit/>
          </a:bodyPr>
          <a:lstStyle/>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WP3: Methods for Signal Detection</a:t>
            </a:r>
            <a:endPar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SP3: Structured SPC 4.8 database</a:t>
            </a:r>
          </a:p>
          <a:p>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欧州</a:t>
            </a:r>
            <a:r>
              <a:rPr lang="en-US" altLang="ja-JP"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SPC4.8</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項の構造化データベース作成</a:t>
            </a:r>
            <a:endPar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349704" y="2924944"/>
            <a:ext cx="379695"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312256" y="3437384"/>
            <a:ext cx="443319" cy="4956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683568" y="4705399"/>
            <a:ext cx="7632848"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中央承認された製品の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SPC4.8</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項</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の副作用記載を正式な</a:t>
            </a:r>
            <a:r>
              <a:rPr lang="en-US" altLang="ja-JP" sz="1400" dirty="0" err="1" smtClean="0">
                <a:latin typeface="Meiryo UI" panose="020B0604030504040204" pitchFamily="50" charset="-128"/>
                <a:ea typeface="Meiryo UI" panose="020B0604030504040204" pitchFamily="50" charset="-128"/>
                <a:cs typeface="Meiryo UI" panose="020B0604030504040204" pitchFamily="50" charset="-128"/>
              </a:rPr>
              <a:t>MedDRA</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用語でマッピングする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4139952" y="2057748"/>
            <a:ext cx="3672408" cy="307777"/>
          </a:xfrm>
          <a:prstGeom prst="rect">
            <a:avLst/>
          </a:prstGeom>
        </p:spPr>
        <p:txBody>
          <a:bodyPr wrap="square">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SPC4.8</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項</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のコーディング実施　サブグループ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スライド番号プレースホルダー 3"/>
          <p:cNvSpPr>
            <a:spLocks noGrp="1"/>
          </p:cNvSpPr>
          <p:nvPr>
            <p:ph type="sldNum" sz="quarter" idx="12"/>
          </p:nvPr>
        </p:nvSpPr>
        <p:spPr>
          <a:xfrm>
            <a:off x="6996682" y="6520259"/>
            <a:ext cx="2133600" cy="365125"/>
          </a:xfrm>
        </p:spPr>
        <p:txBody>
          <a:bodyPr/>
          <a:lstStyle/>
          <a:p>
            <a:fld id="{B778A560-2A01-4D28-A603-EE66FC17B731}" type="slidenum">
              <a:rPr lang="ja-JP" altLang="en-US" smtClean="0">
                <a:solidFill>
                  <a:prstClr val="black">
                    <a:tint val="75000"/>
                  </a:prstClr>
                </a:solidFill>
              </a:rPr>
              <a:t>28</a:t>
            </a:fld>
            <a:endParaRPr lang="ja-JP" altLang="en-US" dirty="0">
              <a:solidFill>
                <a:prstClr val="black">
                  <a:tint val="75000"/>
                </a:prstClr>
              </a:solidFill>
            </a:endParaRPr>
          </a:p>
        </p:txBody>
      </p:sp>
    </p:spTree>
    <p:extLst>
      <p:ext uri="{BB962C8B-B14F-4D97-AF65-F5344CB8AC3E}">
        <p14:creationId xmlns:p14="http://schemas.microsoft.com/office/powerpoint/2010/main" val="41271849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オブジェクト 1"/>
          <p:cNvGraphicFramePr>
            <a:graphicFrameLocks noChangeAspect="1"/>
          </p:cNvGraphicFramePr>
          <p:nvPr>
            <p:extLst>
              <p:ext uri="{D42A27DB-BD31-4B8C-83A1-F6EECF244321}">
                <p14:modId xmlns:p14="http://schemas.microsoft.com/office/powerpoint/2010/main" val="4275380677"/>
              </p:ext>
            </p:extLst>
          </p:nvPr>
        </p:nvGraphicFramePr>
        <p:xfrm>
          <a:off x="33779" y="-27384"/>
          <a:ext cx="9110221" cy="4495800"/>
        </p:xfrm>
        <a:graphic>
          <a:graphicData uri="http://schemas.openxmlformats.org/presentationml/2006/ole">
            <mc:AlternateContent xmlns:mc="http://schemas.openxmlformats.org/markup-compatibility/2006">
              <mc:Choice xmlns:v="urn:schemas-microsoft-com:vml" Requires="v">
                <p:oleObj spid="_x0000_s2454" name="ワークシート" r:id="rId5" imgW="11868055" imgH="6553205" progId="Excel.Sheet.8">
                  <p:embed/>
                </p:oleObj>
              </mc:Choice>
              <mc:Fallback>
                <p:oleObj name="ワークシート" r:id="rId5" imgW="11868055" imgH="6553205" progId="Excel.Sheet.8">
                  <p:embed/>
                  <p:pic>
                    <p:nvPicPr>
                      <p:cNvPr id="0" name=""/>
                      <p:cNvPicPr/>
                      <p:nvPr/>
                    </p:nvPicPr>
                    <p:blipFill>
                      <a:blip r:embed="rId6"/>
                      <a:stretch>
                        <a:fillRect/>
                      </a:stretch>
                    </p:blipFill>
                    <p:spPr>
                      <a:xfrm>
                        <a:off x="33779" y="-27384"/>
                        <a:ext cx="9110221" cy="4495800"/>
                      </a:xfrm>
                      <a:prstGeom prst="rect">
                        <a:avLst/>
                      </a:prstGeom>
                    </p:spPr>
                  </p:pic>
                </p:oleObj>
              </mc:Fallback>
            </mc:AlternateContent>
          </a:graphicData>
        </a:graphic>
      </p:graphicFrame>
      <p:sp>
        <p:nvSpPr>
          <p:cNvPr id="3" name="正方形/長方形 2"/>
          <p:cNvSpPr/>
          <p:nvPr/>
        </p:nvSpPr>
        <p:spPr>
          <a:xfrm>
            <a:off x="107504" y="4747298"/>
            <a:ext cx="2664296" cy="938719"/>
          </a:xfrm>
          <a:prstGeom prst="rect">
            <a:avLst/>
          </a:prstGeom>
        </p:spPr>
        <p:txBody>
          <a:bodyPr wrap="square">
            <a:spAutoFit/>
          </a:bodyPr>
          <a:lstStyle/>
          <a:p>
            <a:r>
              <a:rPr lang="en-US" altLang="ja-JP" sz="1100" b="1" u="sng" dirty="0" smtClean="0"/>
              <a:t>Age</a:t>
            </a:r>
          </a:p>
          <a:p>
            <a:r>
              <a:rPr lang="en-US" altLang="ja-JP" sz="1100" dirty="0" smtClean="0"/>
              <a:t>0</a:t>
            </a:r>
            <a:r>
              <a:rPr lang="en-US" altLang="ja-JP" sz="1100" dirty="0"/>
              <a:t>. Age category not specified or unclear</a:t>
            </a:r>
          </a:p>
          <a:p>
            <a:r>
              <a:rPr lang="en-US" altLang="ja-JP" sz="1100" dirty="0"/>
              <a:t>1. ADR occurs in children only</a:t>
            </a:r>
          </a:p>
          <a:p>
            <a:r>
              <a:rPr lang="en-US" altLang="ja-JP" sz="1100" dirty="0"/>
              <a:t>2. ADR occurring in adults only</a:t>
            </a:r>
          </a:p>
          <a:p>
            <a:r>
              <a:rPr lang="en-US" altLang="ja-JP" sz="1100" dirty="0"/>
              <a:t>3. ADR occurring in the elderly only</a:t>
            </a:r>
            <a:endParaRPr lang="ja-JP" altLang="en-US" sz="1100" dirty="0"/>
          </a:p>
        </p:txBody>
      </p:sp>
      <p:sp>
        <p:nvSpPr>
          <p:cNvPr id="5" name="正方形/長方形 4"/>
          <p:cNvSpPr/>
          <p:nvPr/>
        </p:nvSpPr>
        <p:spPr>
          <a:xfrm>
            <a:off x="144016" y="5636656"/>
            <a:ext cx="2699792" cy="769441"/>
          </a:xfrm>
          <a:prstGeom prst="rect">
            <a:avLst/>
          </a:prstGeom>
        </p:spPr>
        <p:txBody>
          <a:bodyPr wrap="square">
            <a:spAutoFit/>
          </a:bodyPr>
          <a:lstStyle/>
          <a:p>
            <a:r>
              <a:rPr lang="en-US" altLang="ja-JP" sz="1100" b="1" u="sng" dirty="0" smtClean="0"/>
              <a:t>Gender</a:t>
            </a:r>
          </a:p>
          <a:p>
            <a:r>
              <a:rPr lang="en-US" altLang="ja-JP" sz="1100" dirty="0" smtClean="0"/>
              <a:t>0</a:t>
            </a:r>
            <a:r>
              <a:rPr lang="en-US" altLang="ja-JP" sz="1100" dirty="0"/>
              <a:t>. Not specified, unclear or both genders</a:t>
            </a:r>
          </a:p>
          <a:p>
            <a:r>
              <a:rPr lang="en-US" altLang="ja-JP" sz="1100" dirty="0"/>
              <a:t>1. ADR occurs in women only</a:t>
            </a:r>
          </a:p>
          <a:p>
            <a:r>
              <a:rPr lang="en-US" altLang="ja-JP" sz="1100" dirty="0"/>
              <a:t>2. ADR occurs in men only</a:t>
            </a:r>
            <a:endParaRPr lang="ja-JP" altLang="en-US" sz="1100" dirty="0"/>
          </a:p>
        </p:txBody>
      </p:sp>
      <p:sp>
        <p:nvSpPr>
          <p:cNvPr id="6" name="正方形/長方形 5"/>
          <p:cNvSpPr/>
          <p:nvPr/>
        </p:nvSpPr>
        <p:spPr>
          <a:xfrm>
            <a:off x="2987824" y="4749913"/>
            <a:ext cx="4572000" cy="938719"/>
          </a:xfrm>
          <a:prstGeom prst="rect">
            <a:avLst/>
          </a:prstGeom>
        </p:spPr>
        <p:txBody>
          <a:bodyPr>
            <a:spAutoFit/>
          </a:bodyPr>
          <a:lstStyle/>
          <a:p>
            <a:r>
              <a:rPr lang="en-US" altLang="ja-JP" sz="1100" b="1" u="sng" dirty="0" smtClean="0"/>
              <a:t>Causality</a:t>
            </a:r>
          </a:p>
          <a:p>
            <a:r>
              <a:rPr lang="en-US" altLang="ja-JP" sz="1100" dirty="0" smtClean="0"/>
              <a:t>0</a:t>
            </a:r>
            <a:r>
              <a:rPr lang="en-US" altLang="ja-JP" sz="1100" dirty="0"/>
              <a:t>. Established ADR (default value for all ADRs listed in the Table)</a:t>
            </a:r>
          </a:p>
          <a:p>
            <a:r>
              <a:rPr lang="en-US" altLang="ja-JP" sz="1100" dirty="0"/>
              <a:t>1. Possible relationship</a:t>
            </a:r>
          </a:p>
          <a:p>
            <a:r>
              <a:rPr lang="en-US" altLang="ja-JP" sz="1100" dirty="0"/>
              <a:t>2. Doubtful relationship</a:t>
            </a:r>
          </a:p>
          <a:p>
            <a:r>
              <a:rPr lang="en-US" altLang="ja-JP" sz="1100" dirty="0"/>
              <a:t>3. </a:t>
            </a:r>
            <a:r>
              <a:rPr lang="en-US" altLang="ja-JP" sz="1100" dirty="0" err="1"/>
              <a:t>Unassessable</a:t>
            </a:r>
            <a:r>
              <a:rPr lang="en-US" altLang="ja-JP" sz="1100" dirty="0"/>
              <a:t> or unclear</a:t>
            </a:r>
            <a:endParaRPr lang="ja-JP" altLang="en-US" sz="1100" dirty="0"/>
          </a:p>
        </p:txBody>
      </p:sp>
      <p:sp>
        <p:nvSpPr>
          <p:cNvPr id="7" name="正方形/長方形 6"/>
          <p:cNvSpPr/>
          <p:nvPr/>
        </p:nvSpPr>
        <p:spPr>
          <a:xfrm>
            <a:off x="4716016" y="5176063"/>
            <a:ext cx="3456384" cy="1277273"/>
          </a:xfrm>
          <a:prstGeom prst="rect">
            <a:avLst/>
          </a:prstGeom>
        </p:spPr>
        <p:txBody>
          <a:bodyPr wrap="square">
            <a:spAutoFit/>
          </a:bodyPr>
          <a:lstStyle/>
          <a:p>
            <a:r>
              <a:rPr lang="en-US" altLang="ja-JP" sz="1100" b="1" u="sng" dirty="0" smtClean="0"/>
              <a:t>Frequency</a:t>
            </a:r>
          </a:p>
          <a:p>
            <a:r>
              <a:rPr lang="en-US" altLang="ja-JP" sz="1100" dirty="0" smtClean="0"/>
              <a:t>0</a:t>
            </a:r>
            <a:r>
              <a:rPr lang="en-US" altLang="ja-JP" sz="1100" dirty="0"/>
              <a:t>. Unknown, not mentioned or no standard category</a:t>
            </a:r>
          </a:p>
          <a:p>
            <a:r>
              <a:rPr lang="en-US" altLang="ja-JP" sz="1100" dirty="0"/>
              <a:t>1. Very rare</a:t>
            </a:r>
          </a:p>
          <a:p>
            <a:r>
              <a:rPr lang="en-US" altLang="ja-JP" sz="1100" dirty="0"/>
              <a:t>2. Rare</a:t>
            </a:r>
          </a:p>
          <a:p>
            <a:r>
              <a:rPr lang="en-US" altLang="ja-JP" sz="1100" dirty="0"/>
              <a:t>3. Uncommon</a:t>
            </a:r>
          </a:p>
          <a:p>
            <a:r>
              <a:rPr lang="en-US" altLang="ja-JP" sz="1100" dirty="0"/>
              <a:t>4. Common</a:t>
            </a:r>
          </a:p>
          <a:p>
            <a:r>
              <a:rPr lang="en-US" altLang="ja-JP" sz="1100" dirty="0"/>
              <a:t>5. Very common.</a:t>
            </a:r>
            <a:endParaRPr lang="ja-JP" altLang="en-US" sz="1100" dirty="0"/>
          </a:p>
        </p:txBody>
      </p:sp>
      <p:sp>
        <p:nvSpPr>
          <p:cNvPr id="8" name="正方形/長方形 7"/>
          <p:cNvSpPr/>
          <p:nvPr/>
        </p:nvSpPr>
        <p:spPr>
          <a:xfrm>
            <a:off x="7938094" y="5226585"/>
            <a:ext cx="1136583" cy="938719"/>
          </a:xfrm>
          <a:prstGeom prst="rect">
            <a:avLst/>
          </a:prstGeom>
        </p:spPr>
        <p:txBody>
          <a:bodyPr wrap="square">
            <a:spAutoFit/>
          </a:bodyPr>
          <a:lstStyle/>
          <a:p>
            <a:r>
              <a:rPr lang="en-US" altLang="ja-JP" sz="1100" b="1" u="sng" dirty="0" smtClean="0"/>
              <a:t>Class Warning</a:t>
            </a:r>
          </a:p>
          <a:p>
            <a:r>
              <a:rPr lang="en-US" altLang="ja-JP" sz="1100" b="1" u="sng" dirty="0" smtClean="0"/>
              <a:t>Clinical Trials</a:t>
            </a:r>
          </a:p>
          <a:p>
            <a:r>
              <a:rPr lang="en-US" altLang="ja-JP" sz="1100" b="1" u="sng" dirty="0" smtClean="0"/>
              <a:t>Post marketing</a:t>
            </a:r>
          </a:p>
          <a:p>
            <a:r>
              <a:rPr lang="en-US" altLang="ja-JP" sz="1100" dirty="0" smtClean="0"/>
              <a:t>0</a:t>
            </a:r>
            <a:r>
              <a:rPr lang="en-US" altLang="ja-JP" sz="1100" dirty="0"/>
              <a:t>. No</a:t>
            </a:r>
          </a:p>
          <a:p>
            <a:r>
              <a:rPr lang="en-US" altLang="ja-JP" sz="1100" dirty="0"/>
              <a:t>1. </a:t>
            </a:r>
            <a:r>
              <a:rPr lang="en-US" altLang="ja-JP" sz="1100" dirty="0" smtClean="0"/>
              <a:t>Yes</a:t>
            </a:r>
            <a:endParaRPr lang="ja-JP" altLang="en-US" sz="1100" dirty="0"/>
          </a:p>
        </p:txBody>
      </p:sp>
      <p:cxnSp>
        <p:nvCxnSpPr>
          <p:cNvPr id="10" name="カギ線コネクタ 9"/>
          <p:cNvCxnSpPr/>
          <p:nvPr/>
        </p:nvCxnSpPr>
        <p:spPr>
          <a:xfrm flipV="1">
            <a:off x="611560" y="4509120"/>
            <a:ext cx="6120680" cy="325343"/>
          </a:xfrm>
          <a:prstGeom prst="curvedConnector3">
            <a:avLst>
              <a:gd name="adj1" fmla="val 100057"/>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曲線コネクタ 17"/>
          <p:cNvCxnSpPr/>
          <p:nvPr/>
        </p:nvCxnSpPr>
        <p:spPr>
          <a:xfrm flipV="1">
            <a:off x="827584" y="4509120"/>
            <a:ext cx="6336704" cy="1261450"/>
          </a:xfrm>
          <a:prstGeom prst="curvedConnector3">
            <a:avLst>
              <a:gd name="adj1" fmla="val 100037"/>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カギ線コネクタ 9"/>
          <p:cNvCxnSpPr/>
          <p:nvPr/>
        </p:nvCxnSpPr>
        <p:spPr>
          <a:xfrm flipV="1">
            <a:off x="5580112" y="4509120"/>
            <a:ext cx="2727164" cy="792088"/>
          </a:xfrm>
          <a:prstGeom prst="curvedConnector3">
            <a:avLst>
              <a:gd name="adj1" fmla="val 9964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カギ線コネクタ 9"/>
          <p:cNvCxnSpPr/>
          <p:nvPr/>
        </p:nvCxnSpPr>
        <p:spPr>
          <a:xfrm flipV="1">
            <a:off x="3671900" y="4509120"/>
            <a:ext cx="3996444" cy="360040"/>
          </a:xfrm>
          <a:prstGeom prst="curvedConnector3">
            <a:avLst>
              <a:gd name="adj1" fmla="val 9992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直線矢印コネクタ 46"/>
          <p:cNvCxnSpPr/>
          <p:nvPr/>
        </p:nvCxnSpPr>
        <p:spPr>
          <a:xfrm flipV="1">
            <a:off x="8620702" y="4533889"/>
            <a:ext cx="207157" cy="6827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正方形/長方形 27"/>
          <p:cNvSpPr/>
          <p:nvPr/>
        </p:nvSpPr>
        <p:spPr>
          <a:xfrm>
            <a:off x="179512" y="6580980"/>
            <a:ext cx="4658594" cy="246221"/>
          </a:xfrm>
          <a:prstGeom prst="rect">
            <a:avLst/>
          </a:prstGeom>
        </p:spPr>
        <p:txBody>
          <a:bodyPr wrap="square">
            <a:spAutoFit/>
          </a:bodyPr>
          <a:lstStyle/>
          <a:p>
            <a:r>
              <a:rPr lang="ja-JP" altLang="en-US" sz="9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7"/>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7"/>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7"/>
              </a:rPr>
              <a:t>www.imi-protect.eu/adverseDrugReactions.shtml</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正方形/長方形 28"/>
          <p:cNvSpPr/>
          <p:nvPr/>
        </p:nvSpPr>
        <p:spPr>
          <a:xfrm>
            <a:off x="179512" y="6392361"/>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8"/>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8"/>
              </a:rPr>
              <a:t>www.youtube.com/watch?v=8U-PLP37IgM&amp;list=PL7K5dNgKnawbCbddbpOxfDG7C4Eqdoks9&amp;index=5</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1979712" y="1772816"/>
            <a:ext cx="998236" cy="327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1979712" y="2246479"/>
            <a:ext cx="499118"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正方形/長方形 19"/>
          <p:cNvSpPr/>
          <p:nvPr/>
        </p:nvSpPr>
        <p:spPr>
          <a:xfrm>
            <a:off x="103542" y="2348880"/>
            <a:ext cx="6340666" cy="307777"/>
          </a:xfrm>
          <a:prstGeom prst="rect">
            <a:avLst/>
          </a:prstGeom>
          <a:solidFill>
            <a:schemeClr val="tx2"/>
          </a:solidFill>
        </p:spPr>
        <p:txBody>
          <a:bodyPr wrap="square">
            <a:spAutoFit/>
          </a:bodyPr>
          <a:lstStyle/>
          <a:p>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問題点：各製品</a:t>
            </a:r>
            <a:r>
              <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a:t>
            </a:r>
            <a:r>
              <a:rPr lang="en-US" altLang="ja-JP"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SmPC</a:t>
            </a:r>
            <a:r>
              <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a:t>
            </a:r>
            <a:r>
              <a:rPr lang="en-US" altLang="ja-JP"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4.8</a:t>
            </a:r>
            <a:r>
              <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項の</a:t>
            </a:r>
            <a:r>
              <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ADR</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記載が構造化</a:t>
            </a:r>
            <a:r>
              <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された</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記載でない（不便）</a:t>
            </a:r>
            <a:endPar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p:cNvSpPr/>
          <p:nvPr/>
        </p:nvSpPr>
        <p:spPr>
          <a:xfrm>
            <a:off x="107505" y="3553852"/>
            <a:ext cx="6336704" cy="523220"/>
          </a:xfrm>
          <a:prstGeom prst="rect">
            <a:avLst/>
          </a:prstGeom>
          <a:solidFill>
            <a:schemeClr val="tx2"/>
          </a:solidFill>
        </p:spPr>
        <p:txBody>
          <a:bodyPr wrap="square">
            <a:spAutoFit/>
          </a:bodyPr>
          <a:lstStyle/>
          <a:p>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期待した成果：</a:t>
            </a:r>
            <a:r>
              <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Signal</a:t>
            </a:r>
            <a:r>
              <a:rPr lang="ja-JP" altLang="en-US" sz="1400" dirty="0" err="1">
                <a:solidFill>
                  <a:schemeClr val="bg1"/>
                </a:solidFill>
                <a:latin typeface="Meiryo UI" panose="020B0604030504040204" pitchFamily="50" charset="-128"/>
                <a:ea typeface="Meiryo UI" panose="020B0604030504040204" pitchFamily="50" charset="-128"/>
                <a:cs typeface="Meiryo UI" panose="020B0604030504040204" pitchFamily="50" charset="-128"/>
              </a:rPr>
              <a:t>が検</a:t>
            </a:r>
            <a:r>
              <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出された際に</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SPC</a:t>
            </a:r>
            <a:r>
              <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に記載されているか</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否かの判別が早い</a:t>
            </a:r>
            <a:endPar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　　　　　　　　　　特</a:t>
            </a:r>
            <a:r>
              <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に</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統計学的シグナル検出において，因果関係情報は有用</a:t>
            </a:r>
            <a:endPar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p:cNvSpPr/>
          <p:nvPr/>
        </p:nvSpPr>
        <p:spPr>
          <a:xfrm>
            <a:off x="107505" y="2824634"/>
            <a:ext cx="6336703" cy="307777"/>
          </a:xfrm>
          <a:prstGeom prst="rect">
            <a:avLst/>
          </a:prstGeom>
          <a:solidFill>
            <a:schemeClr val="tx2"/>
          </a:solidFill>
        </p:spPr>
        <p:txBody>
          <a:bodyPr wrap="square">
            <a:spAutoFit/>
          </a:bodyPr>
          <a:lstStyle/>
          <a:p>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対応</a:t>
            </a:r>
            <a:r>
              <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DB</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作成　</a:t>
            </a:r>
            <a:r>
              <a:rPr lang="en-US" altLang="ja-JP" sz="1400" u="sng" dirty="0" err="1"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MedDRA</a:t>
            </a:r>
            <a:r>
              <a:rPr lang="ja-JP" altLang="en-US" sz="1400" u="sng"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でコード化</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のアルゴリズムを使用したマッチング）</a:t>
            </a:r>
            <a:endPar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コネクタ 23"/>
          <p:cNvCxnSpPr/>
          <p:nvPr/>
        </p:nvCxnSpPr>
        <p:spPr>
          <a:xfrm flipV="1">
            <a:off x="3871953" y="1772816"/>
            <a:ext cx="916071" cy="655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3871953" y="2246479"/>
            <a:ext cx="106008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正方形/長方形 29"/>
          <p:cNvSpPr/>
          <p:nvPr/>
        </p:nvSpPr>
        <p:spPr>
          <a:xfrm>
            <a:off x="115399" y="3193231"/>
            <a:ext cx="2862549" cy="307777"/>
          </a:xfrm>
          <a:prstGeom prst="rect">
            <a:avLst/>
          </a:prstGeom>
          <a:solidFill>
            <a:schemeClr val="tx2"/>
          </a:solidFill>
        </p:spPr>
        <p:txBody>
          <a:bodyPr wrap="square">
            <a:spAutoFit/>
          </a:bodyPr>
          <a:lstStyle/>
          <a:p>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対応</a:t>
            </a:r>
            <a:r>
              <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　その他，修飾情報の追加</a:t>
            </a:r>
            <a:endPar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6" name="直線コネクタ 25"/>
          <p:cNvCxnSpPr/>
          <p:nvPr/>
        </p:nvCxnSpPr>
        <p:spPr>
          <a:xfrm flipV="1">
            <a:off x="1546673" y="3117928"/>
            <a:ext cx="1542023"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SP</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3:</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欧州</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SPC4.8</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項</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のデータベース</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スライド番号プレースホルダー 3"/>
          <p:cNvSpPr>
            <a:spLocks noGrp="1"/>
          </p:cNvSpPr>
          <p:nvPr>
            <p:ph type="sldNum" sz="quarter" idx="4294967295"/>
          </p:nvPr>
        </p:nvSpPr>
        <p:spPr>
          <a:xfrm>
            <a:off x="6945336" y="6536916"/>
            <a:ext cx="2133600" cy="365125"/>
          </a:xfrm>
          <a:prstGeom prst="rect">
            <a:avLst/>
          </a:prstGeom>
        </p:spPr>
        <p:txBody>
          <a:bodyPr/>
          <a:lstStyle/>
          <a:p>
            <a:pPr algn="r"/>
            <a:fld id="{B778A560-2A01-4D28-A603-EE66FC17B731}" type="slidenum">
              <a:rPr lang="ja-JP" altLang="en-US" sz="1200" smtClean="0">
                <a:solidFill>
                  <a:prstClr val="black">
                    <a:tint val="75000"/>
                  </a:prstClr>
                </a:solidFill>
              </a:rPr>
              <a:pPr algn="r"/>
              <a:t>29</a:t>
            </a:fld>
            <a:endParaRPr lang="ja-JP" altLang="en-US" sz="1200" dirty="0">
              <a:solidFill>
                <a:prstClr val="black">
                  <a:tint val="75000"/>
                </a:prstClr>
              </a:solidFill>
            </a:endParaRPr>
          </a:p>
        </p:txBody>
      </p:sp>
    </p:spTree>
    <p:extLst>
      <p:ext uri="{BB962C8B-B14F-4D97-AF65-F5344CB8AC3E}">
        <p14:creationId xmlns:p14="http://schemas.microsoft.com/office/powerpoint/2010/main" val="470693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500"/>
                            </p:stCondLst>
                            <p:childTnLst>
                              <p:par>
                                <p:cTn id="26" presetID="1"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par>
                                <p:cTn id="57" presetID="10" presetClass="entr" presetSubtype="0" fill="hold"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20" grpId="0" animBg="1"/>
      <p:bldP spid="21" grpId="0" animBg="1"/>
      <p:bldP spid="22" grpId="0" animBg="1"/>
      <p:bldP spid="3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395536" y="1052736"/>
            <a:ext cx="8496944" cy="5328592"/>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l"/>
            </a:pPr>
            <a:endParaRPr kumimoji="1" lang="ja-JP" altLang="en-US" dirty="0"/>
          </a:p>
        </p:txBody>
      </p:sp>
      <p:sp>
        <p:nvSpPr>
          <p:cNvPr id="2" name="タイトル 1"/>
          <p:cNvSpPr>
            <a:spLocks noGrp="1"/>
          </p:cNvSpPr>
          <p:nvPr>
            <p:ph type="title"/>
          </p:nvPr>
        </p:nvSpPr>
        <p:spPr>
          <a:xfrm>
            <a:off x="457200" y="53752"/>
            <a:ext cx="8229600" cy="998984"/>
          </a:xfrm>
        </p:spPr>
        <p:txBody>
          <a:bodyPr>
            <a:normAutofit/>
          </a:bodyPr>
          <a:lstStyle/>
          <a:p>
            <a:r>
              <a:rPr kumimoji="1" lang="ja-JP" altLang="en-US" sz="4800" b="1" spc="30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はじめに</a:t>
            </a:r>
            <a:endParaRPr kumimoji="1" lang="ja-JP" altLang="en-US" sz="4800" b="1" spc="300"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467544" y="1268760"/>
            <a:ext cx="8280920" cy="4968552"/>
          </a:xfrm>
        </p:spPr>
        <p:txBody>
          <a:bodyPr>
            <a:noAutofit/>
          </a:bodyPr>
          <a:lstStyle/>
          <a:p>
            <a:pPr>
              <a:buFont typeface="Wingdings" panose="05000000000000000000" pitchFamily="2" charset="2"/>
              <a:buChar char="p"/>
            </a:pP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IMI-PROTECT</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は</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EMA</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主導で、科学的な視点から医薬品のベネフィットリスク評価や安全性監視を強化することを目的</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に実施された</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EU</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における壮大なプロジェクトです</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IMI PROTECT</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で検討</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された内容</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は，その</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つ</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つが欧州において彼らが解決す</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べき課題とした事項です。</a:t>
            </a:r>
            <a:endPar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PMS</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部会</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TF-1</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では，</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日本</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の市販後安全管理の質を高めて行く</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ため，</a:t>
            </a:r>
            <a:r>
              <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IMI PROTECT</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に学ぶ科学的</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な評価</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の実践を，以下のスライドにまとめました。</a:t>
            </a:r>
            <a:endPar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この資料が</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，皆様のこれからの医薬品安全監視活動の一助となれば幸甚です</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なお，この</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資料</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には</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，理解を深めていただく目的でオリジナルの資料に適宜改変を加えている場合があります。ご了承ください。</a:t>
            </a:r>
            <a:endPar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2483768" y="6237312"/>
            <a:ext cx="184731" cy="369332"/>
          </a:xfrm>
          <a:prstGeom prst="rect">
            <a:avLst/>
          </a:prstGeom>
        </p:spPr>
        <p:txBody>
          <a:bodyPr wrap="none">
            <a:spAutoFit/>
          </a:bodyPr>
          <a:lstStyle/>
          <a:p>
            <a:endParaRPr lang="ja-JP" altLang="en-US" dirty="0"/>
          </a:p>
        </p:txBody>
      </p:sp>
      <p:sp>
        <p:nvSpPr>
          <p:cNvPr id="7"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3</a:t>
            </a:fld>
            <a:endParaRPr kumimoji="1" lang="ja-JP" altLang="en-US" dirty="0"/>
          </a:p>
        </p:txBody>
      </p:sp>
    </p:spTree>
    <p:extLst>
      <p:ext uri="{BB962C8B-B14F-4D97-AF65-F5344CB8AC3E}">
        <p14:creationId xmlns:p14="http://schemas.microsoft.com/office/powerpoint/2010/main" val="22764034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395536" y="1700808"/>
            <a:ext cx="8496944" cy="4176464"/>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2" name="タイトル 1"/>
          <p:cNvSpPr>
            <a:spLocks noGrp="1"/>
          </p:cNvSpPr>
          <p:nvPr>
            <p:ph type="title"/>
          </p:nvPr>
        </p:nvSpPr>
        <p:spPr>
          <a:xfrm>
            <a:off x="457200" y="269776"/>
            <a:ext cx="8229600" cy="1215008"/>
          </a:xfrm>
        </p:spPr>
        <p:txBody>
          <a:bodyPr>
            <a:normAutofit/>
          </a:bodyPr>
          <a:lstStyle/>
          <a:p>
            <a:r>
              <a:rPr lang="en-US" altLang="ja-JP"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Lessons Learned</a:t>
            </a:r>
            <a:endParaRPr kumimoji="1" lang="ja-JP" altLang="en-US"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467544" y="1988840"/>
            <a:ext cx="8424936" cy="3816424"/>
          </a:xfrm>
        </p:spPr>
        <p:txBody>
          <a:bodyPr>
            <a:noAutofit/>
          </a:bodyPr>
          <a:lstStyle/>
          <a:p>
            <a:pPr>
              <a:buFont typeface="Wingdings" panose="05000000000000000000" pitchFamily="2" charset="2"/>
              <a:buChar char="p"/>
            </a:pPr>
            <a:r>
              <a:rPr lang="en-US" altLang="ja-JP"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SmPC-ADR database</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のシグナル</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検出における</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有用性を確認</a:t>
            </a:r>
            <a:endPar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よりタイムリーに公開できれば更に</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有用</a:t>
            </a:r>
            <a:endParaRPr lang="en-US" altLang="ja-JP"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しかし，</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マニュアルの作業も</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残っており，リソース</a:t>
            </a: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観点で課題</a:t>
            </a:r>
            <a:endParaRPr lang="en-US" altLang="ja-JP"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インパクトは大きいが，実行可能性は低め</a:t>
            </a:r>
            <a:endParaRPr lang="en-US" altLang="ja-JP"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en-US" altLang="ja-JP"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2483768" y="6237312"/>
            <a:ext cx="184731" cy="369332"/>
          </a:xfrm>
          <a:prstGeom prst="rect">
            <a:avLst/>
          </a:prstGeom>
        </p:spPr>
        <p:txBody>
          <a:bodyPr wrap="none">
            <a:spAutoFit/>
          </a:bodyPr>
          <a:lstStyle/>
          <a:p>
            <a:endParaRPr lang="ja-JP" altLang="en-US" dirty="0"/>
          </a:p>
        </p:txBody>
      </p:sp>
      <p:sp>
        <p:nvSpPr>
          <p:cNvPr id="5"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30</a:t>
            </a:fld>
            <a:endParaRPr kumimoji="1" lang="ja-JP" altLang="en-US" dirty="0"/>
          </a:p>
        </p:txBody>
      </p:sp>
      <p:sp>
        <p:nvSpPr>
          <p:cNvPr id="7" name="正方形/長方形 6"/>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SP</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3:</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欧州</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SPC4.8</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項</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のデータベース</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6572503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ject 3"/>
          <p:cNvSpPr/>
          <p:nvPr/>
        </p:nvSpPr>
        <p:spPr>
          <a:xfrm>
            <a:off x="4092" y="5689"/>
            <a:ext cx="2454297" cy="655633"/>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4"/>
          <p:cNvSpPr/>
          <p:nvPr/>
        </p:nvSpPr>
        <p:spPr>
          <a:xfrm>
            <a:off x="2454275" y="50"/>
            <a:ext cx="6689725" cy="657225"/>
          </a:xfrm>
          <a:custGeom>
            <a:avLst/>
            <a:gdLst/>
            <a:ahLst/>
            <a:cxnLst/>
            <a:rect l="l" t="t" r="r" b="b"/>
            <a:pathLst>
              <a:path w="6689725" h="657225">
                <a:moveTo>
                  <a:pt x="0" y="657225"/>
                </a:moveTo>
                <a:lnTo>
                  <a:pt x="6689725" y="657225"/>
                </a:lnTo>
                <a:lnTo>
                  <a:pt x="6689725" y="0"/>
                </a:lnTo>
                <a:lnTo>
                  <a:pt x="0" y="0"/>
                </a:lnTo>
                <a:lnTo>
                  <a:pt x="0" y="657225"/>
                </a:lnTo>
                <a:close/>
              </a:path>
            </a:pathLst>
          </a:custGeom>
          <a:solidFill>
            <a:srgbClr val="DEF3F7"/>
          </a:solidFill>
        </p:spPr>
        <p:txBody>
          <a:bodyPr wrap="square" lIns="0" tIns="0" rIns="0" bIns="0" rtlCol="0"/>
          <a:lstStyle/>
          <a:p>
            <a:pPr>
              <a:defRPr/>
            </a:pPr>
            <a:endParaRPr kumimoji="0" kern="0" smtClean="0">
              <a:solidFill>
                <a:prstClr val="black"/>
              </a:solidFill>
            </a:endParaRPr>
          </a:p>
        </p:txBody>
      </p:sp>
      <p:sp>
        <p:nvSpPr>
          <p:cNvPr id="8" name="object 5"/>
          <p:cNvSpPr/>
          <p:nvPr/>
        </p:nvSpPr>
        <p:spPr>
          <a:xfrm>
            <a:off x="5731763" y="5324694"/>
            <a:ext cx="877823" cy="21488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9" name="object 6"/>
          <p:cNvSpPr/>
          <p:nvPr/>
        </p:nvSpPr>
        <p:spPr>
          <a:xfrm>
            <a:off x="5704328" y="5346031"/>
            <a:ext cx="970787" cy="242313"/>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10" name="object 7"/>
          <p:cNvSpPr/>
          <p:nvPr/>
        </p:nvSpPr>
        <p:spPr>
          <a:xfrm>
            <a:off x="5655767" y="5248010"/>
            <a:ext cx="874991" cy="212902"/>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11" name="object 8"/>
          <p:cNvSpPr txBox="1"/>
          <p:nvPr/>
        </p:nvSpPr>
        <p:spPr>
          <a:xfrm>
            <a:off x="5683577" y="5309110"/>
            <a:ext cx="817244"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5:</a:t>
            </a:r>
            <a:r>
              <a:rPr sz="900" spc="-10" dirty="0">
                <a:solidFill>
                  <a:prstClr val="black"/>
                </a:solidFill>
                <a:latin typeface="Verdana"/>
                <a:cs typeface="Verdana"/>
              </a:rPr>
              <a:t> </a:t>
            </a:r>
            <a:r>
              <a:rPr sz="900" spc="-5" dirty="0">
                <a:solidFill>
                  <a:prstClr val="black"/>
                </a:solidFill>
                <a:latin typeface="Verdana"/>
                <a:cs typeface="Verdana"/>
              </a:rPr>
              <a:t>Warfar</a:t>
            </a:r>
            <a:r>
              <a:rPr sz="900" spc="5" dirty="0">
                <a:solidFill>
                  <a:prstClr val="black"/>
                </a:solidFill>
                <a:latin typeface="Verdana"/>
                <a:cs typeface="Verdana"/>
              </a:rPr>
              <a:t>i</a:t>
            </a:r>
            <a:r>
              <a:rPr sz="900" dirty="0">
                <a:solidFill>
                  <a:prstClr val="black"/>
                </a:solidFill>
                <a:latin typeface="Verdana"/>
                <a:cs typeface="Verdana"/>
              </a:rPr>
              <a:t>n</a:t>
            </a:r>
            <a:endParaRPr sz="900">
              <a:solidFill>
                <a:prstClr val="black"/>
              </a:solidFill>
              <a:latin typeface="Verdana"/>
              <a:cs typeface="Verdana"/>
            </a:endParaRPr>
          </a:p>
        </p:txBody>
      </p:sp>
      <p:sp>
        <p:nvSpPr>
          <p:cNvPr id="12" name="object 9"/>
          <p:cNvSpPr/>
          <p:nvPr/>
        </p:nvSpPr>
        <p:spPr>
          <a:xfrm>
            <a:off x="5529496" y="5120549"/>
            <a:ext cx="0" cy="714375"/>
          </a:xfrm>
          <a:custGeom>
            <a:avLst/>
            <a:gdLst/>
            <a:ahLst/>
            <a:cxnLst/>
            <a:rect l="l" t="t" r="r" b="b"/>
            <a:pathLst>
              <a:path h="714375">
                <a:moveTo>
                  <a:pt x="0" y="0"/>
                </a:moveTo>
                <a:lnTo>
                  <a:pt x="0" y="71434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 name="object 10"/>
          <p:cNvSpPr/>
          <p:nvPr/>
        </p:nvSpPr>
        <p:spPr>
          <a:xfrm>
            <a:off x="5520583" y="539228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 name="object 11"/>
          <p:cNvSpPr/>
          <p:nvPr/>
        </p:nvSpPr>
        <p:spPr>
          <a:xfrm>
            <a:off x="5520583" y="560518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5" name="object 12"/>
          <p:cNvSpPr/>
          <p:nvPr/>
        </p:nvSpPr>
        <p:spPr>
          <a:xfrm>
            <a:off x="5731764" y="5565486"/>
            <a:ext cx="877823" cy="21488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16" name="object 13"/>
          <p:cNvSpPr/>
          <p:nvPr/>
        </p:nvSpPr>
        <p:spPr>
          <a:xfrm>
            <a:off x="5704328" y="5586823"/>
            <a:ext cx="656834" cy="242313"/>
          </a:xfrm>
          <a:prstGeom prst="rect">
            <a:avLst/>
          </a:prstGeom>
          <a:blipFill>
            <a:blip r:embed="rId8" cstate="print"/>
            <a:stretch>
              <a:fillRect/>
            </a:stretch>
          </a:blipFill>
        </p:spPr>
        <p:txBody>
          <a:bodyPr wrap="square" lIns="0" tIns="0" rIns="0" bIns="0" rtlCol="0"/>
          <a:lstStyle/>
          <a:p>
            <a:pPr>
              <a:defRPr/>
            </a:pPr>
            <a:endParaRPr kumimoji="0" kern="0" smtClean="0">
              <a:solidFill>
                <a:prstClr val="black"/>
              </a:solidFill>
            </a:endParaRPr>
          </a:p>
        </p:txBody>
      </p:sp>
      <p:sp>
        <p:nvSpPr>
          <p:cNvPr id="17" name="object 14"/>
          <p:cNvSpPr/>
          <p:nvPr/>
        </p:nvSpPr>
        <p:spPr>
          <a:xfrm>
            <a:off x="5655767" y="5488929"/>
            <a:ext cx="874991" cy="212902"/>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18" name="object 15"/>
          <p:cNvSpPr txBox="1"/>
          <p:nvPr/>
        </p:nvSpPr>
        <p:spPr>
          <a:xfrm>
            <a:off x="5683577" y="5550031"/>
            <a:ext cx="50292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6:</a:t>
            </a:r>
            <a:r>
              <a:rPr sz="900" spc="-10" dirty="0">
                <a:solidFill>
                  <a:prstClr val="black"/>
                </a:solidFill>
                <a:latin typeface="Verdana"/>
                <a:cs typeface="Verdana"/>
              </a:rPr>
              <a:t> </a:t>
            </a:r>
            <a:r>
              <a:rPr sz="900" spc="5" dirty="0">
                <a:solidFill>
                  <a:prstClr val="black"/>
                </a:solidFill>
                <a:latin typeface="Verdana"/>
                <a:cs typeface="Verdana"/>
              </a:rPr>
              <a:t>t</a:t>
            </a:r>
            <a:r>
              <a:rPr sz="900" dirty="0">
                <a:solidFill>
                  <a:prstClr val="black"/>
                </a:solidFill>
                <a:latin typeface="Verdana"/>
                <a:cs typeface="Verdana"/>
              </a:rPr>
              <a:t>bc</a:t>
            </a:r>
            <a:endParaRPr sz="900">
              <a:solidFill>
                <a:prstClr val="black"/>
              </a:solidFill>
              <a:latin typeface="Verdana"/>
              <a:cs typeface="Verdana"/>
            </a:endParaRPr>
          </a:p>
        </p:txBody>
      </p:sp>
      <p:sp>
        <p:nvSpPr>
          <p:cNvPr id="19" name="object 16"/>
          <p:cNvSpPr/>
          <p:nvPr/>
        </p:nvSpPr>
        <p:spPr>
          <a:xfrm>
            <a:off x="680619" y="1517966"/>
            <a:ext cx="7836534" cy="0"/>
          </a:xfrm>
          <a:custGeom>
            <a:avLst/>
            <a:gdLst/>
            <a:ahLst/>
            <a:cxnLst/>
            <a:rect l="l" t="t" r="r" b="b"/>
            <a:pathLst>
              <a:path w="7836534">
                <a:moveTo>
                  <a:pt x="0" y="0"/>
                </a:moveTo>
                <a:lnTo>
                  <a:pt x="7836344"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 name="object 17"/>
          <p:cNvSpPr/>
          <p:nvPr/>
        </p:nvSpPr>
        <p:spPr>
          <a:xfrm>
            <a:off x="1916607" y="151796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 name="object 18"/>
          <p:cNvSpPr/>
          <p:nvPr/>
        </p:nvSpPr>
        <p:spPr>
          <a:xfrm>
            <a:off x="3316008" y="151796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2" name="object 19"/>
          <p:cNvSpPr/>
          <p:nvPr/>
        </p:nvSpPr>
        <p:spPr>
          <a:xfrm>
            <a:off x="4693125" y="151796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 name="object 20"/>
          <p:cNvSpPr/>
          <p:nvPr/>
        </p:nvSpPr>
        <p:spPr>
          <a:xfrm>
            <a:off x="5935055" y="151796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 name="object 21"/>
          <p:cNvSpPr/>
          <p:nvPr/>
        </p:nvSpPr>
        <p:spPr>
          <a:xfrm>
            <a:off x="7269090" y="151796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5" name="object 22"/>
          <p:cNvSpPr/>
          <p:nvPr/>
        </p:nvSpPr>
        <p:spPr>
          <a:xfrm>
            <a:off x="8522906" y="151796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 name="object 23"/>
          <p:cNvSpPr/>
          <p:nvPr/>
        </p:nvSpPr>
        <p:spPr>
          <a:xfrm>
            <a:off x="4577251" y="1057138"/>
            <a:ext cx="0" cy="458470"/>
          </a:xfrm>
          <a:custGeom>
            <a:avLst/>
            <a:gdLst/>
            <a:ahLst/>
            <a:cxnLst/>
            <a:rect l="l" t="t" r="r" b="b"/>
            <a:pathLst>
              <a:path h="458469">
                <a:moveTo>
                  <a:pt x="0" y="458025"/>
                </a:moveTo>
                <a:lnTo>
                  <a:pt x="0"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 name="object 24"/>
          <p:cNvSpPr/>
          <p:nvPr/>
        </p:nvSpPr>
        <p:spPr>
          <a:xfrm>
            <a:off x="3305556" y="624686"/>
            <a:ext cx="2700527" cy="638555"/>
          </a:xfrm>
          <a:prstGeom prst="rect">
            <a:avLst/>
          </a:prstGeom>
          <a:blipFill>
            <a:blip r:embed="rId9" cstate="print"/>
            <a:stretch>
              <a:fillRect/>
            </a:stretch>
          </a:blipFill>
        </p:spPr>
        <p:txBody>
          <a:bodyPr wrap="square" lIns="0" tIns="0" rIns="0" bIns="0" rtlCol="0"/>
          <a:lstStyle/>
          <a:p>
            <a:pPr>
              <a:defRPr/>
            </a:pPr>
            <a:endParaRPr kumimoji="0" kern="0" smtClean="0">
              <a:solidFill>
                <a:prstClr val="black"/>
              </a:solidFill>
            </a:endParaRPr>
          </a:p>
        </p:txBody>
      </p:sp>
      <p:sp>
        <p:nvSpPr>
          <p:cNvPr id="28" name="object 25"/>
          <p:cNvSpPr/>
          <p:nvPr/>
        </p:nvSpPr>
        <p:spPr>
          <a:xfrm>
            <a:off x="3380232" y="586590"/>
            <a:ext cx="2586227" cy="739127"/>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29" name="object 26"/>
          <p:cNvSpPr/>
          <p:nvPr/>
        </p:nvSpPr>
        <p:spPr>
          <a:xfrm>
            <a:off x="3229851" y="548680"/>
            <a:ext cx="2696298" cy="635914"/>
          </a:xfrm>
          <a:prstGeom prst="rect">
            <a:avLst/>
          </a:prstGeom>
          <a:blipFill>
            <a:blip r:embed="rId11" cstate="print"/>
            <a:stretch>
              <a:fillRect/>
            </a:stretch>
          </a:blipFill>
        </p:spPr>
        <p:txBody>
          <a:bodyPr wrap="square" lIns="0" tIns="0" rIns="0" bIns="0" rtlCol="0"/>
          <a:lstStyle/>
          <a:p>
            <a:pPr>
              <a:defRPr/>
            </a:pPr>
            <a:endParaRPr kumimoji="0" kern="0" smtClean="0">
              <a:solidFill>
                <a:prstClr val="black"/>
              </a:solidFill>
            </a:endParaRPr>
          </a:p>
        </p:txBody>
      </p:sp>
      <p:sp>
        <p:nvSpPr>
          <p:cNvPr id="30" name="object 27"/>
          <p:cNvSpPr txBox="1"/>
          <p:nvPr/>
        </p:nvSpPr>
        <p:spPr>
          <a:xfrm>
            <a:off x="3360252" y="567852"/>
            <a:ext cx="2433955" cy="617855"/>
          </a:xfrm>
          <a:prstGeom prst="rect">
            <a:avLst/>
          </a:prstGeom>
        </p:spPr>
        <p:txBody>
          <a:bodyPr vert="horz" wrap="square" lIns="0" tIns="0" rIns="0" bIns="0" rtlCol="0">
            <a:spAutoFit/>
          </a:bodyPr>
          <a:lstStyle/>
          <a:p>
            <a:pPr algn="ctr"/>
            <a:r>
              <a:rPr sz="1200" b="1" dirty="0">
                <a:solidFill>
                  <a:prstClr val="black"/>
                </a:solidFill>
                <a:latin typeface="Verdana"/>
                <a:cs typeface="Verdana"/>
              </a:rPr>
              <a:t>St</a:t>
            </a:r>
            <a:r>
              <a:rPr sz="1200" b="1" spc="-5" dirty="0">
                <a:solidFill>
                  <a:prstClr val="black"/>
                </a:solidFill>
                <a:latin typeface="Verdana"/>
                <a:cs typeface="Verdana"/>
              </a:rPr>
              <a:t>ee</a:t>
            </a:r>
            <a:r>
              <a:rPr sz="1200" b="1" dirty="0">
                <a:solidFill>
                  <a:prstClr val="black"/>
                </a:solidFill>
                <a:latin typeface="Verdana"/>
                <a:cs typeface="Verdana"/>
              </a:rPr>
              <a:t>r</a:t>
            </a:r>
            <a:r>
              <a:rPr sz="1200" b="1" spc="-5" dirty="0">
                <a:solidFill>
                  <a:prstClr val="black"/>
                </a:solidFill>
                <a:latin typeface="Verdana"/>
                <a:cs typeface="Verdana"/>
              </a:rPr>
              <a:t>in</a:t>
            </a:r>
            <a:r>
              <a:rPr sz="1200" b="1" dirty="0">
                <a:solidFill>
                  <a:prstClr val="black"/>
                </a:solidFill>
                <a:latin typeface="Verdana"/>
                <a:cs typeface="Verdana"/>
              </a:rPr>
              <a:t>g</a:t>
            </a:r>
            <a:r>
              <a:rPr sz="1200" b="1" spc="10" dirty="0">
                <a:solidFill>
                  <a:prstClr val="black"/>
                </a:solidFill>
                <a:latin typeface="Verdana"/>
                <a:cs typeface="Verdana"/>
              </a:rPr>
              <a:t> </a:t>
            </a:r>
            <a:r>
              <a:rPr sz="1200" b="1" spc="-5" dirty="0">
                <a:solidFill>
                  <a:prstClr val="black"/>
                </a:solidFill>
                <a:latin typeface="Verdana"/>
                <a:cs typeface="Verdana"/>
              </a:rPr>
              <a:t>C</a:t>
            </a:r>
            <a:r>
              <a:rPr sz="1200" b="1" dirty="0">
                <a:solidFill>
                  <a:prstClr val="black"/>
                </a:solidFill>
                <a:latin typeface="Verdana"/>
                <a:cs typeface="Verdana"/>
              </a:rPr>
              <a:t>omm</a:t>
            </a:r>
            <a:r>
              <a:rPr sz="1200" b="1" spc="-5" dirty="0">
                <a:solidFill>
                  <a:prstClr val="black"/>
                </a:solidFill>
                <a:latin typeface="Verdana"/>
                <a:cs typeface="Verdana"/>
              </a:rPr>
              <a:t>i</a:t>
            </a:r>
            <a:r>
              <a:rPr sz="1200" b="1" dirty="0">
                <a:solidFill>
                  <a:prstClr val="black"/>
                </a:solidFill>
                <a:latin typeface="Verdana"/>
                <a:cs typeface="Verdana"/>
              </a:rPr>
              <a:t>tt</a:t>
            </a:r>
            <a:r>
              <a:rPr sz="1200" b="1" spc="-5" dirty="0">
                <a:solidFill>
                  <a:prstClr val="black"/>
                </a:solidFill>
                <a:latin typeface="Verdana"/>
                <a:cs typeface="Verdana"/>
              </a:rPr>
              <a:t>ee</a:t>
            </a:r>
            <a:endParaRPr sz="1200">
              <a:solidFill>
                <a:prstClr val="black"/>
              </a:solidFill>
              <a:latin typeface="Verdana"/>
              <a:cs typeface="Verdana"/>
            </a:endParaRPr>
          </a:p>
          <a:p>
            <a:pPr algn="ctr">
              <a:spcBef>
                <a:spcPts val="215"/>
              </a:spcBef>
            </a:pPr>
            <a:r>
              <a:rPr sz="900" spc="-5" dirty="0">
                <a:solidFill>
                  <a:prstClr val="black"/>
                </a:solidFill>
                <a:latin typeface="Verdana"/>
                <a:cs typeface="Verdana"/>
              </a:rPr>
              <a:t>(</a:t>
            </a:r>
            <a:r>
              <a:rPr sz="900" dirty="0">
                <a:solidFill>
                  <a:prstClr val="black"/>
                </a:solidFill>
                <a:latin typeface="Verdana"/>
                <a:cs typeface="Verdana"/>
              </a:rPr>
              <a:t>Dep</a:t>
            </a:r>
            <a:r>
              <a:rPr sz="900" spc="-10" dirty="0">
                <a:solidFill>
                  <a:prstClr val="black"/>
                </a:solidFill>
                <a:latin typeface="Verdana"/>
                <a:cs typeface="Verdana"/>
              </a:rPr>
              <a:t>u</a:t>
            </a:r>
            <a:r>
              <a:rPr sz="900" spc="5" dirty="0">
                <a:solidFill>
                  <a:prstClr val="black"/>
                </a:solidFill>
                <a:latin typeface="Verdana"/>
                <a:cs typeface="Verdana"/>
              </a:rPr>
              <a:t>t</a:t>
            </a:r>
            <a:r>
              <a:rPr sz="900" spc="-5" dirty="0">
                <a:solidFill>
                  <a:prstClr val="black"/>
                </a:solidFill>
                <a:latin typeface="Verdana"/>
                <a:cs typeface="Verdana"/>
              </a:rPr>
              <a:t>y</a:t>
            </a:r>
            <a:r>
              <a:rPr sz="900" dirty="0">
                <a:solidFill>
                  <a:prstClr val="black"/>
                </a:solidFill>
                <a:latin typeface="Verdana"/>
                <a:cs typeface="Verdana"/>
              </a:rPr>
              <a:t>)</a:t>
            </a:r>
            <a:r>
              <a:rPr sz="900" spc="5"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to</a:t>
            </a:r>
            <a:r>
              <a:rPr sz="900" dirty="0">
                <a:solidFill>
                  <a:prstClr val="black"/>
                </a:solidFill>
                <a:latin typeface="Verdana"/>
                <a:cs typeface="Verdana"/>
              </a:rPr>
              <a:t>r</a:t>
            </a:r>
            <a:r>
              <a:rPr sz="900" spc="-20" dirty="0">
                <a:solidFill>
                  <a:prstClr val="black"/>
                </a:solidFill>
                <a:latin typeface="Verdana"/>
                <a:cs typeface="Verdana"/>
              </a:rPr>
              <a:t> </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l</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30" dirty="0">
                <a:solidFill>
                  <a:prstClr val="black"/>
                </a:solidFill>
                <a:latin typeface="Verdana"/>
                <a:cs typeface="Verdana"/>
              </a:rPr>
              <a:t> </a:t>
            </a:r>
            <a:r>
              <a:rPr sz="900" spc="-5" dirty="0">
                <a:solidFill>
                  <a:prstClr val="black"/>
                </a:solidFill>
                <a:latin typeface="Verdana"/>
                <a:cs typeface="Verdana"/>
              </a:rPr>
              <a:t>a</a:t>
            </a:r>
            <a:r>
              <a:rPr sz="900" spc="5" dirty="0">
                <a:solidFill>
                  <a:prstClr val="black"/>
                </a:solidFill>
                <a:latin typeface="Verdana"/>
                <a:cs typeface="Verdana"/>
              </a:rPr>
              <a:t>lt</a:t>
            </a:r>
            <a:r>
              <a:rPr sz="900" dirty="0">
                <a:solidFill>
                  <a:prstClr val="black"/>
                </a:solidFill>
                <a:latin typeface="Verdana"/>
                <a:cs typeface="Verdana"/>
              </a:rPr>
              <a:t>e</a:t>
            </a:r>
            <a:r>
              <a:rPr sz="900" spc="-5" dirty="0">
                <a:solidFill>
                  <a:prstClr val="black"/>
                </a:solidFill>
                <a:latin typeface="Verdana"/>
                <a:cs typeface="Verdana"/>
              </a:rPr>
              <a:t>r</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es</a:t>
            </a:r>
            <a:endParaRPr sz="900">
              <a:solidFill>
                <a:prstClr val="black"/>
              </a:solidFill>
              <a:latin typeface="Verdana"/>
              <a:cs typeface="Verdana"/>
            </a:endParaRPr>
          </a:p>
          <a:p>
            <a:pPr marL="635" algn="ctr"/>
            <a:r>
              <a:rPr sz="900" dirty="0">
                <a:solidFill>
                  <a:prstClr val="black"/>
                </a:solidFill>
                <a:latin typeface="Verdana"/>
                <a:cs typeface="Verdana"/>
              </a:rPr>
              <a:t>&amp;</a:t>
            </a:r>
            <a:endParaRPr sz="900">
              <a:solidFill>
                <a:prstClr val="black"/>
              </a:solidFill>
              <a:latin typeface="Verdana"/>
              <a:cs typeface="Verdana"/>
            </a:endParaRPr>
          </a:p>
          <a:p>
            <a:pPr algn="ctr"/>
            <a:r>
              <a:rPr sz="900" spc="-5" dirty="0">
                <a:solidFill>
                  <a:prstClr val="black"/>
                </a:solidFill>
                <a:latin typeface="Verdana"/>
                <a:cs typeface="Verdana"/>
              </a:rPr>
              <a:t>W</a:t>
            </a:r>
            <a:r>
              <a:rPr sz="900" dirty="0">
                <a:solidFill>
                  <a:prstClr val="black"/>
                </a:solidFill>
                <a:latin typeface="Verdana"/>
                <a:cs typeface="Verdana"/>
              </a:rPr>
              <a:t>P</a:t>
            </a:r>
            <a:r>
              <a:rPr sz="900" spc="-1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a:t>
            </a:r>
            <a:r>
              <a:rPr sz="900" spc="-5" dirty="0">
                <a:solidFill>
                  <a:prstClr val="black"/>
                </a:solidFill>
                <a:latin typeface="Verdana"/>
                <a:cs typeface="Verdana"/>
              </a:rPr>
              <a:t>-</a:t>
            </a:r>
            <a:r>
              <a:rPr sz="900" spc="5" dirty="0">
                <a:solidFill>
                  <a:prstClr val="black"/>
                </a:solidFill>
                <a:latin typeface="Verdana"/>
                <a:cs typeface="Verdana"/>
              </a:rPr>
              <a:t>l</a:t>
            </a:r>
            <a:r>
              <a:rPr sz="900" dirty="0">
                <a:solidFill>
                  <a:prstClr val="black"/>
                </a:solidFill>
                <a:latin typeface="Verdana"/>
                <a:cs typeface="Verdana"/>
              </a:rPr>
              <a:t>e</a:t>
            </a:r>
            <a:r>
              <a:rPr sz="900" spc="-5" dirty="0">
                <a:solidFill>
                  <a:prstClr val="black"/>
                </a:solidFill>
                <a:latin typeface="Verdana"/>
                <a:cs typeface="Verdana"/>
              </a:rPr>
              <a:t>a</a:t>
            </a:r>
            <a:r>
              <a:rPr sz="900" dirty="0">
                <a:solidFill>
                  <a:prstClr val="black"/>
                </a:solidFill>
                <a:latin typeface="Verdana"/>
                <a:cs typeface="Verdana"/>
              </a:rPr>
              <a:t>de</a:t>
            </a:r>
            <a:r>
              <a:rPr sz="900" spc="-5" dirty="0">
                <a:solidFill>
                  <a:prstClr val="black"/>
                </a:solidFill>
                <a:latin typeface="Verdana"/>
                <a:cs typeface="Verdana"/>
              </a:rPr>
              <a:t>r</a:t>
            </a:r>
            <a:r>
              <a:rPr sz="900" dirty="0">
                <a:solidFill>
                  <a:prstClr val="black"/>
                </a:solidFill>
                <a:latin typeface="Verdana"/>
                <a:cs typeface="Verdana"/>
              </a:rPr>
              <a:t>s</a:t>
            </a:r>
            <a:endParaRPr sz="900">
              <a:solidFill>
                <a:prstClr val="black"/>
              </a:solidFill>
              <a:latin typeface="Verdana"/>
              <a:cs typeface="Verdana"/>
            </a:endParaRPr>
          </a:p>
        </p:txBody>
      </p:sp>
      <p:sp>
        <p:nvSpPr>
          <p:cNvPr id="31" name="object 28"/>
          <p:cNvSpPr/>
          <p:nvPr/>
        </p:nvSpPr>
        <p:spPr>
          <a:xfrm>
            <a:off x="1337238" y="2208508"/>
            <a:ext cx="0" cy="1280795"/>
          </a:xfrm>
          <a:custGeom>
            <a:avLst/>
            <a:gdLst/>
            <a:ahLst/>
            <a:cxnLst/>
            <a:rect l="l" t="t" r="r" b="b"/>
            <a:pathLst>
              <a:path h="1280795">
                <a:moveTo>
                  <a:pt x="0" y="0"/>
                </a:moveTo>
                <a:lnTo>
                  <a:pt x="0" y="128023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 name="object 29"/>
          <p:cNvSpPr/>
          <p:nvPr/>
        </p:nvSpPr>
        <p:spPr>
          <a:xfrm>
            <a:off x="1346151" y="2519461"/>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3" name="object 30"/>
          <p:cNvSpPr/>
          <p:nvPr/>
        </p:nvSpPr>
        <p:spPr>
          <a:xfrm>
            <a:off x="1337238" y="2953676"/>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 name="object 31"/>
          <p:cNvSpPr/>
          <p:nvPr/>
        </p:nvSpPr>
        <p:spPr>
          <a:xfrm>
            <a:off x="1331296" y="3473334"/>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 name="object 32"/>
          <p:cNvSpPr/>
          <p:nvPr/>
        </p:nvSpPr>
        <p:spPr>
          <a:xfrm>
            <a:off x="1469133" y="2468720"/>
            <a:ext cx="1153667" cy="257555"/>
          </a:xfrm>
          <a:prstGeom prst="rect">
            <a:avLst/>
          </a:prstGeom>
          <a:blipFill>
            <a:blip r:embed="rId12" cstate="print"/>
            <a:stretch>
              <a:fillRect/>
            </a:stretch>
          </a:blipFill>
        </p:spPr>
        <p:txBody>
          <a:bodyPr wrap="square" lIns="0" tIns="0" rIns="0" bIns="0" rtlCol="0"/>
          <a:lstStyle/>
          <a:p>
            <a:pPr>
              <a:defRPr/>
            </a:pPr>
            <a:endParaRPr kumimoji="0" kern="0" smtClean="0">
              <a:solidFill>
                <a:prstClr val="black"/>
              </a:solidFill>
            </a:endParaRPr>
          </a:p>
        </p:txBody>
      </p:sp>
      <p:sp>
        <p:nvSpPr>
          <p:cNvPr id="36" name="object 33"/>
          <p:cNvSpPr/>
          <p:nvPr/>
        </p:nvSpPr>
        <p:spPr>
          <a:xfrm>
            <a:off x="1491995" y="2493104"/>
            <a:ext cx="1146047" cy="242315"/>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37" name="object 34"/>
          <p:cNvSpPr/>
          <p:nvPr/>
        </p:nvSpPr>
        <p:spPr>
          <a:xfrm>
            <a:off x="1392199" y="2391996"/>
            <a:ext cx="1151305" cy="254927"/>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38" name="object 35"/>
          <p:cNvSpPr txBox="1"/>
          <p:nvPr/>
        </p:nvSpPr>
        <p:spPr>
          <a:xfrm>
            <a:off x="1471004" y="2456403"/>
            <a:ext cx="99186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WG</a:t>
            </a:r>
            <a:r>
              <a:rPr sz="900" dirty="0">
                <a:solidFill>
                  <a:prstClr val="black"/>
                </a:solidFill>
                <a:latin typeface="Verdana"/>
                <a:cs typeface="Verdana"/>
              </a:rPr>
              <a:t>1:</a:t>
            </a:r>
            <a:r>
              <a:rPr sz="900" spc="5" dirty="0">
                <a:solidFill>
                  <a:prstClr val="black"/>
                </a:solidFill>
                <a:latin typeface="Verdana"/>
                <a:cs typeface="Verdana"/>
              </a:rPr>
              <a:t>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spc="-5" dirty="0">
                <a:solidFill>
                  <a:prstClr val="black"/>
                </a:solidFill>
                <a:latin typeface="Verdana"/>
                <a:cs typeface="Verdana"/>
              </a:rPr>
              <a:t>a</a:t>
            </a:r>
            <a:r>
              <a:rPr sz="900" dirty="0">
                <a:solidFill>
                  <a:prstClr val="black"/>
                </a:solidFill>
                <a:latin typeface="Verdana"/>
                <a:cs typeface="Verdana"/>
              </a:rPr>
              <a:t>b</a:t>
            </a:r>
            <a:r>
              <a:rPr sz="900" spc="-5" dirty="0">
                <a:solidFill>
                  <a:prstClr val="black"/>
                </a:solidFill>
                <a:latin typeface="Verdana"/>
                <a:cs typeface="Verdana"/>
              </a:rPr>
              <a:t>as</a:t>
            </a:r>
            <a:r>
              <a:rPr sz="900" dirty="0">
                <a:solidFill>
                  <a:prstClr val="black"/>
                </a:solidFill>
                <a:latin typeface="Verdana"/>
                <a:cs typeface="Verdana"/>
              </a:rPr>
              <a:t>es</a:t>
            </a:r>
            <a:endParaRPr sz="900">
              <a:solidFill>
                <a:prstClr val="black"/>
              </a:solidFill>
              <a:latin typeface="Verdana"/>
              <a:cs typeface="Verdana"/>
            </a:endParaRPr>
          </a:p>
        </p:txBody>
      </p:sp>
      <p:sp>
        <p:nvSpPr>
          <p:cNvPr id="39" name="object 36"/>
          <p:cNvSpPr/>
          <p:nvPr/>
        </p:nvSpPr>
        <p:spPr>
          <a:xfrm>
            <a:off x="1469133" y="2904593"/>
            <a:ext cx="1153667" cy="256031"/>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40" name="object 37"/>
          <p:cNvSpPr/>
          <p:nvPr/>
        </p:nvSpPr>
        <p:spPr>
          <a:xfrm>
            <a:off x="1496567" y="2932025"/>
            <a:ext cx="1173479" cy="216407"/>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41" name="object 38"/>
          <p:cNvSpPr/>
          <p:nvPr/>
        </p:nvSpPr>
        <p:spPr>
          <a:xfrm>
            <a:off x="1392199" y="2829016"/>
            <a:ext cx="1151305" cy="252120"/>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42" name="object 39"/>
          <p:cNvSpPr txBox="1"/>
          <p:nvPr/>
        </p:nvSpPr>
        <p:spPr>
          <a:xfrm>
            <a:off x="1467924" y="2889823"/>
            <a:ext cx="996950"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W</a:t>
            </a:r>
            <a:r>
              <a:rPr sz="800" dirty="0">
                <a:solidFill>
                  <a:prstClr val="black"/>
                </a:solidFill>
                <a:latin typeface="Verdana"/>
                <a:cs typeface="Verdana"/>
              </a:rPr>
              <a:t>G2: Co</a:t>
            </a:r>
            <a:r>
              <a:rPr sz="800" spc="-5" dirty="0">
                <a:solidFill>
                  <a:prstClr val="black"/>
                </a:solidFill>
                <a:latin typeface="Verdana"/>
                <a:cs typeface="Verdana"/>
              </a:rPr>
              <a:t>n</a:t>
            </a:r>
            <a:r>
              <a:rPr sz="800" spc="5" dirty="0">
                <a:solidFill>
                  <a:prstClr val="black"/>
                </a:solidFill>
                <a:latin typeface="Verdana"/>
                <a:cs typeface="Verdana"/>
              </a:rPr>
              <a:t>f</a:t>
            </a:r>
            <a:r>
              <a:rPr sz="800" dirty="0">
                <a:solidFill>
                  <a:prstClr val="black"/>
                </a:solidFill>
                <a:latin typeface="Verdana"/>
                <a:cs typeface="Verdana"/>
              </a:rPr>
              <a:t>o</a:t>
            </a:r>
            <a:r>
              <a:rPr sz="800" spc="-5" dirty="0">
                <a:solidFill>
                  <a:prstClr val="black"/>
                </a:solidFill>
                <a:latin typeface="Verdana"/>
                <a:cs typeface="Verdana"/>
              </a:rPr>
              <a:t>un</a:t>
            </a:r>
            <a:r>
              <a:rPr sz="800" dirty="0">
                <a:solidFill>
                  <a:prstClr val="black"/>
                </a:solidFill>
                <a:latin typeface="Verdana"/>
                <a:cs typeface="Verdana"/>
              </a:rPr>
              <a:t>d</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43" name="object 40"/>
          <p:cNvSpPr/>
          <p:nvPr/>
        </p:nvSpPr>
        <p:spPr>
          <a:xfrm>
            <a:off x="1469136" y="3349602"/>
            <a:ext cx="1155191" cy="382511"/>
          </a:xfrm>
          <a:prstGeom prst="rect">
            <a:avLst/>
          </a:prstGeom>
          <a:blipFill>
            <a:blip r:embed="rId17" cstate="print"/>
            <a:stretch>
              <a:fillRect/>
            </a:stretch>
          </a:blipFill>
        </p:spPr>
        <p:txBody>
          <a:bodyPr wrap="square" lIns="0" tIns="0" rIns="0" bIns="0" rtlCol="0"/>
          <a:lstStyle/>
          <a:p>
            <a:pPr>
              <a:defRPr/>
            </a:pPr>
            <a:endParaRPr kumimoji="0" kern="0" smtClean="0">
              <a:solidFill>
                <a:prstClr val="black"/>
              </a:solidFill>
            </a:endParaRPr>
          </a:p>
        </p:txBody>
      </p:sp>
      <p:sp>
        <p:nvSpPr>
          <p:cNvPr id="44" name="object 41"/>
          <p:cNvSpPr/>
          <p:nvPr/>
        </p:nvSpPr>
        <p:spPr>
          <a:xfrm>
            <a:off x="1536191" y="3378551"/>
            <a:ext cx="1100327" cy="379475"/>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45" name="object 42"/>
          <p:cNvSpPr/>
          <p:nvPr/>
        </p:nvSpPr>
        <p:spPr>
          <a:xfrm>
            <a:off x="1393685" y="3273033"/>
            <a:ext cx="1151305" cy="379590"/>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46" name="object 43"/>
          <p:cNvSpPr txBox="1"/>
          <p:nvPr/>
        </p:nvSpPr>
        <p:spPr>
          <a:xfrm>
            <a:off x="1515123" y="3341851"/>
            <a:ext cx="90805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WG</a:t>
            </a:r>
            <a:r>
              <a:rPr sz="900" dirty="0">
                <a:solidFill>
                  <a:prstClr val="black"/>
                </a:solidFill>
                <a:latin typeface="Verdana"/>
                <a:cs typeface="Verdana"/>
              </a:rPr>
              <a:t>3:</a:t>
            </a:r>
          </a:p>
          <a:p>
            <a:pPr algn="ctr"/>
            <a:r>
              <a:rPr sz="900" dirty="0">
                <a:solidFill>
                  <a:prstClr val="black"/>
                </a:solidFill>
                <a:latin typeface="Verdana"/>
                <a:cs typeface="Verdana"/>
              </a:rPr>
              <a:t>D</a:t>
            </a:r>
            <a:r>
              <a:rPr sz="900" spc="-5" dirty="0">
                <a:solidFill>
                  <a:prstClr val="black"/>
                </a:solidFill>
                <a:latin typeface="Verdana"/>
                <a:cs typeface="Verdana"/>
              </a:rPr>
              <a:t>r</a:t>
            </a:r>
            <a:r>
              <a:rPr sz="900" spc="-10" dirty="0">
                <a:solidFill>
                  <a:prstClr val="black"/>
                </a:solidFill>
                <a:latin typeface="Verdana"/>
                <a:cs typeface="Verdana"/>
              </a:rPr>
              <a:t>u</a:t>
            </a:r>
            <a:r>
              <a:rPr sz="900" dirty="0">
                <a:solidFill>
                  <a:prstClr val="black"/>
                </a:solidFill>
                <a:latin typeface="Verdana"/>
                <a:cs typeface="Verdana"/>
              </a:rPr>
              <a:t>g</a:t>
            </a:r>
            <a:r>
              <a:rPr sz="900" spc="-5" dirty="0">
                <a:solidFill>
                  <a:prstClr val="black"/>
                </a:solidFill>
                <a:latin typeface="Verdana"/>
                <a:cs typeface="Verdana"/>
              </a:rPr>
              <a:t> </a:t>
            </a:r>
            <a:r>
              <a:rPr sz="900" spc="-10" dirty="0">
                <a:solidFill>
                  <a:prstClr val="black"/>
                </a:solidFill>
                <a:latin typeface="Verdana"/>
                <a:cs typeface="Verdana"/>
              </a:rPr>
              <a:t>u</a:t>
            </a:r>
            <a:r>
              <a:rPr sz="900" spc="5" dirty="0">
                <a:solidFill>
                  <a:prstClr val="black"/>
                </a:solidFill>
                <a:latin typeface="Verdana"/>
                <a:cs typeface="Verdana"/>
              </a:rPr>
              <a:t>tili</a:t>
            </a:r>
            <a:r>
              <a:rPr sz="900" spc="-5" dirty="0">
                <a:solidFill>
                  <a:prstClr val="black"/>
                </a:solidFill>
                <a:latin typeface="Verdana"/>
                <a:cs typeface="Verdana"/>
              </a:rPr>
              <a:t>sa</a:t>
            </a:r>
            <a:r>
              <a:rPr sz="900" spc="5" dirty="0">
                <a:solidFill>
                  <a:prstClr val="black"/>
                </a:solidFill>
                <a:latin typeface="Verdana"/>
                <a:cs typeface="Verdana"/>
              </a:rPr>
              <a:t>tion</a:t>
            </a:r>
            <a:endParaRPr sz="900" dirty="0">
              <a:solidFill>
                <a:prstClr val="black"/>
              </a:solidFill>
              <a:latin typeface="Verdana"/>
              <a:cs typeface="Verdana"/>
            </a:endParaRPr>
          </a:p>
        </p:txBody>
      </p:sp>
      <p:sp>
        <p:nvSpPr>
          <p:cNvPr id="47" name="object 44"/>
          <p:cNvSpPr/>
          <p:nvPr/>
        </p:nvSpPr>
        <p:spPr>
          <a:xfrm>
            <a:off x="2640077" y="2201504"/>
            <a:ext cx="0" cy="3957320"/>
          </a:xfrm>
          <a:custGeom>
            <a:avLst/>
            <a:gdLst/>
            <a:ahLst/>
            <a:cxnLst/>
            <a:rect l="l" t="t" r="r" b="b"/>
            <a:pathLst>
              <a:path h="3957320">
                <a:moveTo>
                  <a:pt x="0" y="0"/>
                </a:moveTo>
                <a:lnTo>
                  <a:pt x="0" y="395696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48" name="object 45"/>
          <p:cNvSpPr/>
          <p:nvPr/>
        </p:nvSpPr>
        <p:spPr>
          <a:xfrm>
            <a:off x="2648990" y="2512457"/>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49" name="object 46"/>
          <p:cNvSpPr/>
          <p:nvPr/>
        </p:nvSpPr>
        <p:spPr>
          <a:xfrm>
            <a:off x="2640077" y="2889244"/>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0" name="object 47"/>
          <p:cNvSpPr/>
          <p:nvPr/>
        </p:nvSpPr>
        <p:spPr>
          <a:xfrm>
            <a:off x="2643047" y="3315054"/>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1" name="object 48"/>
          <p:cNvSpPr/>
          <p:nvPr/>
        </p:nvSpPr>
        <p:spPr>
          <a:xfrm>
            <a:off x="2640077" y="3682037"/>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2" name="object 49"/>
          <p:cNvSpPr/>
          <p:nvPr/>
        </p:nvSpPr>
        <p:spPr>
          <a:xfrm>
            <a:off x="2646018" y="4046217"/>
            <a:ext cx="135255" cy="1905"/>
          </a:xfrm>
          <a:custGeom>
            <a:avLst/>
            <a:gdLst/>
            <a:ahLst/>
            <a:cxnLst/>
            <a:rect l="l" t="t" r="r" b="b"/>
            <a:pathLst>
              <a:path w="135255" h="1904">
                <a:moveTo>
                  <a:pt x="0" y="0"/>
                </a:moveTo>
                <a:lnTo>
                  <a:pt x="135191" y="1396"/>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3" name="object 50"/>
          <p:cNvSpPr/>
          <p:nvPr/>
        </p:nvSpPr>
        <p:spPr>
          <a:xfrm>
            <a:off x="2647504" y="4309547"/>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4" name="object 51"/>
          <p:cNvSpPr/>
          <p:nvPr/>
        </p:nvSpPr>
        <p:spPr>
          <a:xfrm>
            <a:off x="2640077" y="4605093"/>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5" name="object 52"/>
          <p:cNvSpPr/>
          <p:nvPr/>
        </p:nvSpPr>
        <p:spPr>
          <a:xfrm>
            <a:off x="2647504" y="502250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6" name="object 53"/>
          <p:cNvSpPr/>
          <p:nvPr/>
        </p:nvSpPr>
        <p:spPr>
          <a:xfrm>
            <a:off x="2641563" y="5341858"/>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7" name="object 54"/>
          <p:cNvSpPr/>
          <p:nvPr/>
        </p:nvSpPr>
        <p:spPr>
          <a:xfrm>
            <a:off x="1402080" y="1784453"/>
            <a:ext cx="1228331" cy="533399"/>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58" name="object 55"/>
          <p:cNvSpPr/>
          <p:nvPr/>
        </p:nvSpPr>
        <p:spPr>
          <a:xfrm>
            <a:off x="1458467" y="1769226"/>
            <a:ext cx="1153665" cy="588251"/>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59" name="object 56"/>
          <p:cNvSpPr/>
          <p:nvPr/>
        </p:nvSpPr>
        <p:spPr>
          <a:xfrm>
            <a:off x="1325359" y="1708457"/>
            <a:ext cx="1225588" cy="530860"/>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60" name="object 57"/>
          <p:cNvSpPr txBox="1"/>
          <p:nvPr/>
        </p:nvSpPr>
        <p:spPr>
          <a:xfrm>
            <a:off x="1703610" y="1750537"/>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2</a:t>
            </a:r>
            <a:endParaRPr sz="1200">
              <a:solidFill>
                <a:prstClr val="black"/>
              </a:solidFill>
              <a:latin typeface="Verdana"/>
              <a:cs typeface="Verdana"/>
            </a:endParaRPr>
          </a:p>
        </p:txBody>
      </p:sp>
      <p:sp>
        <p:nvSpPr>
          <p:cNvPr id="61" name="object 58"/>
          <p:cNvSpPr txBox="1"/>
          <p:nvPr/>
        </p:nvSpPr>
        <p:spPr>
          <a:xfrm>
            <a:off x="1438435" y="1940551"/>
            <a:ext cx="998855" cy="276860"/>
          </a:xfrm>
          <a:prstGeom prst="rect">
            <a:avLst/>
          </a:prstGeom>
        </p:spPr>
        <p:txBody>
          <a:bodyPr vert="horz" wrap="square" lIns="0" tIns="0" rIns="0" bIns="0" rtlCol="0">
            <a:spAutoFit/>
          </a:bodyPr>
          <a:lstStyle/>
          <a:p>
            <a:pPr marL="294640" marR="5080" indent="-282575"/>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a:t>
            </a:r>
            <a:r>
              <a:rPr sz="900" spc="-10" dirty="0">
                <a:solidFill>
                  <a:prstClr val="black"/>
                </a:solidFill>
                <a:latin typeface="Verdana"/>
                <a:cs typeface="Verdana"/>
              </a:rPr>
              <a:t> </a:t>
            </a:r>
            <a:r>
              <a:rPr sz="900" spc="-5" dirty="0">
                <a:solidFill>
                  <a:prstClr val="black"/>
                </a:solidFill>
                <a:latin typeface="Verdana"/>
                <a:cs typeface="Verdana"/>
              </a:rPr>
              <a:t>P</a:t>
            </a:r>
            <a:r>
              <a:rPr sz="900" dirty="0">
                <a:solidFill>
                  <a:prstClr val="black"/>
                </a:solidFill>
                <a:latin typeface="Verdana"/>
                <a:cs typeface="Verdana"/>
              </a:rPr>
              <a:t>E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62" name="object 59"/>
          <p:cNvSpPr/>
          <p:nvPr/>
        </p:nvSpPr>
        <p:spPr>
          <a:xfrm>
            <a:off x="2708146" y="1784453"/>
            <a:ext cx="1354835" cy="533399"/>
          </a:xfrm>
          <a:prstGeom prst="rect">
            <a:avLst/>
          </a:prstGeom>
          <a:blipFill>
            <a:blip r:embed="rId23" cstate="print"/>
            <a:stretch>
              <a:fillRect/>
            </a:stretch>
          </a:blipFill>
        </p:spPr>
        <p:txBody>
          <a:bodyPr wrap="square" lIns="0" tIns="0" rIns="0" bIns="0" rtlCol="0"/>
          <a:lstStyle/>
          <a:p>
            <a:pPr>
              <a:defRPr/>
            </a:pPr>
            <a:endParaRPr kumimoji="0" kern="0" smtClean="0">
              <a:solidFill>
                <a:prstClr val="black"/>
              </a:solidFill>
            </a:endParaRPr>
          </a:p>
        </p:txBody>
      </p:sp>
      <p:sp>
        <p:nvSpPr>
          <p:cNvPr id="63" name="object 60"/>
          <p:cNvSpPr/>
          <p:nvPr/>
        </p:nvSpPr>
        <p:spPr>
          <a:xfrm>
            <a:off x="2871216" y="1837806"/>
            <a:ext cx="1068311" cy="451091"/>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64" name="object 61"/>
          <p:cNvSpPr/>
          <p:nvPr/>
        </p:nvSpPr>
        <p:spPr>
          <a:xfrm>
            <a:off x="2632646" y="1708457"/>
            <a:ext cx="1350378" cy="530860"/>
          </a:xfrm>
          <a:prstGeom prst="rect">
            <a:avLst/>
          </a:prstGeom>
          <a:blipFill>
            <a:blip r:embed="rId25" cstate="print"/>
            <a:stretch>
              <a:fillRect/>
            </a:stretch>
          </a:blipFill>
        </p:spPr>
        <p:txBody>
          <a:bodyPr wrap="square" lIns="0" tIns="0" rIns="0" bIns="0" rtlCol="0"/>
          <a:lstStyle/>
          <a:p>
            <a:pPr>
              <a:defRPr/>
            </a:pPr>
            <a:endParaRPr kumimoji="0" kern="0" smtClean="0">
              <a:solidFill>
                <a:prstClr val="black"/>
              </a:solidFill>
            </a:endParaRPr>
          </a:p>
        </p:txBody>
      </p:sp>
      <p:sp>
        <p:nvSpPr>
          <p:cNvPr id="65" name="object 62"/>
          <p:cNvSpPr txBox="1"/>
          <p:nvPr/>
        </p:nvSpPr>
        <p:spPr>
          <a:xfrm>
            <a:off x="3073172" y="1819117"/>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3</a:t>
            </a:r>
            <a:endParaRPr sz="1200">
              <a:solidFill>
                <a:prstClr val="black"/>
              </a:solidFill>
              <a:latin typeface="Verdana"/>
              <a:cs typeface="Verdana"/>
            </a:endParaRPr>
          </a:p>
        </p:txBody>
      </p:sp>
      <p:sp>
        <p:nvSpPr>
          <p:cNvPr id="66" name="object 63"/>
          <p:cNvSpPr txBox="1"/>
          <p:nvPr/>
        </p:nvSpPr>
        <p:spPr>
          <a:xfrm>
            <a:off x="2850668" y="2009131"/>
            <a:ext cx="9137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M</a:t>
            </a:r>
            <a:r>
              <a:rPr sz="900" dirty="0">
                <a:solidFill>
                  <a:prstClr val="black"/>
                </a:solidFill>
                <a:latin typeface="Verdana"/>
                <a:cs typeface="Verdana"/>
              </a:rPr>
              <a:t>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ds</a:t>
            </a:r>
            <a:r>
              <a:rPr sz="900" spc="5"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a:t>
            </a:r>
            <a:r>
              <a:rPr sz="900" dirty="0">
                <a:solidFill>
                  <a:prstClr val="black"/>
                </a:solidFill>
                <a:latin typeface="Verdana"/>
                <a:cs typeface="Verdana"/>
              </a:rPr>
              <a:t>r</a:t>
            </a:r>
            <a:r>
              <a:rPr sz="900" spc="-5" dirty="0">
                <a:solidFill>
                  <a:prstClr val="black"/>
                </a:solidFill>
                <a:latin typeface="Verdana"/>
                <a:cs typeface="Verdana"/>
              </a:rPr>
              <a:t> S</a:t>
            </a:r>
            <a:r>
              <a:rPr sz="900" dirty="0">
                <a:solidFill>
                  <a:prstClr val="black"/>
                </a:solidFill>
                <a:latin typeface="Verdana"/>
                <a:cs typeface="Verdana"/>
              </a:rPr>
              <a:t>D</a:t>
            </a:r>
            <a:endParaRPr sz="900">
              <a:solidFill>
                <a:prstClr val="black"/>
              </a:solidFill>
              <a:latin typeface="Verdana"/>
              <a:cs typeface="Verdana"/>
            </a:endParaRPr>
          </a:p>
        </p:txBody>
      </p:sp>
      <p:sp>
        <p:nvSpPr>
          <p:cNvPr id="67" name="object 64"/>
          <p:cNvSpPr/>
          <p:nvPr/>
        </p:nvSpPr>
        <p:spPr>
          <a:xfrm>
            <a:off x="2778251" y="2471770"/>
            <a:ext cx="1274051" cy="312414"/>
          </a:xfrm>
          <a:prstGeom prst="rect">
            <a:avLst/>
          </a:prstGeom>
          <a:blipFill>
            <a:blip r:embed="rId26" cstate="print"/>
            <a:stretch>
              <a:fillRect/>
            </a:stretch>
          </a:blipFill>
        </p:spPr>
        <p:txBody>
          <a:bodyPr wrap="square" lIns="0" tIns="0" rIns="0" bIns="0" rtlCol="0"/>
          <a:lstStyle/>
          <a:p>
            <a:pPr>
              <a:defRPr/>
            </a:pPr>
            <a:endParaRPr kumimoji="0" kern="0" smtClean="0">
              <a:solidFill>
                <a:prstClr val="black"/>
              </a:solidFill>
            </a:endParaRPr>
          </a:p>
        </p:txBody>
      </p:sp>
      <p:sp>
        <p:nvSpPr>
          <p:cNvPr id="68" name="object 65"/>
          <p:cNvSpPr/>
          <p:nvPr/>
        </p:nvSpPr>
        <p:spPr>
          <a:xfrm>
            <a:off x="2897123" y="2502257"/>
            <a:ext cx="1069847" cy="460247"/>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69" name="object 66"/>
          <p:cNvSpPr/>
          <p:nvPr/>
        </p:nvSpPr>
        <p:spPr>
          <a:xfrm>
            <a:off x="2702471" y="2396200"/>
            <a:ext cx="1270152" cy="308152"/>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70" name="object 67"/>
          <p:cNvSpPr txBox="1"/>
          <p:nvPr/>
        </p:nvSpPr>
        <p:spPr>
          <a:xfrm>
            <a:off x="2868946" y="2459603"/>
            <a:ext cx="934085" cy="249554"/>
          </a:xfrm>
          <a:prstGeom prst="rect">
            <a:avLst/>
          </a:prstGeom>
        </p:spPr>
        <p:txBody>
          <a:bodyPr vert="horz" wrap="square" lIns="0" tIns="0" rIns="0" bIns="0" rtlCol="0">
            <a:spAutoFit/>
          </a:bodyPr>
          <a:lstStyle/>
          <a:p>
            <a:pPr marL="1270"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a:t>
            </a:r>
            <a:endParaRPr sz="800">
              <a:solidFill>
                <a:prstClr val="black"/>
              </a:solidFill>
              <a:latin typeface="Verdana"/>
              <a:cs typeface="Verdana"/>
            </a:endParaRPr>
          </a:p>
          <a:p>
            <a:pPr algn="ctr"/>
            <a:r>
              <a:rPr sz="800" dirty="0">
                <a:solidFill>
                  <a:prstClr val="black"/>
                </a:solidFill>
                <a:latin typeface="Verdana"/>
                <a:cs typeface="Verdana"/>
              </a:rPr>
              <a:t>D</a:t>
            </a:r>
            <a:r>
              <a:rPr sz="800" spc="-5" dirty="0">
                <a:solidFill>
                  <a:prstClr val="black"/>
                </a:solidFill>
                <a:latin typeface="Verdana"/>
                <a:cs typeface="Verdana"/>
              </a:rPr>
              <a:t>i</a:t>
            </a:r>
            <a:r>
              <a:rPr sz="800" dirty="0">
                <a:solidFill>
                  <a:prstClr val="black"/>
                </a:solidFill>
                <a:latin typeface="Verdana"/>
                <a:cs typeface="Verdana"/>
              </a:rPr>
              <a:t>spropo</a:t>
            </a:r>
            <a:r>
              <a:rPr sz="800" spc="-10" dirty="0">
                <a:solidFill>
                  <a:prstClr val="black"/>
                </a:solidFill>
                <a:latin typeface="Verdana"/>
                <a:cs typeface="Verdana"/>
              </a:rPr>
              <a:t>r</a:t>
            </a:r>
            <a:r>
              <a:rPr sz="800" spc="-5" dirty="0">
                <a:solidFill>
                  <a:prstClr val="black"/>
                </a:solidFill>
                <a:latin typeface="Verdana"/>
                <a:cs typeface="Verdana"/>
              </a:rPr>
              <a:t>ti</a:t>
            </a:r>
            <a:r>
              <a:rPr sz="800" dirty="0">
                <a:solidFill>
                  <a:prstClr val="black"/>
                </a:solidFill>
                <a:latin typeface="Verdana"/>
                <a:cs typeface="Verdana"/>
              </a:rPr>
              <a:t>o</a:t>
            </a:r>
            <a:r>
              <a:rPr sz="800" spc="-5" dirty="0">
                <a:solidFill>
                  <a:prstClr val="black"/>
                </a:solidFill>
                <a:latin typeface="Verdana"/>
                <a:cs typeface="Verdana"/>
              </a:rPr>
              <a:t>nality</a:t>
            </a:r>
            <a:endParaRPr sz="800">
              <a:solidFill>
                <a:prstClr val="black"/>
              </a:solidFill>
              <a:latin typeface="Verdana"/>
              <a:cs typeface="Verdana"/>
            </a:endParaRPr>
          </a:p>
        </p:txBody>
      </p:sp>
      <p:sp>
        <p:nvSpPr>
          <p:cNvPr id="71" name="object 68"/>
          <p:cNvSpPr txBox="1"/>
          <p:nvPr/>
        </p:nvSpPr>
        <p:spPr>
          <a:xfrm>
            <a:off x="3120438" y="2703437"/>
            <a:ext cx="433705"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anal</a:t>
            </a:r>
            <a:r>
              <a:rPr sz="800" dirty="0">
                <a:solidFill>
                  <a:prstClr val="black"/>
                </a:solidFill>
                <a:latin typeface="Verdana"/>
                <a:cs typeface="Verdana"/>
              </a:rPr>
              <a:t>ys</a:t>
            </a:r>
            <a:r>
              <a:rPr sz="800" spc="-5" dirty="0">
                <a:solidFill>
                  <a:prstClr val="black"/>
                </a:solidFill>
                <a:latin typeface="Verdana"/>
                <a:cs typeface="Verdana"/>
              </a:rPr>
              <a:t>i</a:t>
            </a:r>
            <a:r>
              <a:rPr sz="800" dirty="0">
                <a:solidFill>
                  <a:prstClr val="black"/>
                </a:solidFill>
                <a:latin typeface="Verdana"/>
                <a:cs typeface="Verdana"/>
              </a:rPr>
              <a:t>s</a:t>
            </a:r>
            <a:endParaRPr sz="800">
              <a:solidFill>
                <a:prstClr val="black"/>
              </a:solidFill>
              <a:latin typeface="Verdana"/>
              <a:cs typeface="Verdana"/>
            </a:endParaRPr>
          </a:p>
        </p:txBody>
      </p:sp>
      <p:sp>
        <p:nvSpPr>
          <p:cNvPr id="72" name="object 69"/>
          <p:cNvSpPr/>
          <p:nvPr/>
        </p:nvSpPr>
        <p:spPr>
          <a:xfrm>
            <a:off x="2773677" y="2839062"/>
            <a:ext cx="1275577" cy="310895"/>
          </a:xfrm>
          <a:prstGeom prst="rect">
            <a:avLst/>
          </a:prstGeom>
          <a:blipFill>
            <a:blip r:embed="rId29" cstate="print"/>
            <a:stretch>
              <a:fillRect/>
            </a:stretch>
          </a:blipFill>
        </p:spPr>
        <p:txBody>
          <a:bodyPr wrap="square" lIns="0" tIns="0" rIns="0" bIns="0" rtlCol="0"/>
          <a:lstStyle/>
          <a:p>
            <a:pPr>
              <a:defRPr/>
            </a:pPr>
            <a:endParaRPr kumimoji="0" kern="0" smtClean="0">
              <a:solidFill>
                <a:prstClr val="black"/>
              </a:solidFill>
            </a:endParaRPr>
          </a:p>
        </p:txBody>
      </p:sp>
      <p:sp>
        <p:nvSpPr>
          <p:cNvPr id="73" name="object 70"/>
          <p:cNvSpPr/>
          <p:nvPr/>
        </p:nvSpPr>
        <p:spPr>
          <a:xfrm>
            <a:off x="2863593" y="2869541"/>
            <a:ext cx="1162811" cy="338327"/>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74" name="object 71"/>
          <p:cNvSpPr/>
          <p:nvPr/>
        </p:nvSpPr>
        <p:spPr>
          <a:xfrm>
            <a:off x="2698013" y="2763179"/>
            <a:ext cx="1271638" cy="308152"/>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75" name="object 72"/>
          <p:cNvSpPr txBox="1"/>
          <p:nvPr/>
        </p:nvSpPr>
        <p:spPr>
          <a:xfrm>
            <a:off x="2836346" y="2826584"/>
            <a:ext cx="993140" cy="249554"/>
          </a:xfrm>
          <a:prstGeom prst="rect">
            <a:avLst/>
          </a:prstGeom>
        </p:spPr>
        <p:txBody>
          <a:bodyPr vert="horz" wrap="square" lIns="0" tIns="0" rIns="0" bIns="0" rtlCol="0">
            <a:spAutoFit/>
          </a:bodyPr>
          <a:lstStyle/>
          <a:p>
            <a:pPr marL="12700" marR="5080" indent="1333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2: Co</a:t>
            </a:r>
            <a:r>
              <a:rPr sz="800" spc="-5" dirty="0">
                <a:solidFill>
                  <a:prstClr val="black"/>
                </a:solidFill>
                <a:latin typeface="Verdana"/>
                <a:cs typeface="Verdana"/>
              </a:rPr>
              <a:t>n</a:t>
            </a:r>
            <a:r>
              <a:rPr sz="800" dirty="0">
                <a:solidFill>
                  <a:prstClr val="black"/>
                </a:solidFill>
                <a:latin typeface="Verdana"/>
                <a:cs typeface="Verdana"/>
              </a:rPr>
              <a:t>cord</a:t>
            </a:r>
            <a:r>
              <a:rPr sz="800" spc="-5" dirty="0">
                <a:solidFill>
                  <a:prstClr val="black"/>
                </a:solidFill>
                <a:latin typeface="Verdana"/>
                <a:cs typeface="Verdana"/>
              </a:rPr>
              <a:t>an</a:t>
            </a:r>
            <a:r>
              <a:rPr sz="800" dirty="0">
                <a:solidFill>
                  <a:prstClr val="black"/>
                </a:solidFill>
                <a:latin typeface="Verdana"/>
                <a:cs typeface="Verdana"/>
              </a:rPr>
              <a:t>ce w</a:t>
            </a:r>
            <a:r>
              <a:rPr sz="800" spc="-5" dirty="0">
                <a:solidFill>
                  <a:prstClr val="black"/>
                </a:solidFill>
                <a:latin typeface="Verdana"/>
                <a:cs typeface="Verdana"/>
              </a:rPr>
              <a:t>it</a:t>
            </a:r>
            <a:r>
              <a:rPr sz="800" dirty="0">
                <a:solidFill>
                  <a:prstClr val="black"/>
                </a:solidFill>
                <a:latin typeface="Verdana"/>
                <a:cs typeface="Verdana"/>
              </a:rPr>
              <a:t>h</a:t>
            </a:r>
            <a:r>
              <a:rPr sz="800" spc="10" dirty="0">
                <a:solidFill>
                  <a:prstClr val="black"/>
                </a:solidFill>
                <a:latin typeface="Verdana"/>
                <a:cs typeface="Verdana"/>
              </a:rPr>
              <a:t>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15" dirty="0">
                <a:solidFill>
                  <a:prstClr val="black"/>
                </a:solidFill>
                <a:latin typeface="Verdana"/>
                <a:cs typeface="Verdana"/>
              </a:rPr>
              <a:t> </a:t>
            </a:r>
            <a:r>
              <a:rPr sz="800" dirty="0">
                <a:solidFill>
                  <a:prstClr val="black"/>
                </a:solidFill>
                <a:latin typeface="Verdana"/>
                <a:cs typeface="Verdana"/>
              </a:rPr>
              <a:t>es</a:t>
            </a:r>
            <a:r>
              <a:rPr sz="800" spc="-5" dirty="0">
                <a:solidFill>
                  <a:prstClr val="black"/>
                </a:solidFill>
                <a:latin typeface="Verdana"/>
                <a:cs typeface="Verdana"/>
              </a:rPr>
              <a:t>timat</a:t>
            </a:r>
            <a:r>
              <a:rPr sz="800" dirty="0">
                <a:solidFill>
                  <a:prstClr val="black"/>
                </a:solidFill>
                <a:latin typeface="Verdana"/>
                <a:cs typeface="Verdana"/>
              </a:rPr>
              <a:t>es</a:t>
            </a:r>
            <a:endParaRPr sz="800">
              <a:solidFill>
                <a:prstClr val="black"/>
              </a:solidFill>
              <a:latin typeface="Verdana"/>
              <a:cs typeface="Verdana"/>
            </a:endParaRPr>
          </a:p>
        </p:txBody>
      </p:sp>
      <p:sp>
        <p:nvSpPr>
          <p:cNvPr id="76" name="object 73"/>
          <p:cNvSpPr/>
          <p:nvPr/>
        </p:nvSpPr>
        <p:spPr>
          <a:xfrm>
            <a:off x="2776727" y="3195677"/>
            <a:ext cx="1275585" cy="309364"/>
          </a:xfrm>
          <a:prstGeom prst="rect">
            <a:avLst/>
          </a:prstGeom>
          <a:blipFill>
            <a:blip r:embed="rId32" cstate="print"/>
            <a:stretch>
              <a:fillRect/>
            </a:stretch>
          </a:blipFill>
        </p:spPr>
        <p:txBody>
          <a:bodyPr wrap="square" lIns="0" tIns="0" rIns="0" bIns="0" rtlCol="0"/>
          <a:lstStyle/>
          <a:p>
            <a:pPr>
              <a:defRPr/>
            </a:pPr>
            <a:endParaRPr kumimoji="0" kern="0" smtClean="0">
              <a:solidFill>
                <a:prstClr val="black"/>
              </a:solidFill>
            </a:endParaRPr>
          </a:p>
        </p:txBody>
      </p:sp>
      <p:sp>
        <p:nvSpPr>
          <p:cNvPr id="77" name="object 74"/>
          <p:cNvSpPr/>
          <p:nvPr/>
        </p:nvSpPr>
        <p:spPr>
          <a:xfrm>
            <a:off x="2820923" y="3224633"/>
            <a:ext cx="1222247" cy="338327"/>
          </a:xfrm>
          <a:prstGeom prst="rect">
            <a:avLst/>
          </a:prstGeom>
          <a:blipFill>
            <a:blip r:embed="rId33" cstate="print"/>
            <a:stretch>
              <a:fillRect/>
            </a:stretch>
          </a:blipFill>
        </p:spPr>
        <p:txBody>
          <a:bodyPr wrap="square" lIns="0" tIns="0" rIns="0" bIns="0" rtlCol="0"/>
          <a:lstStyle/>
          <a:p>
            <a:pPr>
              <a:defRPr/>
            </a:pPr>
            <a:endParaRPr kumimoji="0" kern="0" smtClean="0">
              <a:solidFill>
                <a:prstClr val="black"/>
              </a:solidFill>
            </a:endParaRPr>
          </a:p>
        </p:txBody>
      </p:sp>
      <p:sp>
        <p:nvSpPr>
          <p:cNvPr id="78" name="object 75"/>
          <p:cNvSpPr/>
          <p:nvPr/>
        </p:nvSpPr>
        <p:spPr>
          <a:xfrm>
            <a:off x="2700985" y="3118957"/>
            <a:ext cx="1271638" cy="306755"/>
          </a:xfrm>
          <a:prstGeom prst="rect">
            <a:avLst/>
          </a:prstGeom>
          <a:blipFill>
            <a:blip r:embed="rId34" cstate="print"/>
            <a:stretch>
              <a:fillRect/>
            </a:stretch>
          </a:blipFill>
        </p:spPr>
        <p:txBody>
          <a:bodyPr wrap="square" lIns="0" tIns="0" rIns="0" bIns="0" rtlCol="0"/>
          <a:lstStyle/>
          <a:p>
            <a:pPr>
              <a:defRPr/>
            </a:pPr>
            <a:endParaRPr kumimoji="0" kern="0" smtClean="0">
              <a:solidFill>
                <a:prstClr val="black"/>
              </a:solidFill>
            </a:endParaRPr>
          </a:p>
        </p:txBody>
      </p:sp>
      <p:sp>
        <p:nvSpPr>
          <p:cNvPr id="79" name="object 76"/>
          <p:cNvSpPr txBox="1"/>
          <p:nvPr/>
        </p:nvSpPr>
        <p:spPr>
          <a:xfrm>
            <a:off x="2793563" y="3182294"/>
            <a:ext cx="1083945" cy="249554"/>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3: S</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u</a:t>
            </a:r>
            <a:r>
              <a:rPr sz="800" dirty="0">
                <a:solidFill>
                  <a:prstClr val="black"/>
                </a:solidFill>
                <a:latin typeface="Verdana"/>
                <a:cs typeface="Verdana"/>
              </a:rPr>
              <a:t>c</a:t>
            </a:r>
            <a:r>
              <a:rPr sz="800" spc="-5" dirty="0">
                <a:solidFill>
                  <a:prstClr val="black"/>
                </a:solidFill>
                <a:latin typeface="Verdana"/>
                <a:cs typeface="Verdana"/>
              </a:rPr>
              <a:t>tu</a:t>
            </a:r>
            <a:r>
              <a:rPr sz="800" dirty="0">
                <a:solidFill>
                  <a:prstClr val="black"/>
                </a:solidFill>
                <a:latin typeface="Verdana"/>
                <a:cs typeface="Verdana"/>
              </a:rPr>
              <a:t>red</a:t>
            </a:r>
            <a:r>
              <a:rPr sz="800" spc="-15"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PC</a:t>
            </a:r>
            <a:endParaRPr sz="800">
              <a:solidFill>
                <a:prstClr val="black"/>
              </a:solidFill>
              <a:latin typeface="Verdana"/>
              <a:cs typeface="Verdana"/>
            </a:endParaRPr>
          </a:p>
          <a:p>
            <a:pPr marL="208915"/>
            <a:r>
              <a:rPr sz="800" dirty="0">
                <a:solidFill>
                  <a:prstClr val="black"/>
                </a:solidFill>
                <a:latin typeface="Verdana"/>
                <a:cs typeface="Verdana"/>
              </a:rPr>
              <a:t>4</a:t>
            </a:r>
            <a:r>
              <a:rPr sz="800" spc="-5" dirty="0">
                <a:solidFill>
                  <a:prstClr val="black"/>
                </a:solidFill>
                <a:latin typeface="Verdana"/>
                <a:cs typeface="Verdana"/>
              </a:rPr>
              <a:t>.</a:t>
            </a:r>
            <a:r>
              <a:rPr sz="800" dirty="0">
                <a:solidFill>
                  <a:prstClr val="black"/>
                </a:solidFill>
                <a:latin typeface="Verdana"/>
                <a:cs typeface="Verdana"/>
              </a:rPr>
              <a:t>8</a:t>
            </a:r>
            <a:r>
              <a:rPr sz="800" spc="-5" dirty="0">
                <a:solidFill>
                  <a:prstClr val="black"/>
                </a:solidFill>
                <a:latin typeface="Verdana"/>
                <a:cs typeface="Verdana"/>
              </a:rPr>
              <a:t> </a:t>
            </a:r>
            <a:r>
              <a:rPr sz="800" dirty="0">
                <a:solidFill>
                  <a:prstClr val="black"/>
                </a:solidFill>
                <a:latin typeface="Verdana"/>
                <a:cs typeface="Verdana"/>
              </a:rPr>
              <a:t>d</a:t>
            </a:r>
            <a:r>
              <a:rPr sz="800" spc="-5" dirty="0">
                <a:solidFill>
                  <a:prstClr val="black"/>
                </a:solidFill>
                <a:latin typeface="Verdana"/>
                <a:cs typeface="Verdana"/>
              </a:rPr>
              <a:t>ata</a:t>
            </a:r>
            <a:r>
              <a:rPr sz="800" dirty="0">
                <a:solidFill>
                  <a:prstClr val="black"/>
                </a:solidFill>
                <a:latin typeface="Verdana"/>
                <a:cs typeface="Verdana"/>
              </a:rPr>
              <a:t>b</a:t>
            </a:r>
            <a:r>
              <a:rPr sz="800" spc="-5" dirty="0">
                <a:solidFill>
                  <a:prstClr val="black"/>
                </a:solidFill>
                <a:latin typeface="Verdana"/>
                <a:cs typeface="Verdana"/>
              </a:rPr>
              <a:t>a</a:t>
            </a:r>
            <a:r>
              <a:rPr sz="800" dirty="0">
                <a:solidFill>
                  <a:prstClr val="black"/>
                </a:solidFill>
                <a:latin typeface="Verdana"/>
                <a:cs typeface="Verdana"/>
              </a:rPr>
              <a:t>se</a:t>
            </a:r>
            <a:endParaRPr sz="800">
              <a:solidFill>
                <a:prstClr val="black"/>
              </a:solidFill>
              <a:latin typeface="Verdana"/>
              <a:cs typeface="Verdana"/>
            </a:endParaRPr>
          </a:p>
        </p:txBody>
      </p:sp>
      <p:sp>
        <p:nvSpPr>
          <p:cNvPr id="80" name="object 77"/>
          <p:cNvSpPr/>
          <p:nvPr/>
        </p:nvSpPr>
        <p:spPr>
          <a:xfrm>
            <a:off x="2776725" y="3558381"/>
            <a:ext cx="1275587" cy="300227"/>
          </a:xfrm>
          <a:prstGeom prst="rect">
            <a:avLst/>
          </a:prstGeom>
          <a:blipFill>
            <a:blip r:embed="rId35" cstate="print"/>
            <a:stretch>
              <a:fillRect/>
            </a:stretch>
          </a:blipFill>
        </p:spPr>
        <p:txBody>
          <a:bodyPr wrap="square" lIns="0" tIns="0" rIns="0" bIns="0" rtlCol="0"/>
          <a:lstStyle/>
          <a:p>
            <a:pPr>
              <a:defRPr/>
            </a:pPr>
            <a:endParaRPr kumimoji="0" kern="0" smtClean="0">
              <a:solidFill>
                <a:prstClr val="black"/>
              </a:solidFill>
            </a:endParaRPr>
          </a:p>
        </p:txBody>
      </p:sp>
      <p:sp>
        <p:nvSpPr>
          <p:cNvPr id="81" name="object 78"/>
          <p:cNvSpPr/>
          <p:nvPr/>
        </p:nvSpPr>
        <p:spPr>
          <a:xfrm>
            <a:off x="2894075" y="3587346"/>
            <a:ext cx="1075943" cy="338327"/>
          </a:xfrm>
          <a:prstGeom prst="rect">
            <a:avLst/>
          </a:prstGeom>
          <a:blipFill>
            <a:blip r:embed="rId36" cstate="print"/>
            <a:stretch>
              <a:fillRect/>
            </a:stretch>
          </a:blipFill>
        </p:spPr>
        <p:txBody>
          <a:bodyPr wrap="square" lIns="0" tIns="0" rIns="0" bIns="0" rtlCol="0"/>
          <a:lstStyle/>
          <a:p>
            <a:pPr>
              <a:defRPr/>
            </a:pPr>
            <a:endParaRPr kumimoji="0" kern="0" smtClean="0">
              <a:solidFill>
                <a:prstClr val="black"/>
              </a:solidFill>
            </a:endParaRPr>
          </a:p>
        </p:txBody>
      </p:sp>
      <p:sp>
        <p:nvSpPr>
          <p:cNvPr id="82" name="object 79"/>
          <p:cNvSpPr/>
          <p:nvPr/>
        </p:nvSpPr>
        <p:spPr>
          <a:xfrm>
            <a:off x="2700985" y="3481732"/>
            <a:ext cx="1271638" cy="298348"/>
          </a:xfrm>
          <a:prstGeom prst="rect">
            <a:avLst/>
          </a:prstGeom>
          <a:blipFill>
            <a:blip r:embed="rId37" cstate="print"/>
            <a:stretch>
              <a:fillRect/>
            </a:stretch>
          </a:blipFill>
        </p:spPr>
        <p:txBody>
          <a:bodyPr wrap="square" lIns="0" tIns="0" rIns="0" bIns="0" rtlCol="0"/>
          <a:lstStyle/>
          <a:p>
            <a:pPr>
              <a:defRPr/>
            </a:pPr>
            <a:endParaRPr kumimoji="0" kern="0" smtClean="0">
              <a:solidFill>
                <a:prstClr val="black"/>
              </a:solidFill>
            </a:endParaRPr>
          </a:p>
        </p:txBody>
      </p:sp>
      <p:sp>
        <p:nvSpPr>
          <p:cNvPr id="83" name="object 80"/>
          <p:cNvSpPr txBox="1"/>
          <p:nvPr/>
        </p:nvSpPr>
        <p:spPr>
          <a:xfrm>
            <a:off x="2866728" y="3544685"/>
            <a:ext cx="939165" cy="249554"/>
          </a:xfrm>
          <a:prstGeom prst="rect">
            <a:avLst/>
          </a:prstGeom>
        </p:spPr>
        <p:txBody>
          <a:bodyPr vert="horz" wrap="square" lIns="0" tIns="0" rIns="0" bIns="0" rtlCol="0">
            <a:spAutoFit/>
          </a:bodyPr>
          <a:lstStyle/>
          <a:p>
            <a:pPr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4: SD</a:t>
            </a:r>
            <a:endParaRPr sz="800">
              <a:solidFill>
                <a:prstClr val="black"/>
              </a:solidFill>
              <a:latin typeface="Verdana"/>
              <a:cs typeface="Verdana"/>
            </a:endParaRPr>
          </a:p>
          <a:p>
            <a:pPr algn="ctr"/>
            <a:r>
              <a:rPr sz="800" dirty="0">
                <a:solidFill>
                  <a:prstClr val="black"/>
                </a:solidFill>
                <a:latin typeface="Verdana"/>
                <a:cs typeface="Verdana"/>
              </a:rPr>
              <a:t>reco</a:t>
            </a:r>
            <a:r>
              <a:rPr sz="800" spc="-5" dirty="0">
                <a:solidFill>
                  <a:prstClr val="black"/>
                </a:solidFill>
                <a:latin typeface="Verdana"/>
                <a:cs typeface="Verdana"/>
              </a:rPr>
              <a:t>mm</a:t>
            </a:r>
            <a:r>
              <a:rPr sz="800" spc="-15" dirty="0">
                <a:solidFill>
                  <a:prstClr val="black"/>
                </a:solidFill>
                <a:latin typeface="Verdana"/>
                <a:cs typeface="Verdana"/>
              </a:rPr>
              <a:t>e</a:t>
            </a:r>
            <a:r>
              <a:rPr sz="800" spc="-5" dirty="0">
                <a:solidFill>
                  <a:prstClr val="black"/>
                </a:solidFill>
                <a:latin typeface="Verdana"/>
                <a:cs typeface="Verdana"/>
              </a:rPr>
              <a:t>n</a:t>
            </a:r>
            <a:r>
              <a:rPr sz="800" dirty="0">
                <a:solidFill>
                  <a:prstClr val="black"/>
                </a:solidFill>
                <a:latin typeface="Verdana"/>
                <a:cs typeface="Verdana"/>
              </a:rPr>
              <a:t>d</a:t>
            </a:r>
            <a:r>
              <a:rPr sz="800" spc="-5" dirty="0">
                <a:solidFill>
                  <a:prstClr val="black"/>
                </a:solidFill>
                <a:latin typeface="Verdana"/>
                <a:cs typeface="Verdana"/>
              </a:rPr>
              <a:t>ati</a:t>
            </a:r>
            <a:r>
              <a:rPr sz="800" dirty="0">
                <a:solidFill>
                  <a:prstClr val="black"/>
                </a:solidFill>
                <a:latin typeface="Verdana"/>
                <a:cs typeface="Verdana"/>
              </a:rPr>
              <a:t>o</a:t>
            </a:r>
            <a:r>
              <a:rPr sz="800" spc="-5" dirty="0">
                <a:solidFill>
                  <a:prstClr val="black"/>
                </a:solidFill>
                <a:latin typeface="Verdana"/>
                <a:cs typeface="Verdana"/>
              </a:rPr>
              <a:t>ns</a:t>
            </a:r>
            <a:endParaRPr sz="800">
              <a:solidFill>
                <a:prstClr val="black"/>
              </a:solidFill>
              <a:latin typeface="Verdana"/>
              <a:cs typeface="Verdana"/>
            </a:endParaRPr>
          </a:p>
        </p:txBody>
      </p:sp>
      <p:sp>
        <p:nvSpPr>
          <p:cNvPr id="84" name="object 81"/>
          <p:cNvSpPr/>
          <p:nvPr/>
        </p:nvSpPr>
        <p:spPr>
          <a:xfrm>
            <a:off x="2779776" y="3922638"/>
            <a:ext cx="1274063" cy="304787"/>
          </a:xfrm>
          <a:prstGeom prst="rect">
            <a:avLst/>
          </a:prstGeom>
          <a:blipFill>
            <a:blip r:embed="rId38" cstate="print"/>
            <a:stretch>
              <a:fillRect/>
            </a:stretch>
          </a:blipFill>
        </p:spPr>
        <p:txBody>
          <a:bodyPr wrap="square" lIns="0" tIns="0" rIns="0" bIns="0" rtlCol="0"/>
          <a:lstStyle/>
          <a:p>
            <a:pPr>
              <a:defRPr/>
            </a:pPr>
            <a:endParaRPr kumimoji="0" kern="0" smtClean="0">
              <a:solidFill>
                <a:prstClr val="black"/>
              </a:solidFill>
            </a:endParaRPr>
          </a:p>
        </p:txBody>
      </p:sp>
      <p:sp>
        <p:nvSpPr>
          <p:cNvPr id="85" name="object 82"/>
          <p:cNvSpPr/>
          <p:nvPr/>
        </p:nvSpPr>
        <p:spPr>
          <a:xfrm>
            <a:off x="2830066" y="3940914"/>
            <a:ext cx="1208531" cy="338327"/>
          </a:xfrm>
          <a:prstGeom prst="rect">
            <a:avLst/>
          </a:prstGeom>
          <a:blipFill>
            <a:blip r:embed="rId39" cstate="print"/>
            <a:stretch>
              <a:fillRect/>
            </a:stretch>
          </a:blipFill>
        </p:spPr>
        <p:txBody>
          <a:bodyPr wrap="square" lIns="0" tIns="0" rIns="0" bIns="0" rtlCol="0"/>
          <a:lstStyle/>
          <a:p>
            <a:pPr>
              <a:defRPr/>
            </a:pPr>
            <a:endParaRPr kumimoji="0" kern="0" smtClean="0">
              <a:solidFill>
                <a:prstClr val="black"/>
              </a:solidFill>
            </a:endParaRPr>
          </a:p>
        </p:txBody>
      </p:sp>
      <p:sp>
        <p:nvSpPr>
          <p:cNvPr id="86" name="object 83"/>
          <p:cNvSpPr/>
          <p:nvPr/>
        </p:nvSpPr>
        <p:spPr>
          <a:xfrm>
            <a:off x="2703957" y="3845918"/>
            <a:ext cx="1270152" cy="302552"/>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87" name="object 84"/>
          <p:cNvSpPr txBox="1"/>
          <p:nvPr/>
        </p:nvSpPr>
        <p:spPr>
          <a:xfrm>
            <a:off x="2801958" y="3899340"/>
            <a:ext cx="1072515" cy="249554"/>
          </a:xfrm>
          <a:prstGeom prst="rect">
            <a:avLst/>
          </a:prstGeom>
        </p:spPr>
        <p:txBody>
          <a:bodyPr vert="horz" wrap="square" lIns="0" tIns="0" rIns="0" bIns="0" rtlCol="0">
            <a:spAutoFit/>
          </a:bodyPr>
          <a:lstStyle/>
          <a:p>
            <a:pPr marL="12700" marR="5080" indent="5270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5: Be</a:t>
            </a:r>
            <a:r>
              <a:rPr sz="800" spc="-5" dirty="0">
                <a:solidFill>
                  <a:prstClr val="black"/>
                </a:solidFill>
                <a:latin typeface="Verdana"/>
                <a:cs typeface="Verdana"/>
              </a:rPr>
              <a:t>tt</a:t>
            </a:r>
            <a:r>
              <a:rPr sz="800" dirty="0">
                <a:solidFill>
                  <a:prstClr val="black"/>
                </a:solidFill>
                <a:latin typeface="Verdana"/>
                <a:cs typeface="Verdana"/>
              </a:rPr>
              <a:t>er</a:t>
            </a:r>
            <a:r>
              <a:rPr sz="800" spc="-15" dirty="0">
                <a:solidFill>
                  <a:prstClr val="black"/>
                </a:solidFill>
                <a:latin typeface="Verdana"/>
                <a:cs typeface="Verdana"/>
              </a:rPr>
              <a:t> </a:t>
            </a:r>
            <a:r>
              <a:rPr sz="800" spc="-5" dirty="0">
                <a:solidFill>
                  <a:prstClr val="black"/>
                </a:solidFill>
                <a:latin typeface="Verdana"/>
                <a:cs typeface="Verdana"/>
              </a:rPr>
              <a:t>u</a:t>
            </a:r>
            <a:r>
              <a:rPr sz="800" dirty="0">
                <a:solidFill>
                  <a:prstClr val="black"/>
                </a:solidFill>
                <a:latin typeface="Verdana"/>
                <a:cs typeface="Verdana"/>
              </a:rPr>
              <a:t>se</a:t>
            </a:r>
            <a:r>
              <a:rPr sz="800" spc="5" dirty="0">
                <a:solidFill>
                  <a:prstClr val="black"/>
                </a:solidFill>
                <a:latin typeface="Verdana"/>
                <a:cs typeface="Verdana"/>
              </a:rPr>
              <a:t> </a:t>
            </a:r>
            <a:r>
              <a:rPr sz="800" dirty="0">
                <a:solidFill>
                  <a:prstClr val="black"/>
                </a:solidFill>
                <a:latin typeface="Verdana"/>
                <a:cs typeface="Verdana"/>
              </a:rPr>
              <a:t>of ex</a:t>
            </a:r>
            <a:r>
              <a:rPr sz="800" spc="-5" dirty="0">
                <a:solidFill>
                  <a:prstClr val="black"/>
                </a:solidFill>
                <a:latin typeface="Verdana"/>
                <a:cs typeface="Verdana"/>
              </a:rPr>
              <a:t>i</a:t>
            </a:r>
            <a:r>
              <a:rPr sz="800" dirty="0">
                <a:solidFill>
                  <a:prstClr val="black"/>
                </a:solidFill>
                <a:latin typeface="Verdana"/>
                <a:cs typeface="Verdana"/>
              </a:rPr>
              <a:t>s</a:t>
            </a:r>
            <a:r>
              <a:rPr sz="800" spc="-5" dirty="0">
                <a:solidFill>
                  <a:prstClr val="black"/>
                </a:solidFill>
                <a:latin typeface="Verdana"/>
                <a:cs typeface="Verdana"/>
              </a:rPr>
              <a:t>tin</a:t>
            </a:r>
            <a:r>
              <a:rPr sz="800" dirty="0">
                <a:solidFill>
                  <a:prstClr val="black"/>
                </a:solidFill>
                <a:latin typeface="Verdana"/>
                <a:cs typeface="Verdana"/>
              </a:rPr>
              <a:t>g</a:t>
            </a:r>
            <a:r>
              <a:rPr sz="800" spc="5" dirty="0">
                <a:solidFill>
                  <a:prstClr val="black"/>
                </a:solidFill>
                <a:latin typeface="Verdana"/>
                <a:cs typeface="Verdana"/>
              </a:rPr>
              <a:t> </a:t>
            </a:r>
            <a:r>
              <a:rPr sz="800" spc="-5" dirty="0">
                <a:solidFill>
                  <a:prstClr val="black"/>
                </a:solidFill>
                <a:latin typeface="Verdana"/>
                <a:cs typeface="Verdana"/>
              </a:rPr>
              <a:t>t</a:t>
            </a:r>
            <a:r>
              <a:rPr sz="800" dirty="0">
                <a:solidFill>
                  <a:prstClr val="black"/>
                </a:solidFill>
                <a:latin typeface="Verdana"/>
                <a:cs typeface="Verdana"/>
              </a:rPr>
              <a:t>er</a:t>
            </a:r>
            <a:r>
              <a:rPr sz="800" spc="-5" dirty="0">
                <a:solidFill>
                  <a:prstClr val="black"/>
                </a:solidFill>
                <a:latin typeface="Verdana"/>
                <a:cs typeface="Verdana"/>
              </a:rPr>
              <a:t>min</a:t>
            </a:r>
            <a:r>
              <a:rPr sz="800" dirty="0">
                <a:solidFill>
                  <a:prstClr val="black"/>
                </a:solidFill>
                <a:latin typeface="Verdana"/>
                <a:cs typeface="Verdana"/>
              </a:rPr>
              <a:t>o</a:t>
            </a:r>
            <a:r>
              <a:rPr sz="800" spc="-5" dirty="0">
                <a:solidFill>
                  <a:prstClr val="black"/>
                </a:solidFill>
                <a:latin typeface="Verdana"/>
                <a:cs typeface="Verdana"/>
              </a:rPr>
              <a:t>l</a:t>
            </a:r>
            <a:r>
              <a:rPr sz="800" dirty="0">
                <a:solidFill>
                  <a:prstClr val="black"/>
                </a:solidFill>
                <a:latin typeface="Verdana"/>
                <a:cs typeface="Verdana"/>
              </a:rPr>
              <a:t>ogy</a:t>
            </a:r>
          </a:p>
        </p:txBody>
      </p:sp>
      <p:sp>
        <p:nvSpPr>
          <p:cNvPr id="88" name="object 85"/>
          <p:cNvSpPr/>
          <p:nvPr/>
        </p:nvSpPr>
        <p:spPr>
          <a:xfrm>
            <a:off x="2778251" y="4271621"/>
            <a:ext cx="1274051" cy="213359"/>
          </a:xfrm>
          <a:prstGeom prst="rect">
            <a:avLst/>
          </a:prstGeom>
          <a:blipFill>
            <a:blip r:embed="rId40" cstate="print"/>
            <a:stretch>
              <a:fillRect/>
            </a:stretch>
          </a:blipFill>
        </p:spPr>
        <p:txBody>
          <a:bodyPr wrap="square" lIns="0" tIns="0" rIns="0" bIns="0" rtlCol="0"/>
          <a:lstStyle/>
          <a:p>
            <a:pPr>
              <a:defRPr/>
            </a:pPr>
            <a:endParaRPr kumimoji="0" kern="0" smtClean="0">
              <a:solidFill>
                <a:prstClr val="black"/>
              </a:solidFill>
            </a:endParaRPr>
          </a:p>
        </p:txBody>
      </p:sp>
      <p:sp>
        <p:nvSpPr>
          <p:cNvPr id="89" name="object 86"/>
          <p:cNvSpPr/>
          <p:nvPr/>
        </p:nvSpPr>
        <p:spPr>
          <a:xfrm>
            <a:off x="2857500" y="4296005"/>
            <a:ext cx="1187183" cy="216407"/>
          </a:xfrm>
          <a:prstGeom prst="rect">
            <a:avLst/>
          </a:prstGeom>
          <a:blipFill>
            <a:blip r:embed="rId41" cstate="print"/>
            <a:stretch>
              <a:fillRect/>
            </a:stretch>
          </a:blipFill>
        </p:spPr>
        <p:txBody>
          <a:bodyPr wrap="square" lIns="0" tIns="0" rIns="0" bIns="0" rtlCol="0"/>
          <a:lstStyle/>
          <a:p>
            <a:pPr>
              <a:defRPr/>
            </a:pPr>
            <a:endParaRPr kumimoji="0" kern="0" smtClean="0">
              <a:solidFill>
                <a:prstClr val="black"/>
              </a:solidFill>
            </a:endParaRPr>
          </a:p>
        </p:txBody>
      </p:sp>
      <p:sp>
        <p:nvSpPr>
          <p:cNvPr id="90" name="object 87"/>
          <p:cNvSpPr/>
          <p:nvPr/>
        </p:nvSpPr>
        <p:spPr>
          <a:xfrm>
            <a:off x="2702471" y="4194685"/>
            <a:ext cx="1270152" cy="211505"/>
          </a:xfrm>
          <a:prstGeom prst="rect">
            <a:avLst/>
          </a:prstGeom>
          <a:blipFill>
            <a:blip r:embed="rId42" cstate="print"/>
            <a:stretch>
              <a:fillRect/>
            </a:stretch>
          </a:blipFill>
        </p:spPr>
        <p:txBody>
          <a:bodyPr wrap="square" lIns="0" tIns="0" rIns="0" bIns="0" rtlCol="0"/>
          <a:lstStyle/>
          <a:p>
            <a:pPr>
              <a:defRPr/>
            </a:pPr>
            <a:endParaRPr kumimoji="0" kern="0" smtClean="0">
              <a:solidFill>
                <a:prstClr val="black"/>
              </a:solidFill>
            </a:endParaRPr>
          </a:p>
        </p:txBody>
      </p:sp>
      <p:sp>
        <p:nvSpPr>
          <p:cNvPr id="91" name="object 88"/>
          <p:cNvSpPr txBox="1"/>
          <p:nvPr/>
        </p:nvSpPr>
        <p:spPr>
          <a:xfrm>
            <a:off x="2829389" y="4253618"/>
            <a:ext cx="101409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6: ADR</a:t>
            </a:r>
            <a:r>
              <a:rPr sz="800" spc="-5" dirty="0">
                <a:solidFill>
                  <a:prstClr val="black"/>
                </a:solidFill>
                <a:latin typeface="Verdana"/>
                <a:cs typeface="Verdana"/>
              </a:rPr>
              <a:t> </a:t>
            </a:r>
            <a:r>
              <a:rPr sz="800" dirty="0">
                <a:solidFill>
                  <a:prstClr val="black"/>
                </a:solidFill>
                <a:latin typeface="Verdana"/>
                <a:cs typeface="Verdana"/>
              </a:rPr>
              <a:t>gro</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92" name="object 89"/>
          <p:cNvSpPr/>
          <p:nvPr/>
        </p:nvSpPr>
        <p:spPr>
          <a:xfrm>
            <a:off x="2779775" y="4533741"/>
            <a:ext cx="1274063" cy="312419"/>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93" name="object 90"/>
          <p:cNvSpPr/>
          <p:nvPr/>
        </p:nvSpPr>
        <p:spPr>
          <a:xfrm>
            <a:off x="2886455" y="4564229"/>
            <a:ext cx="1094231" cy="338327"/>
          </a:xfrm>
          <a:prstGeom prst="rect">
            <a:avLst/>
          </a:prstGeom>
          <a:blipFill>
            <a:blip r:embed="rId44" cstate="print"/>
            <a:stretch>
              <a:fillRect/>
            </a:stretch>
          </a:blipFill>
        </p:spPr>
        <p:txBody>
          <a:bodyPr wrap="square" lIns="0" tIns="0" rIns="0" bIns="0" rtlCol="0"/>
          <a:lstStyle/>
          <a:p>
            <a:pPr>
              <a:defRPr/>
            </a:pPr>
            <a:endParaRPr kumimoji="0" kern="0" smtClean="0">
              <a:solidFill>
                <a:prstClr val="black"/>
              </a:solidFill>
            </a:endParaRPr>
          </a:p>
        </p:txBody>
      </p:sp>
      <p:sp>
        <p:nvSpPr>
          <p:cNvPr id="94" name="object 91"/>
          <p:cNvSpPr/>
          <p:nvPr/>
        </p:nvSpPr>
        <p:spPr>
          <a:xfrm>
            <a:off x="2703957" y="4458019"/>
            <a:ext cx="1270152" cy="308152"/>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95" name="object 92"/>
          <p:cNvSpPr txBox="1"/>
          <p:nvPr/>
        </p:nvSpPr>
        <p:spPr>
          <a:xfrm>
            <a:off x="2858274" y="4521423"/>
            <a:ext cx="958850" cy="249554"/>
          </a:xfrm>
          <a:prstGeom prst="rect">
            <a:avLst/>
          </a:prstGeom>
        </p:spPr>
        <p:txBody>
          <a:bodyPr vert="horz" wrap="square" lIns="0" tIns="0" rIns="0" bIns="0" rtlCol="0">
            <a:spAutoFit/>
          </a:bodyPr>
          <a:lstStyle/>
          <a:p>
            <a:pPr marL="172085" marR="5080" indent="-16002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7: O</a:t>
            </a:r>
            <a:r>
              <a:rPr sz="800" spc="-5" dirty="0">
                <a:solidFill>
                  <a:prstClr val="black"/>
                </a:solidFill>
                <a:latin typeface="Verdana"/>
                <a:cs typeface="Verdana"/>
              </a:rPr>
              <a:t>th</a:t>
            </a:r>
            <a:r>
              <a:rPr sz="800" dirty="0">
                <a:solidFill>
                  <a:prstClr val="black"/>
                </a:solidFill>
                <a:latin typeface="Verdana"/>
                <a:cs typeface="Verdana"/>
              </a:rPr>
              <a:t>er</a:t>
            </a:r>
            <a:r>
              <a:rPr sz="800" spc="-5" dirty="0">
                <a:solidFill>
                  <a:prstClr val="black"/>
                </a:solidFill>
                <a:latin typeface="Verdana"/>
                <a:cs typeface="Verdana"/>
              </a:rPr>
              <a:t> in</a:t>
            </a:r>
            <a:r>
              <a:rPr sz="800" spc="5" dirty="0">
                <a:solidFill>
                  <a:prstClr val="black"/>
                </a:solidFill>
                <a:latin typeface="Verdana"/>
                <a:cs typeface="Verdana"/>
              </a:rPr>
              <a:t>f</a:t>
            </a:r>
            <a:r>
              <a:rPr sz="800" dirty="0">
                <a:solidFill>
                  <a:prstClr val="black"/>
                </a:solidFill>
                <a:latin typeface="Verdana"/>
                <a:cs typeface="Verdana"/>
              </a:rPr>
              <a:t>o</a:t>
            </a:r>
            <a:r>
              <a:rPr sz="800" spc="20" dirty="0">
                <a:solidFill>
                  <a:prstClr val="black"/>
                </a:solidFill>
                <a:latin typeface="Verdana"/>
                <a:cs typeface="Verdana"/>
              </a:rPr>
              <a:t> </a:t>
            </a:r>
            <a:r>
              <a:rPr sz="800" spc="-5" dirty="0">
                <a:solidFill>
                  <a:prstClr val="black"/>
                </a:solidFill>
                <a:latin typeface="Verdana"/>
                <a:cs typeface="Verdana"/>
              </a:rPr>
              <a:t>to </a:t>
            </a:r>
            <a:r>
              <a:rPr sz="800" dirty="0">
                <a:solidFill>
                  <a:prstClr val="black"/>
                </a:solidFill>
                <a:latin typeface="Verdana"/>
                <a:cs typeface="Verdana"/>
              </a:rPr>
              <a:t>e</a:t>
            </a:r>
            <a:r>
              <a:rPr sz="800" spc="-5" dirty="0">
                <a:solidFill>
                  <a:prstClr val="black"/>
                </a:solidFill>
                <a:latin typeface="Verdana"/>
                <a:cs typeface="Verdana"/>
              </a:rPr>
              <a:t>nhan</a:t>
            </a:r>
            <a:r>
              <a:rPr sz="800" dirty="0">
                <a:solidFill>
                  <a:prstClr val="black"/>
                </a:solidFill>
                <a:latin typeface="Verdana"/>
                <a:cs typeface="Verdana"/>
              </a:rPr>
              <a:t>ce</a:t>
            </a:r>
            <a:r>
              <a:rPr sz="800" spc="5" dirty="0">
                <a:solidFill>
                  <a:prstClr val="black"/>
                </a:solidFill>
                <a:latin typeface="Verdana"/>
                <a:cs typeface="Verdana"/>
              </a:rPr>
              <a:t> </a:t>
            </a:r>
            <a:r>
              <a:rPr sz="800" dirty="0">
                <a:solidFill>
                  <a:prstClr val="black"/>
                </a:solidFill>
                <a:latin typeface="Verdana"/>
                <a:cs typeface="Verdana"/>
              </a:rPr>
              <a:t>SD</a:t>
            </a:r>
            <a:endParaRPr sz="800">
              <a:solidFill>
                <a:prstClr val="black"/>
              </a:solidFill>
              <a:latin typeface="Verdana"/>
              <a:cs typeface="Verdana"/>
            </a:endParaRPr>
          </a:p>
        </p:txBody>
      </p:sp>
      <p:sp>
        <p:nvSpPr>
          <p:cNvPr id="96" name="object 93"/>
          <p:cNvSpPr/>
          <p:nvPr/>
        </p:nvSpPr>
        <p:spPr>
          <a:xfrm>
            <a:off x="2779775" y="4897985"/>
            <a:ext cx="1274063" cy="304799"/>
          </a:xfrm>
          <a:prstGeom prst="rect">
            <a:avLst/>
          </a:prstGeom>
          <a:blipFill>
            <a:blip r:embed="rId45" cstate="print"/>
            <a:stretch>
              <a:fillRect/>
            </a:stretch>
          </a:blipFill>
        </p:spPr>
        <p:txBody>
          <a:bodyPr wrap="square" lIns="0" tIns="0" rIns="0" bIns="0" rtlCol="0"/>
          <a:lstStyle/>
          <a:p>
            <a:pPr>
              <a:defRPr/>
            </a:pPr>
            <a:endParaRPr kumimoji="0" kern="0" smtClean="0">
              <a:solidFill>
                <a:prstClr val="black"/>
              </a:solidFill>
            </a:endParaRPr>
          </a:p>
        </p:txBody>
      </p:sp>
      <p:sp>
        <p:nvSpPr>
          <p:cNvPr id="97" name="object 94"/>
          <p:cNvSpPr/>
          <p:nvPr/>
        </p:nvSpPr>
        <p:spPr>
          <a:xfrm>
            <a:off x="2827017" y="4926941"/>
            <a:ext cx="1214627" cy="338327"/>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98" name="object 95"/>
          <p:cNvSpPr/>
          <p:nvPr/>
        </p:nvSpPr>
        <p:spPr>
          <a:xfrm>
            <a:off x="2703957" y="4822204"/>
            <a:ext cx="1270152" cy="301155"/>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99" name="object 96"/>
          <p:cNvSpPr txBox="1"/>
          <p:nvPr/>
        </p:nvSpPr>
        <p:spPr>
          <a:xfrm>
            <a:off x="2798870" y="4885279"/>
            <a:ext cx="1077595" cy="249554"/>
          </a:xfrm>
          <a:prstGeom prst="rect">
            <a:avLst/>
          </a:prstGeom>
        </p:spPr>
        <p:txBody>
          <a:bodyPr vert="horz" wrap="square" lIns="0" tIns="0" rIns="0" bIns="0" rtlCol="0">
            <a:spAutoFit/>
          </a:bodyPr>
          <a:lstStyle/>
          <a:p>
            <a:pPr marL="253365" marR="5080" indent="-2413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8: S</a:t>
            </a:r>
            <a:r>
              <a:rPr sz="800" spc="-5" dirty="0">
                <a:solidFill>
                  <a:prstClr val="black"/>
                </a:solidFill>
                <a:latin typeface="Verdana"/>
                <a:cs typeface="Verdana"/>
              </a:rPr>
              <a:t>u</a:t>
            </a:r>
            <a:r>
              <a:rPr sz="800" dirty="0">
                <a:solidFill>
                  <a:prstClr val="black"/>
                </a:solidFill>
                <a:latin typeface="Verdana"/>
                <a:cs typeface="Verdana"/>
              </a:rPr>
              <a:t>bgro</a:t>
            </a:r>
            <a:r>
              <a:rPr sz="800" spc="-5" dirty="0">
                <a:solidFill>
                  <a:prstClr val="black"/>
                </a:solidFill>
                <a:latin typeface="Verdana"/>
                <a:cs typeface="Verdana"/>
              </a:rPr>
              <a:t>u</a:t>
            </a:r>
            <a:r>
              <a:rPr sz="800" dirty="0">
                <a:solidFill>
                  <a:prstClr val="black"/>
                </a:solidFill>
                <a:latin typeface="Verdana"/>
                <a:cs typeface="Verdana"/>
              </a:rPr>
              <a:t>ps</a:t>
            </a:r>
            <a:r>
              <a:rPr sz="800" spc="-5" dirty="0">
                <a:solidFill>
                  <a:prstClr val="black"/>
                </a:solidFill>
                <a:latin typeface="Verdana"/>
                <a:cs typeface="Verdana"/>
              </a:rPr>
              <a:t> and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5" dirty="0">
                <a:solidFill>
                  <a:prstClr val="black"/>
                </a:solidFill>
                <a:latin typeface="Verdana"/>
                <a:cs typeface="Verdana"/>
              </a:rPr>
              <a:t> </a:t>
            </a:r>
            <a:r>
              <a:rPr sz="800" spc="5" dirty="0">
                <a:solidFill>
                  <a:prstClr val="black"/>
                </a:solidFill>
                <a:latin typeface="Verdana"/>
                <a:cs typeface="Verdana"/>
              </a:rPr>
              <a:t>f</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a:t>
            </a:r>
            <a:r>
              <a:rPr sz="800" dirty="0">
                <a:solidFill>
                  <a:prstClr val="black"/>
                </a:solidFill>
                <a:latin typeface="Verdana"/>
                <a:cs typeface="Verdana"/>
              </a:rPr>
              <a:t>ors</a:t>
            </a:r>
            <a:endParaRPr sz="800">
              <a:solidFill>
                <a:prstClr val="black"/>
              </a:solidFill>
              <a:latin typeface="Verdana"/>
              <a:cs typeface="Verdana"/>
            </a:endParaRPr>
          </a:p>
        </p:txBody>
      </p:sp>
      <p:sp>
        <p:nvSpPr>
          <p:cNvPr id="100" name="object 97"/>
          <p:cNvSpPr/>
          <p:nvPr/>
        </p:nvSpPr>
        <p:spPr>
          <a:xfrm>
            <a:off x="2778251" y="5240885"/>
            <a:ext cx="1274051" cy="304799"/>
          </a:xfrm>
          <a:prstGeom prst="rect">
            <a:avLst/>
          </a:prstGeom>
          <a:blipFill>
            <a:blip r:embed="rId48" cstate="print"/>
            <a:stretch>
              <a:fillRect/>
            </a:stretch>
          </a:blipFill>
        </p:spPr>
        <p:txBody>
          <a:bodyPr wrap="square" lIns="0" tIns="0" rIns="0" bIns="0" rtlCol="0"/>
          <a:lstStyle/>
          <a:p>
            <a:pPr>
              <a:defRPr/>
            </a:pPr>
            <a:endParaRPr kumimoji="0" kern="0" smtClean="0">
              <a:solidFill>
                <a:prstClr val="black"/>
              </a:solidFill>
            </a:endParaRPr>
          </a:p>
        </p:txBody>
      </p:sp>
      <p:sp>
        <p:nvSpPr>
          <p:cNvPr id="101" name="object 98"/>
          <p:cNvSpPr/>
          <p:nvPr/>
        </p:nvSpPr>
        <p:spPr>
          <a:xfrm>
            <a:off x="2811777" y="5259173"/>
            <a:ext cx="1245107" cy="338327"/>
          </a:xfrm>
          <a:prstGeom prst="rect">
            <a:avLst/>
          </a:prstGeom>
          <a:blipFill>
            <a:blip r:embed="rId49" cstate="print"/>
            <a:stretch>
              <a:fillRect/>
            </a:stretch>
          </a:blipFill>
        </p:spPr>
        <p:txBody>
          <a:bodyPr wrap="square" lIns="0" tIns="0" rIns="0" bIns="0" rtlCol="0"/>
          <a:lstStyle/>
          <a:p>
            <a:pPr>
              <a:defRPr/>
            </a:pPr>
            <a:endParaRPr kumimoji="0" kern="0" smtClean="0">
              <a:solidFill>
                <a:prstClr val="black"/>
              </a:solidFill>
            </a:endParaRPr>
          </a:p>
        </p:txBody>
      </p:sp>
      <p:sp>
        <p:nvSpPr>
          <p:cNvPr id="102" name="object 99"/>
          <p:cNvSpPr/>
          <p:nvPr/>
        </p:nvSpPr>
        <p:spPr>
          <a:xfrm>
            <a:off x="2702471" y="5163974"/>
            <a:ext cx="1270152" cy="302552"/>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103" name="object 100"/>
          <p:cNvSpPr txBox="1"/>
          <p:nvPr/>
        </p:nvSpPr>
        <p:spPr>
          <a:xfrm>
            <a:off x="2783669" y="5217393"/>
            <a:ext cx="1106805" cy="249554"/>
          </a:xfrm>
          <a:prstGeom prst="rect">
            <a:avLst/>
          </a:prstGeom>
        </p:spPr>
        <p:txBody>
          <a:bodyPr vert="horz" wrap="square" lIns="0" tIns="0" rIns="0" bIns="0" rtlCol="0">
            <a:spAutoFit/>
          </a:bodyPr>
          <a:lstStyle/>
          <a:p>
            <a:pPr marL="426720" marR="5080" indent="-41465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9: SD</a:t>
            </a:r>
            <a:r>
              <a:rPr sz="800" spc="-5" dirty="0">
                <a:solidFill>
                  <a:prstClr val="black"/>
                </a:solidFill>
                <a:latin typeface="Verdana"/>
                <a:cs typeface="Verdana"/>
              </a:rPr>
              <a:t> </a:t>
            </a:r>
            <a:r>
              <a:rPr sz="800" spc="5" dirty="0">
                <a:solidFill>
                  <a:prstClr val="black"/>
                </a:solidFill>
                <a:latin typeface="Verdana"/>
                <a:cs typeface="Verdana"/>
              </a:rPr>
              <a:t>f</a:t>
            </a:r>
            <a:r>
              <a:rPr sz="800" dirty="0">
                <a:solidFill>
                  <a:prstClr val="black"/>
                </a:solidFill>
                <a:latin typeface="Verdana"/>
                <a:cs typeface="Verdana"/>
              </a:rPr>
              <a:t>rom</a:t>
            </a:r>
            <a:r>
              <a:rPr sz="800" spc="-20" dirty="0">
                <a:solidFill>
                  <a:prstClr val="black"/>
                </a:solidFill>
                <a:latin typeface="Verdana"/>
                <a:cs typeface="Verdana"/>
              </a:rPr>
              <a:t> </a:t>
            </a:r>
            <a:r>
              <a:rPr sz="800" dirty="0">
                <a:solidFill>
                  <a:prstClr val="black"/>
                </a:solidFill>
                <a:latin typeface="Verdana"/>
                <a:cs typeface="Verdana"/>
              </a:rPr>
              <a:t>c</a:t>
            </a:r>
            <a:r>
              <a:rPr sz="800" spc="-5" dirty="0">
                <a:solidFill>
                  <a:prstClr val="black"/>
                </a:solidFill>
                <a:latin typeface="Verdana"/>
                <a:cs typeface="Verdana"/>
              </a:rPr>
              <a:t>lini</a:t>
            </a:r>
            <a:r>
              <a:rPr sz="800" dirty="0">
                <a:solidFill>
                  <a:prstClr val="black"/>
                </a:solidFill>
                <a:latin typeface="Verdana"/>
                <a:cs typeface="Verdana"/>
              </a:rPr>
              <a:t>c</a:t>
            </a:r>
            <a:r>
              <a:rPr sz="800" spc="-5" dirty="0">
                <a:solidFill>
                  <a:prstClr val="black"/>
                </a:solidFill>
                <a:latin typeface="Verdana"/>
                <a:cs typeface="Verdana"/>
              </a:rPr>
              <a:t>a</a:t>
            </a:r>
            <a:r>
              <a:rPr sz="800" dirty="0">
                <a:solidFill>
                  <a:prstClr val="black"/>
                </a:solidFill>
                <a:latin typeface="Verdana"/>
                <a:cs typeface="Verdana"/>
              </a:rPr>
              <a:t>l </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ial</a:t>
            </a:r>
            <a:r>
              <a:rPr sz="800" dirty="0">
                <a:solidFill>
                  <a:prstClr val="black"/>
                </a:solidFill>
                <a:latin typeface="Verdana"/>
                <a:cs typeface="Verdana"/>
              </a:rPr>
              <a:t>s</a:t>
            </a:r>
            <a:endParaRPr sz="800">
              <a:solidFill>
                <a:prstClr val="black"/>
              </a:solidFill>
              <a:latin typeface="Verdana"/>
              <a:cs typeface="Verdana"/>
            </a:endParaRPr>
          </a:p>
        </p:txBody>
      </p:sp>
      <p:sp>
        <p:nvSpPr>
          <p:cNvPr id="104" name="object 101"/>
          <p:cNvSpPr/>
          <p:nvPr/>
        </p:nvSpPr>
        <p:spPr>
          <a:xfrm>
            <a:off x="2647505" y="558697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05" name="object 102"/>
          <p:cNvSpPr/>
          <p:nvPr/>
        </p:nvSpPr>
        <p:spPr>
          <a:xfrm>
            <a:off x="2779775" y="5583771"/>
            <a:ext cx="1274063" cy="169163"/>
          </a:xfrm>
          <a:prstGeom prst="rect">
            <a:avLst/>
          </a:prstGeom>
          <a:blipFill>
            <a:blip r:embed="rId50" cstate="print"/>
            <a:stretch>
              <a:fillRect/>
            </a:stretch>
          </a:blipFill>
        </p:spPr>
        <p:txBody>
          <a:bodyPr wrap="square" lIns="0" tIns="0" rIns="0" bIns="0" rtlCol="0"/>
          <a:lstStyle/>
          <a:p>
            <a:pPr>
              <a:defRPr/>
            </a:pPr>
            <a:endParaRPr kumimoji="0" kern="0" smtClean="0">
              <a:solidFill>
                <a:prstClr val="black"/>
              </a:solidFill>
            </a:endParaRPr>
          </a:p>
        </p:txBody>
      </p:sp>
      <p:sp>
        <p:nvSpPr>
          <p:cNvPr id="106" name="object 103"/>
          <p:cNvSpPr/>
          <p:nvPr/>
        </p:nvSpPr>
        <p:spPr>
          <a:xfrm>
            <a:off x="2918457" y="5595977"/>
            <a:ext cx="1031747" cy="21640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07" name="object 104"/>
          <p:cNvSpPr/>
          <p:nvPr/>
        </p:nvSpPr>
        <p:spPr>
          <a:xfrm>
            <a:off x="2703957" y="5507141"/>
            <a:ext cx="1270152" cy="166687"/>
          </a:xfrm>
          <a:prstGeom prst="rect">
            <a:avLst/>
          </a:prstGeom>
          <a:blipFill>
            <a:blip r:embed="rId52" cstate="print"/>
            <a:stretch>
              <a:fillRect/>
            </a:stretch>
          </a:blipFill>
        </p:spPr>
        <p:txBody>
          <a:bodyPr wrap="square" lIns="0" tIns="0" rIns="0" bIns="0" rtlCol="0"/>
          <a:lstStyle/>
          <a:p>
            <a:pPr>
              <a:defRPr/>
            </a:pPr>
            <a:endParaRPr kumimoji="0" kern="0" smtClean="0">
              <a:solidFill>
                <a:prstClr val="black"/>
              </a:solidFill>
            </a:endParaRPr>
          </a:p>
        </p:txBody>
      </p:sp>
      <p:sp>
        <p:nvSpPr>
          <p:cNvPr id="108" name="object 105"/>
          <p:cNvSpPr txBox="1"/>
          <p:nvPr/>
        </p:nvSpPr>
        <p:spPr>
          <a:xfrm>
            <a:off x="2890278" y="5554273"/>
            <a:ext cx="89535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10: SD</a:t>
            </a:r>
            <a:r>
              <a:rPr sz="800" spc="-5" dirty="0">
                <a:solidFill>
                  <a:prstClr val="black"/>
                </a:solidFill>
                <a:latin typeface="Verdana"/>
                <a:cs typeface="Verdana"/>
              </a:rPr>
              <a:t> i</a:t>
            </a:r>
            <a:r>
              <a:rPr sz="800" dirty="0">
                <a:solidFill>
                  <a:prstClr val="black"/>
                </a:solidFill>
                <a:latin typeface="Verdana"/>
                <a:cs typeface="Verdana"/>
              </a:rPr>
              <a:t>n</a:t>
            </a:r>
            <a:r>
              <a:rPr sz="800" spc="10" dirty="0">
                <a:solidFill>
                  <a:prstClr val="black"/>
                </a:solidFill>
                <a:latin typeface="Verdana"/>
                <a:cs typeface="Verdana"/>
              </a:rPr>
              <a:t> </a:t>
            </a:r>
            <a:r>
              <a:rPr sz="800" spc="-5" dirty="0">
                <a:solidFill>
                  <a:prstClr val="black"/>
                </a:solidFill>
                <a:latin typeface="Verdana"/>
                <a:cs typeface="Verdana"/>
              </a:rPr>
              <a:t>EH</a:t>
            </a:r>
            <a:r>
              <a:rPr sz="800" dirty="0">
                <a:solidFill>
                  <a:prstClr val="black"/>
                </a:solidFill>
                <a:latin typeface="Verdana"/>
                <a:cs typeface="Verdana"/>
              </a:rPr>
              <a:t>R</a:t>
            </a:r>
            <a:endParaRPr sz="800">
              <a:solidFill>
                <a:prstClr val="black"/>
              </a:solidFill>
              <a:latin typeface="Verdana"/>
              <a:cs typeface="Verdana"/>
            </a:endParaRPr>
          </a:p>
        </p:txBody>
      </p:sp>
      <p:sp>
        <p:nvSpPr>
          <p:cNvPr id="109" name="object 106"/>
          <p:cNvSpPr/>
          <p:nvPr/>
        </p:nvSpPr>
        <p:spPr>
          <a:xfrm>
            <a:off x="2640077" y="5818094"/>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0" name="object 107"/>
          <p:cNvSpPr/>
          <p:nvPr/>
        </p:nvSpPr>
        <p:spPr>
          <a:xfrm>
            <a:off x="2776725" y="5801718"/>
            <a:ext cx="1275587" cy="289559"/>
          </a:xfrm>
          <a:prstGeom prst="rect">
            <a:avLst/>
          </a:prstGeom>
          <a:blipFill>
            <a:blip r:embed="rId53" cstate="print"/>
            <a:stretch>
              <a:fillRect/>
            </a:stretch>
          </a:blipFill>
        </p:spPr>
        <p:txBody>
          <a:bodyPr wrap="square" lIns="0" tIns="0" rIns="0" bIns="0" rtlCol="0"/>
          <a:lstStyle/>
          <a:p>
            <a:pPr>
              <a:defRPr/>
            </a:pPr>
            <a:endParaRPr kumimoji="0" kern="0" smtClean="0">
              <a:solidFill>
                <a:prstClr val="black"/>
              </a:solidFill>
            </a:endParaRPr>
          </a:p>
        </p:txBody>
      </p:sp>
      <p:sp>
        <p:nvSpPr>
          <p:cNvPr id="111" name="object 108"/>
          <p:cNvSpPr/>
          <p:nvPr/>
        </p:nvSpPr>
        <p:spPr>
          <a:xfrm>
            <a:off x="2823969" y="5820006"/>
            <a:ext cx="1214617" cy="33832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12" name="object 109"/>
          <p:cNvSpPr/>
          <p:nvPr/>
        </p:nvSpPr>
        <p:spPr>
          <a:xfrm>
            <a:off x="2700985" y="5725645"/>
            <a:ext cx="1271638" cy="285737"/>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13" name="object 110"/>
          <p:cNvSpPr txBox="1"/>
          <p:nvPr/>
        </p:nvSpPr>
        <p:spPr>
          <a:xfrm>
            <a:off x="2796711" y="5778293"/>
            <a:ext cx="1079500" cy="249554"/>
          </a:xfrm>
          <a:prstGeom prst="rect">
            <a:avLst/>
          </a:prstGeom>
        </p:spPr>
        <p:txBody>
          <a:bodyPr vert="horz" wrap="square" lIns="0" tIns="0" rIns="0" bIns="0" rtlCol="0">
            <a:spAutoFit/>
          </a:bodyPr>
          <a:lstStyle/>
          <a:p>
            <a:pPr marL="12700" marR="5080" indent="8826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11: Dr</a:t>
            </a:r>
            <a:r>
              <a:rPr sz="800" spc="-5" dirty="0">
                <a:solidFill>
                  <a:prstClr val="black"/>
                </a:solidFill>
                <a:latin typeface="Verdana"/>
                <a:cs typeface="Verdana"/>
              </a:rPr>
              <a:t>u</a:t>
            </a:r>
            <a:r>
              <a:rPr sz="800" dirty="0">
                <a:solidFill>
                  <a:prstClr val="black"/>
                </a:solidFill>
                <a:latin typeface="Verdana"/>
                <a:cs typeface="Verdana"/>
              </a:rPr>
              <a:t>g</a:t>
            </a:r>
            <a:r>
              <a:rPr sz="800" spc="-5" dirty="0">
                <a:solidFill>
                  <a:prstClr val="black"/>
                </a:solidFill>
                <a:latin typeface="Verdana"/>
                <a:cs typeface="Verdana"/>
              </a:rPr>
              <a:t>-</a:t>
            </a:r>
            <a:r>
              <a:rPr sz="800" dirty="0">
                <a:solidFill>
                  <a:prstClr val="black"/>
                </a:solidFill>
                <a:latin typeface="Verdana"/>
                <a:cs typeface="Verdana"/>
              </a:rPr>
              <a:t>dr</a:t>
            </a:r>
            <a:r>
              <a:rPr sz="800" spc="-5" dirty="0">
                <a:solidFill>
                  <a:prstClr val="black"/>
                </a:solidFill>
                <a:latin typeface="Verdana"/>
                <a:cs typeface="Verdana"/>
              </a:rPr>
              <a:t>u</a:t>
            </a:r>
            <a:r>
              <a:rPr sz="800" dirty="0">
                <a:solidFill>
                  <a:prstClr val="black"/>
                </a:solidFill>
                <a:latin typeface="Verdana"/>
                <a:cs typeface="Verdana"/>
              </a:rPr>
              <a:t>g </a:t>
            </a:r>
            <a:r>
              <a:rPr sz="800" spc="-5" dirty="0">
                <a:solidFill>
                  <a:prstClr val="black"/>
                </a:solidFill>
                <a:latin typeface="Verdana"/>
                <a:cs typeface="Verdana"/>
              </a:rPr>
              <a:t>int</a:t>
            </a:r>
            <a:r>
              <a:rPr sz="800" dirty="0">
                <a:solidFill>
                  <a:prstClr val="black"/>
                </a:solidFill>
                <a:latin typeface="Verdana"/>
                <a:cs typeface="Verdana"/>
              </a:rPr>
              <a:t>er</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ti</a:t>
            </a:r>
            <a:r>
              <a:rPr sz="800" dirty="0">
                <a:solidFill>
                  <a:prstClr val="black"/>
                </a:solidFill>
                <a:latin typeface="Verdana"/>
                <a:cs typeface="Verdana"/>
              </a:rPr>
              <a:t>on 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4" name="object 111"/>
          <p:cNvSpPr/>
          <p:nvPr/>
        </p:nvSpPr>
        <p:spPr>
          <a:xfrm>
            <a:off x="2640077" y="615286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5" name="object 112"/>
          <p:cNvSpPr/>
          <p:nvPr/>
        </p:nvSpPr>
        <p:spPr>
          <a:xfrm>
            <a:off x="2776725" y="6136989"/>
            <a:ext cx="1275587" cy="288035"/>
          </a:xfrm>
          <a:prstGeom prst="rect">
            <a:avLst/>
          </a:prstGeom>
          <a:blipFill>
            <a:blip r:embed="rId56" cstate="print"/>
            <a:stretch>
              <a:fillRect/>
            </a:stretch>
          </a:blipFill>
        </p:spPr>
        <p:txBody>
          <a:bodyPr wrap="square" lIns="0" tIns="0" rIns="0" bIns="0" rtlCol="0"/>
          <a:lstStyle/>
          <a:p>
            <a:pPr>
              <a:defRPr/>
            </a:pPr>
            <a:endParaRPr kumimoji="0" kern="0" smtClean="0">
              <a:solidFill>
                <a:prstClr val="black"/>
              </a:solidFill>
            </a:endParaRPr>
          </a:p>
        </p:txBody>
      </p:sp>
      <p:sp>
        <p:nvSpPr>
          <p:cNvPr id="116" name="object 113"/>
          <p:cNvSpPr/>
          <p:nvPr/>
        </p:nvSpPr>
        <p:spPr>
          <a:xfrm>
            <a:off x="2939795" y="6155285"/>
            <a:ext cx="981455" cy="338327"/>
          </a:xfrm>
          <a:prstGeom prst="rect">
            <a:avLst/>
          </a:prstGeom>
          <a:blipFill>
            <a:blip r:embed="rId57" cstate="print"/>
            <a:stretch>
              <a:fillRect/>
            </a:stretch>
          </a:blipFill>
        </p:spPr>
        <p:txBody>
          <a:bodyPr wrap="square" lIns="0" tIns="0" rIns="0" bIns="0" rtlCol="0"/>
          <a:lstStyle/>
          <a:p>
            <a:pPr>
              <a:defRPr/>
            </a:pPr>
            <a:endParaRPr kumimoji="0" kern="0" smtClean="0">
              <a:solidFill>
                <a:prstClr val="black"/>
              </a:solidFill>
            </a:endParaRPr>
          </a:p>
        </p:txBody>
      </p:sp>
      <p:sp>
        <p:nvSpPr>
          <p:cNvPr id="117" name="object 114"/>
          <p:cNvSpPr/>
          <p:nvPr/>
        </p:nvSpPr>
        <p:spPr>
          <a:xfrm>
            <a:off x="2700985" y="6060416"/>
            <a:ext cx="1271638" cy="285737"/>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18" name="object 115"/>
          <p:cNvSpPr txBox="1"/>
          <p:nvPr/>
        </p:nvSpPr>
        <p:spPr>
          <a:xfrm>
            <a:off x="2912466" y="6113059"/>
            <a:ext cx="846455" cy="249554"/>
          </a:xfrm>
          <a:prstGeom prst="rect">
            <a:avLst/>
          </a:prstGeom>
        </p:spPr>
        <p:txBody>
          <a:bodyPr vert="horz" wrap="square" lIns="0" tIns="0" rIns="0" bIns="0" rtlCol="0">
            <a:spAutoFit/>
          </a:bodyPr>
          <a:lstStyle/>
          <a:p>
            <a:pPr marL="187325" marR="5080" indent="-17526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12: D</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li</a:t>
            </a:r>
            <a:r>
              <a:rPr sz="800" dirty="0">
                <a:solidFill>
                  <a:prstClr val="black"/>
                </a:solidFill>
                <a:latin typeface="Verdana"/>
                <a:cs typeface="Verdana"/>
              </a:rPr>
              <a:t>c</a:t>
            </a:r>
            <a:r>
              <a:rPr sz="800" spc="-5" dirty="0">
                <a:solidFill>
                  <a:prstClr val="black"/>
                </a:solidFill>
                <a:latin typeface="Verdana"/>
                <a:cs typeface="Verdana"/>
              </a:rPr>
              <a:t>ate </a:t>
            </a:r>
            <a:r>
              <a:rPr sz="800" dirty="0">
                <a:solidFill>
                  <a:prstClr val="black"/>
                </a:solidFill>
                <a:latin typeface="Verdana"/>
                <a:cs typeface="Verdana"/>
              </a:rPr>
              <a:t>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9" name="object 116"/>
          <p:cNvSpPr/>
          <p:nvPr/>
        </p:nvSpPr>
        <p:spPr>
          <a:xfrm>
            <a:off x="5339344" y="2158082"/>
            <a:ext cx="0" cy="2852420"/>
          </a:xfrm>
          <a:custGeom>
            <a:avLst/>
            <a:gdLst/>
            <a:ahLst/>
            <a:cxnLst/>
            <a:rect l="l" t="t" r="r" b="b"/>
            <a:pathLst>
              <a:path h="2852420">
                <a:moveTo>
                  <a:pt x="0" y="0"/>
                </a:moveTo>
                <a:lnTo>
                  <a:pt x="0" y="285181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0" name="object 117"/>
          <p:cNvSpPr/>
          <p:nvPr/>
        </p:nvSpPr>
        <p:spPr>
          <a:xfrm>
            <a:off x="5348258" y="252506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1" name="object 118"/>
          <p:cNvSpPr/>
          <p:nvPr/>
        </p:nvSpPr>
        <p:spPr>
          <a:xfrm>
            <a:off x="5339342" y="3013905"/>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2" name="object 119"/>
          <p:cNvSpPr/>
          <p:nvPr/>
        </p:nvSpPr>
        <p:spPr>
          <a:xfrm>
            <a:off x="5339342" y="348594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3" name="object 120"/>
          <p:cNvSpPr/>
          <p:nvPr/>
        </p:nvSpPr>
        <p:spPr>
          <a:xfrm>
            <a:off x="5471156" y="2473301"/>
            <a:ext cx="1153667" cy="384047"/>
          </a:xfrm>
          <a:prstGeom prst="rect">
            <a:avLst/>
          </a:prstGeom>
          <a:blipFill>
            <a:blip r:embed="rId58" cstate="print"/>
            <a:stretch>
              <a:fillRect/>
            </a:stretch>
          </a:blipFill>
        </p:spPr>
        <p:txBody>
          <a:bodyPr wrap="square" lIns="0" tIns="0" rIns="0" bIns="0" rtlCol="0"/>
          <a:lstStyle/>
          <a:p>
            <a:pPr>
              <a:defRPr/>
            </a:pPr>
            <a:endParaRPr kumimoji="0" kern="0" smtClean="0">
              <a:solidFill>
                <a:prstClr val="black"/>
              </a:solidFill>
            </a:endParaRPr>
          </a:p>
        </p:txBody>
      </p:sp>
      <p:sp>
        <p:nvSpPr>
          <p:cNvPr id="124" name="object 121"/>
          <p:cNvSpPr/>
          <p:nvPr/>
        </p:nvSpPr>
        <p:spPr>
          <a:xfrm>
            <a:off x="5497064" y="2493107"/>
            <a:ext cx="1141475" cy="379475"/>
          </a:xfrm>
          <a:prstGeom prst="rect">
            <a:avLst/>
          </a:prstGeom>
          <a:blipFill>
            <a:blip r:embed="rId59" cstate="print"/>
            <a:stretch>
              <a:fillRect/>
            </a:stretch>
          </a:blipFill>
        </p:spPr>
        <p:txBody>
          <a:bodyPr wrap="square" lIns="0" tIns="0" rIns="0" bIns="0" rtlCol="0"/>
          <a:lstStyle/>
          <a:p>
            <a:pPr>
              <a:defRPr/>
            </a:pPr>
            <a:endParaRPr kumimoji="0" kern="0" smtClean="0">
              <a:solidFill>
                <a:prstClr val="black"/>
              </a:solidFill>
            </a:endParaRPr>
          </a:p>
        </p:txBody>
      </p:sp>
      <p:sp>
        <p:nvSpPr>
          <p:cNvPr id="125" name="object 122"/>
          <p:cNvSpPr/>
          <p:nvPr/>
        </p:nvSpPr>
        <p:spPr>
          <a:xfrm>
            <a:off x="5394312" y="2397597"/>
            <a:ext cx="1151305" cy="380987"/>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126" name="object 123"/>
          <p:cNvSpPr txBox="1"/>
          <p:nvPr/>
        </p:nvSpPr>
        <p:spPr>
          <a:xfrm>
            <a:off x="5476125" y="2456457"/>
            <a:ext cx="988060" cy="276860"/>
          </a:xfrm>
          <a:prstGeom prst="rect">
            <a:avLst/>
          </a:prstGeom>
        </p:spPr>
        <p:txBody>
          <a:bodyPr vert="horz" wrap="square" lIns="0" tIns="0" rIns="0" bIns="0" rtlCol="0">
            <a:spAutoFit/>
          </a:bodyPr>
          <a:lstStyle/>
          <a:p>
            <a:pPr marL="365760" marR="5080" indent="-353695"/>
            <a:r>
              <a:rPr sz="900" spc="-5" dirty="0">
                <a:solidFill>
                  <a:prstClr val="black"/>
                </a:solidFill>
                <a:latin typeface="Verdana"/>
                <a:cs typeface="Verdana"/>
              </a:rPr>
              <a:t>A</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WP5</a:t>
            </a:r>
            <a:endParaRPr sz="900">
              <a:solidFill>
                <a:prstClr val="black"/>
              </a:solidFill>
              <a:latin typeface="Verdana"/>
              <a:cs typeface="Verdana"/>
            </a:endParaRPr>
          </a:p>
        </p:txBody>
      </p:sp>
      <p:sp>
        <p:nvSpPr>
          <p:cNvPr id="127" name="object 124"/>
          <p:cNvSpPr/>
          <p:nvPr/>
        </p:nvSpPr>
        <p:spPr>
          <a:xfrm>
            <a:off x="5471157" y="2962498"/>
            <a:ext cx="1153667" cy="348990"/>
          </a:xfrm>
          <a:prstGeom prst="rect">
            <a:avLst/>
          </a:prstGeom>
          <a:blipFill>
            <a:blip r:embed="rId60" cstate="print"/>
            <a:stretch>
              <a:fillRect/>
            </a:stretch>
          </a:blipFill>
        </p:spPr>
        <p:txBody>
          <a:bodyPr wrap="square" lIns="0" tIns="0" rIns="0" bIns="0" rtlCol="0"/>
          <a:lstStyle/>
          <a:p>
            <a:pPr>
              <a:defRPr/>
            </a:pPr>
            <a:endParaRPr kumimoji="0" kern="0" smtClean="0">
              <a:solidFill>
                <a:prstClr val="black"/>
              </a:solidFill>
            </a:endParaRPr>
          </a:p>
        </p:txBody>
      </p:sp>
      <p:sp>
        <p:nvSpPr>
          <p:cNvPr id="128" name="object 125"/>
          <p:cNvSpPr/>
          <p:nvPr/>
        </p:nvSpPr>
        <p:spPr>
          <a:xfrm>
            <a:off x="5637272" y="2991455"/>
            <a:ext cx="864107" cy="379475"/>
          </a:xfrm>
          <a:prstGeom prst="rect">
            <a:avLst/>
          </a:prstGeom>
          <a:blipFill>
            <a:blip r:embed="rId61" cstate="print"/>
            <a:stretch>
              <a:fillRect/>
            </a:stretch>
          </a:blipFill>
        </p:spPr>
        <p:txBody>
          <a:bodyPr wrap="square" lIns="0" tIns="0" rIns="0" bIns="0" rtlCol="0"/>
          <a:lstStyle/>
          <a:p>
            <a:pPr>
              <a:defRPr/>
            </a:pPr>
            <a:endParaRPr kumimoji="0" kern="0" smtClean="0">
              <a:solidFill>
                <a:prstClr val="black"/>
              </a:solidFill>
            </a:endParaRPr>
          </a:p>
        </p:txBody>
      </p:sp>
      <p:sp>
        <p:nvSpPr>
          <p:cNvPr id="129" name="object 126"/>
          <p:cNvSpPr/>
          <p:nvPr/>
        </p:nvSpPr>
        <p:spPr>
          <a:xfrm>
            <a:off x="5394312" y="2886445"/>
            <a:ext cx="1151305" cy="345973"/>
          </a:xfrm>
          <a:prstGeom prst="rect">
            <a:avLst/>
          </a:prstGeom>
          <a:blipFill>
            <a:blip r:embed="rId62" cstate="print"/>
            <a:stretch>
              <a:fillRect/>
            </a:stretch>
          </a:blipFill>
        </p:spPr>
        <p:txBody>
          <a:bodyPr wrap="square" lIns="0" tIns="0" rIns="0" bIns="0" rtlCol="0"/>
          <a:lstStyle/>
          <a:p>
            <a:pPr>
              <a:defRPr/>
            </a:pPr>
            <a:endParaRPr kumimoji="0" kern="0" smtClean="0">
              <a:solidFill>
                <a:prstClr val="black"/>
              </a:solidFill>
            </a:endParaRPr>
          </a:p>
        </p:txBody>
      </p:sp>
      <p:sp>
        <p:nvSpPr>
          <p:cNvPr id="130" name="object 127"/>
          <p:cNvSpPr txBox="1"/>
          <p:nvPr/>
        </p:nvSpPr>
        <p:spPr>
          <a:xfrm>
            <a:off x="5616365" y="2953702"/>
            <a:ext cx="704850" cy="276860"/>
          </a:xfrm>
          <a:prstGeom prst="rect">
            <a:avLst/>
          </a:prstGeom>
        </p:spPr>
        <p:txBody>
          <a:bodyPr vert="horz" wrap="square" lIns="0" tIns="0" rIns="0" bIns="0" rtlCol="0">
            <a:spAutoFit/>
          </a:bodyPr>
          <a:lstStyle/>
          <a:p>
            <a:pPr marL="76200" marR="5080" indent="-64135"/>
            <a:r>
              <a:rPr sz="900" spc="-10" dirty="0">
                <a:solidFill>
                  <a:prstClr val="black"/>
                </a:solidFill>
                <a:latin typeface="Verdana"/>
                <a:cs typeface="Verdana"/>
              </a:rPr>
              <a:t>B</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Ev</a:t>
            </a:r>
            <a:r>
              <a:rPr sz="900" spc="5" dirty="0">
                <a:solidFill>
                  <a:prstClr val="black"/>
                </a:solidFill>
                <a:latin typeface="Verdana"/>
                <a:cs typeface="Verdana"/>
              </a:rPr>
              <a:t>i</a:t>
            </a:r>
            <a:r>
              <a:rPr sz="900" dirty="0">
                <a:solidFill>
                  <a:prstClr val="black"/>
                </a:solidFill>
                <a:latin typeface="Verdana"/>
                <a:cs typeface="Verdana"/>
              </a:rPr>
              <a:t>de</a:t>
            </a:r>
            <a:r>
              <a:rPr sz="900" spc="-10" dirty="0">
                <a:solidFill>
                  <a:prstClr val="black"/>
                </a:solidFill>
                <a:latin typeface="Verdana"/>
                <a:cs typeface="Verdana"/>
              </a:rPr>
              <a:t>n</a:t>
            </a:r>
            <a:r>
              <a:rPr sz="900" spc="-5" dirty="0">
                <a:solidFill>
                  <a:prstClr val="black"/>
                </a:solidFill>
                <a:latin typeface="Verdana"/>
                <a:cs typeface="Verdana"/>
              </a:rPr>
              <a:t>c</a:t>
            </a:r>
            <a:r>
              <a:rPr sz="900" dirty="0">
                <a:solidFill>
                  <a:prstClr val="black"/>
                </a:solidFill>
                <a:latin typeface="Verdana"/>
                <a:cs typeface="Verdana"/>
              </a:rPr>
              <a:t>e </a:t>
            </a:r>
            <a:r>
              <a:rPr sz="900" spc="-5" dirty="0">
                <a:solidFill>
                  <a:prstClr val="black"/>
                </a:solidFill>
                <a:latin typeface="Verdana"/>
                <a:cs typeface="Verdana"/>
              </a:rPr>
              <a:t>Sy</a:t>
            </a:r>
            <a:r>
              <a:rPr sz="900" spc="-10" dirty="0">
                <a:solidFill>
                  <a:prstClr val="black"/>
                </a:solidFill>
                <a:latin typeface="Verdana"/>
                <a:cs typeface="Verdana"/>
              </a:rPr>
              <a:t>n</a:t>
            </a:r>
            <a:r>
              <a:rPr sz="900" spc="5" dirty="0">
                <a:solidFill>
                  <a:prstClr val="black"/>
                </a:solidFill>
                <a:latin typeface="Verdana"/>
                <a:cs typeface="Verdana"/>
              </a:rPr>
              <a:t>t</a:t>
            </a:r>
            <a:r>
              <a:rPr sz="900" spc="-10" dirty="0">
                <a:solidFill>
                  <a:prstClr val="black"/>
                </a:solidFill>
                <a:latin typeface="Verdana"/>
                <a:cs typeface="Verdana"/>
              </a:rPr>
              <a:t>h</a:t>
            </a:r>
            <a:r>
              <a:rPr sz="900" dirty="0">
                <a:solidFill>
                  <a:prstClr val="black"/>
                </a:solidFill>
                <a:latin typeface="Verdana"/>
                <a:cs typeface="Verdana"/>
              </a:rPr>
              <a:t>e</a:t>
            </a:r>
            <a:r>
              <a:rPr sz="900" spc="-5" dirty="0">
                <a:solidFill>
                  <a:prstClr val="black"/>
                </a:solidFill>
                <a:latin typeface="Verdana"/>
                <a:cs typeface="Verdana"/>
              </a:rPr>
              <a:t>s</a:t>
            </a:r>
            <a:r>
              <a:rPr sz="900" spc="5" dirty="0">
                <a:solidFill>
                  <a:prstClr val="black"/>
                </a:solidFill>
                <a:latin typeface="Verdana"/>
                <a:cs typeface="Verdana"/>
              </a:rPr>
              <a:t>i</a:t>
            </a:r>
            <a:r>
              <a:rPr sz="900" dirty="0">
                <a:solidFill>
                  <a:prstClr val="black"/>
                </a:solidFill>
                <a:latin typeface="Verdana"/>
                <a:cs typeface="Verdana"/>
              </a:rPr>
              <a:t>s</a:t>
            </a:r>
            <a:endParaRPr sz="900">
              <a:solidFill>
                <a:prstClr val="black"/>
              </a:solidFill>
              <a:latin typeface="Verdana"/>
              <a:cs typeface="Verdana"/>
            </a:endParaRPr>
          </a:p>
        </p:txBody>
      </p:sp>
      <p:sp>
        <p:nvSpPr>
          <p:cNvPr id="131" name="object 128"/>
          <p:cNvSpPr/>
          <p:nvPr/>
        </p:nvSpPr>
        <p:spPr>
          <a:xfrm>
            <a:off x="5342314" y="500289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2" name="object 129"/>
          <p:cNvSpPr/>
          <p:nvPr/>
        </p:nvSpPr>
        <p:spPr>
          <a:xfrm>
            <a:off x="5483349" y="4925418"/>
            <a:ext cx="1159763" cy="307847"/>
          </a:xfrm>
          <a:prstGeom prst="rect">
            <a:avLst/>
          </a:prstGeom>
          <a:blipFill>
            <a:blip r:embed="rId63" cstate="print"/>
            <a:stretch>
              <a:fillRect/>
            </a:stretch>
          </a:blipFill>
        </p:spPr>
        <p:txBody>
          <a:bodyPr wrap="square" lIns="0" tIns="0" rIns="0" bIns="0" rtlCol="0"/>
          <a:lstStyle/>
          <a:p>
            <a:pPr>
              <a:defRPr/>
            </a:pPr>
            <a:endParaRPr kumimoji="0" kern="0" smtClean="0">
              <a:solidFill>
                <a:prstClr val="black"/>
              </a:solidFill>
            </a:endParaRPr>
          </a:p>
        </p:txBody>
      </p:sp>
      <p:sp>
        <p:nvSpPr>
          <p:cNvPr id="133" name="object 130"/>
          <p:cNvSpPr/>
          <p:nvPr/>
        </p:nvSpPr>
        <p:spPr>
          <a:xfrm>
            <a:off x="5487923" y="4951319"/>
            <a:ext cx="1191767" cy="379475"/>
          </a:xfrm>
          <a:prstGeom prst="rect">
            <a:avLst/>
          </a:prstGeom>
          <a:blipFill>
            <a:blip r:embed="rId64" cstate="print"/>
            <a:stretch>
              <a:fillRect/>
            </a:stretch>
          </a:blipFill>
        </p:spPr>
        <p:txBody>
          <a:bodyPr wrap="square" lIns="0" tIns="0" rIns="0" bIns="0" rtlCol="0"/>
          <a:lstStyle/>
          <a:p>
            <a:pPr>
              <a:defRPr/>
            </a:pPr>
            <a:endParaRPr kumimoji="0" kern="0" smtClean="0">
              <a:solidFill>
                <a:prstClr val="black"/>
              </a:solidFill>
            </a:endParaRPr>
          </a:p>
        </p:txBody>
      </p:sp>
      <p:sp>
        <p:nvSpPr>
          <p:cNvPr id="134" name="object 131"/>
          <p:cNvSpPr/>
          <p:nvPr/>
        </p:nvSpPr>
        <p:spPr>
          <a:xfrm>
            <a:off x="5407685" y="4848811"/>
            <a:ext cx="1155763" cy="305346"/>
          </a:xfrm>
          <a:prstGeom prst="rect">
            <a:avLst/>
          </a:prstGeom>
          <a:blipFill>
            <a:blip r:embed="rId65" cstate="print"/>
            <a:stretch>
              <a:fillRect/>
            </a:stretch>
          </a:blipFill>
        </p:spPr>
        <p:txBody>
          <a:bodyPr wrap="square" lIns="0" tIns="0" rIns="0" bIns="0" rtlCol="0"/>
          <a:lstStyle/>
          <a:p>
            <a:pPr>
              <a:defRPr/>
            </a:pPr>
            <a:endParaRPr kumimoji="0" kern="0" smtClean="0">
              <a:solidFill>
                <a:prstClr val="black"/>
              </a:solidFill>
            </a:endParaRPr>
          </a:p>
        </p:txBody>
      </p:sp>
      <p:sp>
        <p:nvSpPr>
          <p:cNvPr id="135" name="object 132"/>
          <p:cNvSpPr txBox="1"/>
          <p:nvPr/>
        </p:nvSpPr>
        <p:spPr>
          <a:xfrm>
            <a:off x="5467308" y="4849218"/>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2:</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136" name="object 133"/>
          <p:cNvSpPr txBox="1"/>
          <p:nvPr/>
        </p:nvSpPr>
        <p:spPr>
          <a:xfrm>
            <a:off x="5711109" y="5001618"/>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2</a:t>
            </a:r>
          </a:p>
        </p:txBody>
      </p:sp>
      <p:sp>
        <p:nvSpPr>
          <p:cNvPr id="137" name="object 134"/>
          <p:cNvSpPr/>
          <p:nvPr/>
        </p:nvSpPr>
        <p:spPr>
          <a:xfrm>
            <a:off x="5404103" y="1784453"/>
            <a:ext cx="1228343" cy="533399"/>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138" name="object 135"/>
          <p:cNvSpPr/>
          <p:nvPr/>
        </p:nvSpPr>
        <p:spPr>
          <a:xfrm>
            <a:off x="5448300" y="1769226"/>
            <a:ext cx="1176527" cy="588251"/>
          </a:xfrm>
          <a:prstGeom prst="rect">
            <a:avLst/>
          </a:prstGeom>
          <a:blipFill>
            <a:blip r:embed="rId66" cstate="print"/>
            <a:stretch>
              <a:fillRect/>
            </a:stretch>
          </a:blipFill>
        </p:spPr>
        <p:txBody>
          <a:bodyPr wrap="square" lIns="0" tIns="0" rIns="0" bIns="0" rtlCol="0"/>
          <a:lstStyle/>
          <a:p>
            <a:pPr>
              <a:defRPr/>
            </a:pPr>
            <a:endParaRPr kumimoji="0" kern="0" smtClean="0">
              <a:solidFill>
                <a:prstClr val="black"/>
              </a:solidFill>
            </a:endParaRPr>
          </a:p>
        </p:txBody>
      </p:sp>
      <p:sp>
        <p:nvSpPr>
          <p:cNvPr id="139" name="object 136"/>
          <p:cNvSpPr/>
          <p:nvPr/>
        </p:nvSpPr>
        <p:spPr>
          <a:xfrm>
            <a:off x="5327459" y="1708457"/>
            <a:ext cx="1225588" cy="530860"/>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140" name="object 137"/>
          <p:cNvSpPr txBox="1"/>
          <p:nvPr/>
        </p:nvSpPr>
        <p:spPr>
          <a:xfrm>
            <a:off x="5705685" y="1750537"/>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5</a:t>
            </a:r>
            <a:endParaRPr sz="1200">
              <a:solidFill>
                <a:prstClr val="black"/>
              </a:solidFill>
              <a:latin typeface="Verdana"/>
              <a:cs typeface="Verdana"/>
            </a:endParaRPr>
          </a:p>
        </p:txBody>
      </p:sp>
      <p:sp>
        <p:nvSpPr>
          <p:cNvPr id="141" name="object 138"/>
          <p:cNvSpPr txBox="1"/>
          <p:nvPr/>
        </p:nvSpPr>
        <p:spPr>
          <a:xfrm>
            <a:off x="5428317" y="1940551"/>
            <a:ext cx="1022985" cy="139700"/>
          </a:xfrm>
          <a:prstGeom prst="rect">
            <a:avLst/>
          </a:prstGeom>
        </p:spPr>
        <p:txBody>
          <a:bodyPr vert="horz" wrap="square" lIns="0" tIns="0" rIns="0" bIns="0" rtlCol="0">
            <a:spAutoFit/>
          </a:bodyPr>
          <a:lstStyle/>
          <a:p>
            <a:pPr marL="12700"/>
            <a:r>
              <a:rPr sz="900" spc="-10" dirty="0">
                <a:solidFill>
                  <a:prstClr val="black"/>
                </a:solidFill>
                <a:latin typeface="Verdana"/>
                <a:cs typeface="Verdana"/>
              </a:rPr>
              <a:t>B</a:t>
            </a:r>
            <a:r>
              <a:rPr sz="900" spc="-5" dirty="0">
                <a:solidFill>
                  <a:prstClr val="black"/>
                </a:solidFill>
                <a:latin typeface="Verdana"/>
                <a:cs typeface="Verdana"/>
              </a:rPr>
              <a:t>/</a:t>
            </a:r>
            <a:r>
              <a:rPr sz="900" dirty="0">
                <a:solidFill>
                  <a:prstClr val="black"/>
                </a:solidFill>
                <a:latin typeface="Verdana"/>
                <a:cs typeface="Verdana"/>
              </a:rPr>
              <a:t>R</a:t>
            </a:r>
            <a:r>
              <a:rPr sz="900" spc="5" dirty="0">
                <a:solidFill>
                  <a:prstClr val="black"/>
                </a:solidFill>
                <a:latin typeface="Verdana"/>
                <a:cs typeface="Verdana"/>
              </a:rPr>
              <a:t> i</a:t>
            </a:r>
            <a:r>
              <a:rPr sz="900" spc="-10" dirty="0">
                <a:solidFill>
                  <a:prstClr val="black"/>
                </a:solidFill>
                <a:latin typeface="Verdana"/>
                <a:cs typeface="Verdana"/>
              </a:rPr>
              <a:t>n</a:t>
            </a:r>
            <a:r>
              <a:rPr sz="900" spc="5" dirty="0">
                <a:solidFill>
                  <a:prstClr val="black"/>
                </a:solidFill>
                <a:latin typeface="Verdana"/>
                <a:cs typeface="Verdana"/>
              </a:rPr>
              <a:t>t</a:t>
            </a:r>
            <a:r>
              <a:rPr sz="900" dirty="0">
                <a:solidFill>
                  <a:prstClr val="black"/>
                </a:solidFill>
                <a:latin typeface="Verdana"/>
                <a:cs typeface="Verdana"/>
              </a:rPr>
              <a:t>eg</a:t>
            </a:r>
            <a:r>
              <a:rPr sz="900" spc="-5" dirty="0">
                <a:solidFill>
                  <a:prstClr val="black"/>
                </a:solidFill>
                <a:latin typeface="Verdana"/>
                <a:cs typeface="Verdana"/>
              </a:rPr>
              <a:t>ra</a:t>
            </a:r>
            <a:r>
              <a:rPr sz="900" spc="5" dirty="0">
                <a:solidFill>
                  <a:prstClr val="black"/>
                </a:solidFill>
                <a:latin typeface="Verdana"/>
                <a:cs typeface="Verdana"/>
              </a:rPr>
              <a:t>tio</a:t>
            </a:r>
            <a:r>
              <a:rPr sz="900" dirty="0">
                <a:solidFill>
                  <a:prstClr val="black"/>
                </a:solidFill>
                <a:latin typeface="Verdana"/>
                <a:cs typeface="Verdana"/>
              </a:rPr>
              <a:t>n</a:t>
            </a:r>
            <a:r>
              <a:rPr sz="900" spc="-25" dirty="0">
                <a:solidFill>
                  <a:prstClr val="black"/>
                </a:solidFill>
                <a:latin typeface="Verdana"/>
                <a:cs typeface="Verdana"/>
              </a:rPr>
              <a:t> </a:t>
            </a:r>
            <a:r>
              <a:rPr sz="900" dirty="0">
                <a:solidFill>
                  <a:prstClr val="black"/>
                </a:solidFill>
                <a:latin typeface="Verdana"/>
                <a:cs typeface="Verdana"/>
              </a:rPr>
              <a:t>&amp;</a:t>
            </a:r>
            <a:endParaRPr sz="900">
              <a:solidFill>
                <a:prstClr val="black"/>
              </a:solidFill>
              <a:latin typeface="Verdana"/>
              <a:cs typeface="Verdana"/>
            </a:endParaRPr>
          </a:p>
        </p:txBody>
      </p:sp>
      <p:sp>
        <p:nvSpPr>
          <p:cNvPr id="142" name="object 139"/>
          <p:cNvSpPr txBox="1"/>
          <p:nvPr/>
        </p:nvSpPr>
        <p:spPr>
          <a:xfrm>
            <a:off x="5507527" y="2077711"/>
            <a:ext cx="86614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dirty="0">
                <a:solidFill>
                  <a:prstClr val="black"/>
                </a:solidFill>
                <a:latin typeface="Verdana"/>
                <a:cs typeface="Verdana"/>
              </a:rPr>
              <a:t>e</a:t>
            </a:r>
            <a:r>
              <a:rPr sz="900" spc="-5" dirty="0">
                <a:solidFill>
                  <a:prstClr val="black"/>
                </a:solidFill>
                <a:latin typeface="Verdana"/>
                <a:cs typeface="Verdana"/>
              </a:rPr>
              <a:t>s</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a:t>
            </a:r>
            <a:r>
              <a:rPr sz="900" spc="-5" dirty="0">
                <a:solidFill>
                  <a:prstClr val="black"/>
                </a:solidFill>
                <a:latin typeface="Verdana"/>
                <a:cs typeface="Verdana"/>
              </a:rPr>
              <a:t>a</a:t>
            </a:r>
            <a:r>
              <a:rPr sz="900" spc="5" dirty="0">
                <a:solidFill>
                  <a:prstClr val="black"/>
                </a:solidFill>
                <a:latin typeface="Verdana"/>
                <a:cs typeface="Verdana"/>
              </a:rPr>
              <a:t>tio</a:t>
            </a:r>
            <a:r>
              <a:rPr sz="900" dirty="0">
                <a:solidFill>
                  <a:prstClr val="black"/>
                </a:solidFill>
                <a:latin typeface="Verdana"/>
                <a:cs typeface="Verdana"/>
              </a:rPr>
              <a:t>n</a:t>
            </a:r>
            <a:endParaRPr sz="900">
              <a:solidFill>
                <a:prstClr val="black"/>
              </a:solidFill>
              <a:latin typeface="Verdana"/>
              <a:cs typeface="Verdana"/>
            </a:endParaRPr>
          </a:p>
        </p:txBody>
      </p:sp>
      <p:sp>
        <p:nvSpPr>
          <p:cNvPr id="143" name="object 140"/>
          <p:cNvSpPr/>
          <p:nvPr/>
        </p:nvSpPr>
        <p:spPr>
          <a:xfrm>
            <a:off x="4100384" y="2114660"/>
            <a:ext cx="0" cy="1597025"/>
          </a:xfrm>
          <a:custGeom>
            <a:avLst/>
            <a:gdLst/>
            <a:ahLst/>
            <a:cxnLst/>
            <a:rect l="l" t="t" r="r" b="b"/>
            <a:pathLst>
              <a:path h="1597025">
                <a:moveTo>
                  <a:pt x="0" y="0"/>
                </a:moveTo>
                <a:lnTo>
                  <a:pt x="0" y="15967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4" name="object 141"/>
          <p:cNvSpPr/>
          <p:nvPr/>
        </p:nvSpPr>
        <p:spPr>
          <a:xfrm>
            <a:off x="4106326" y="251806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5" name="object 142"/>
          <p:cNvSpPr/>
          <p:nvPr/>
        </p:nvSpPr>
        <p:spPr>
          <a:xfrm>
            <a:off x="4106326" y="294387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6" name="object 143"/>
          <p:cNvSpPr/>
          <p:nvPr/>
        </p:nvSpPr>
        <p:spPr>
          <a:xfrm>
            <a:off x="4106326" y="332485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7" name="object 144"/>
          <p:cNvSpPr/>
          <p:nvPr/>
        </p:nvSpPr>
        <p:spPr>
          <a:xfrm>
            <a:off x="4250433" y="2467206"/>
            <a:ext cx="979931" cy="300215"/>
          </a:xfrm>
          <a:prstGeom prst="rect">
            <a:avLst/>
          </a:prstGeom>
          <a:blipFill>
            <a:blip r:embed="rId67" cstate="print"/>
            <a:stretch>
              <a:fillRect/>
            </a:stretch>
          </a:blipFill>
        </p:spPr>
        <p:txBody>
          <a:bodyPr wrap="square" lIns="0" tIns="0" rIns="0" bIns="0" rtlCol="0"/>
          <a:lstStyle/>
          <a:p>
            <a:pPr>
              <a:defRPr/>
            </a:pPr>
            <a:endParaRPr kumimoji="0" kern="0" smtClean="0">
              <a:solidFill>
                <a:prstClr val="black"/>
              </a:solidFill>
            </a:endParaRPr>
          </a:p>
        </p:txBody>
      </p:sp>
      <p:sp>
        <p:nvSpPr>
          <p:cNvPr id="148" name="object 145"/>
          <p:cNvSpPr/>
          <p:nvPr/>
        </p:nvSpPr>
        <p:spPr>
          <a:xfrm>
            <a:off x="4255007" y="2525118"/>
            <a:ext cx="1005839" cy="216407"/>
          </a:xfrm>
          <a:prstGeom prst="rect">
            <a:avLst/>
          </a:prstGeom>
          <a:blipFill>
            <a:blip r:embed="rId68" cstate="print"/>
            <a:stretch>
              <a:fillRect/>
            </a:stretch>
          </a:blipFill>
        </p:spPr>
        <p:txBody>
          <a:bodyPr wrap="square" lIns="0" tIns="0" rIns="0" bIns="0" rtlCol="0"/>
          <a:lstStyle/>
          <a:p>
            <a:pPr>
              <a:defRPr/>
            </a:pPr>
            <a:endParaRPr kumimoji="0" kern="0" smtClean="0">
              <a:solidFill>
                <a:prstClr val="black"/>
              </a:solidFill>
            </a:endParaRPr>
          </a:p>
        </p:txBody>
      </p:sp>
      <p:sp>
        <p:nvSpPr>
          <p:cNvPr id="149" name="object 146"/>
          <p:cNvSpPr/>
          <p:nvPr/>
        </p:nvSpPr>
        <p:spPr>
          <a:xfrm>
            <a:off x="4174667" y="2390599"/>
            <a:ext cx="976020" cy="298348"/>
          </a:xfrm>
          <a:prstGeom prst="rect">
            <a:avLst/>
          </a:prstGeom>
          <a:blipFill>
            <a:blip r:embed="rId69" cstate="print"/>
            <a:stretch>
              <a:fillRect/>
            </a:stretch>
          </a:blipFill>
        </p:spPr>
        <p:txBody>
          <a:bodyPr wrap="square" lIns="0" tIns="0" rIns="0" bIns="0" rtlCol="0"/>
          <a:lstStyle/>
          <a:p>
            <a:pPr>
              <a:defRPr/>
            </a:pPr>
            <a:endParaRPr kumimoji="0" kern="0" smtClean="0">
              <a:solidFill>
                <a:prstClr val="black"/>
              </a:solidFill>
            </a:endParaRPr>
          </a:p>
        </p:txBody>
      </p:sp>
      <p:sp>
        <p:nvSpPr>
          <p:cNvPr id="150" name="object 147"/>
          <p:cNvSpPr txBox="1"/>
          <p:nvPr/>
        </p:nvSpPr>
        <p:spPr>
          <a:xfrm>
            <a:off x="4227504" y="2482228"/>
            <a:ext cx="870585"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1: </a:t>
            </a:r>
            <a:r>
              <a:rPr sz="800" spc="-5" dirty="0">
                <a:solidFill>
                  <a:prstClr val="black"/>
                </a:solidFill>
                <a:latin typeface="Verdana"/>
                <a:cs typeface="Verdana"/>
              </a:rPr>
              <a:t>U</a:t>
            </a:r>
            <a:r>
              <a:rPr sz="800" dirty="0">
                <a:solidFill>
                  <a:prstClr val="black"/>
                </a:solidFill>
                <a:latin typeface="Verdana"/>
                <a:cs typeface="Verdana"/>
              </a:rPr>
              <a:t>K</a:t>
            </a:r>
            <a:endParaRPr sz="800">
              <a:solidFill>
                <a:prstClr val="black"/>
              </a:solidFill>
              <a:latin typeface="Verdana"/>
              <a:cs typeface="Verdana"/>
            </a:endParaRPr>
          </a:p>
        </p:txBody>
      </p:sp>
      <p:sp>
        <p:nvSpPr>
          <p:cNvPr id="151" name="object 148"/>
          <p:cNvSpPr/>
          <p:nvPr/>
        </p:nvSpPr>
        <p:spPr>
          <a:xfrm>
            <a:off x="4250433" y="2890868"/>
            <a:ext cx="979931" cy="254504"/>
          </a:xfrm>
          <a:prstGeom prst="rect">
            <a:avLst/>
          </a:prstGeom>
          <a:blipFill>
            <a:blip r:embed="rId70" cstate="print"/>
            <a:stretch>
              <a:fillRect/>
            </a:stretch>
          </a:blipFill>
        </p:spPr>
        <p:txBody>
          <a:bodyPr wrap="square" lIns="0" tIns="0" rIns="0" bIns="0" rtlCol="0"/>
          <a:lstStyle/>
          <a:p>
            <a:pPr>
              <a:defRPr/>
            </a:pPr>
            <a:endParaRPr kumimoji="0" kern="0" smtClean="0">
              <a:solidFill>
                <a:prstClr val="black"/>
              </a:solidFill>
            </a:endParaRPr>
          </a:p>
        </p:txBody>
      </p:sp>
      <p:sp>
        <p:nvSpPr>
          <p:cNvPr id="152" name="object 149"/>
          <p:cNvSpPr/>
          <p:nvPr/>
        </p:nvSpPr>
        <p:spPr>
          <a:xfrm>
            <a:off x="4251957" y="2918309"/>
            <a:ext cx="1010411" cy="216407"/>
          </a:xfrm>
          <a:prstGeom prst="rect">
            <a:avLst/>
          </a:prstGeom>
          <a:blipFill>
            <a:blip r:embed="rId71" cstate="print"/>
            <a:stretch>
              <a:fillRect/>
            </a:stretch>
          </a:blipFill>
        </p:spPr>
        <p:txBody>
          <a:bodyPr wrap="square" lIns="0" tIns="0" rIns="0" bIns="0" rtlCol="0"/>
          <a:lstStyle/>
          <a:p>
            <a:pPr>
              <a:defRPr/>
            </a:pPr>
            <a:endParaRPr kumimoji="0" kern="0" smtClean="0">
              <a:solidFill>
                <a:prstClr val="black"/>
              </a:solidFill>
            </a:endParaRPr>
          </a:p>
        </p:txBody>
      </p:sp>
      <p:sp>
        <p:nvSpPr>
          <p:cNvPr id="153" name="object 150"/>
          <p:cNvSpPr/>
          <p:nvPr/>
        </p:nvSpPr>
        <p:spPr>
          <a:xfrm>
            <a:off x="4174667" y="2815008"/>
            <a:ext cx="976020" cy="250723"/>
          </a:xfrm>
          <a:prstGeom prst="rect">
            <a:avLst/>
          </a:prstGeom>
          <a:blipFill>
            <a:blip r:embed="rId72" cstate="print"/>
            <a:stretch>
              <a:fillRect/>
            </a:stretch>
          </a:blipFill>
        </p:spPr>
        <p:txBody>
          <a:bodyPr wrap="square" lIns="0" tIns="0" rIns="0" bIns="0" rtlCol="0"/>
          <a:lstStyle/>
          <a:p>
            <a:pPr>
              <a:defRPr/>
            </a:pPr>
            <a:endParaRPr kumimoji="0" kern="0" smtClean="0">
              <a:solidFill>
                <a:prstClr val="black"/>
              </a:solidFill>
            </a:endParaRPr>
          </a:p>
        </p:txBody>
      </p:sp>
      <p:sp>
        <p:nvSpPr>
          <p:cNvPr id="154" name="object 151"/>
          <p:cNvSpPr txBox="1"/>
          <p:nvPr/>
        </p:nvSpPr>
        <p:spPr>
          <a:xfrm>
            <a:off x="4224456" y="2875752"/>
            <a:ext cx="87503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2: DK</a:t>
            </a:r>
            <a:endParaRPr sz="800">
              <a:solidFill>
                <a:prstClr val="black"/>
              </a:solidFill>
              <a:latin typeface="Verdana"/>
              <a:cs typeface="Verdana"/>
            </a:endParaRPr>
          </a:p>
        </p:txBody>
      </p:sp>
      <p:sp>
        <p:nvSpPr>
          <p:cNvPr id="155" name="object 152"/>
          <p:cNvSpPr/>
          <p:nvPr/>
        </p:nvSpPr>
        <p:spPr>
          <a:xfrm>
            <a:off x="4251957" y="3277963"/>
            <a:ext cx="979931" cy="242315"/>
          </a:xfrm>
          <a:prstGeom prst="rect">
            <a:avLst/>
          </a:prstGeom>
          <a:blipFill>
            <a:blip r:embed="rId73" cstate="print"/>
            <a:stretch>
              <a:fillRect/>
            </a:stretch>
          </a:blipFill>
        </p:spPr>
        <p:txBody>
          <a:bodyPr wrap="square" lIns="0" tIns="0" rIns="0" bIns="0" rtlCol="0"/>
          <a:lstStyle/>
          <a:p>
            <a:pPr>
              <a:defRPr/>
            </a:pPr>
            <a:endParaRPr kumimoji="0" kern="0" smtClean="0">
              <a:solidFill>
                <a:prstClr val="black"/>
              </a:solidFill>
            </a:endParaRPr>
          </a:p>
        </p:txBody>
      </p:sp>
      <p:sp>
        <p:nvSpPr>
          <p:cNvPr id="156" name="object 153"/>
          <p:cNvSpPr/>
          <p:nvPr/>
        </p:nvSpPr>
        <p:spPr>
          <a:xfrm>
            <a:off x="4262627" y="3303882"/>
            <a:ext cx="993647" cy="216407"/>
          </a:xfrm>
          <a:prstGeom prst="rect">
            <a:avLst/>
          </a:prstGeom>
          <a:blipFill>
            <a:blip r:embed="rId74" cstate="print"/>
            <a:stretch>
              <a:fillRect/>
            </a:stretch>
          </a:blipFill>
        </p:spPr>
        <p:txBody>
          <a:bodyPr wrap="square" lIns="0" tIns="0" rIns="0" bIns="0" rtlCol="0"/>
          <a:lstStyle/>
          <a:p>
            <a:pPr>
              <a:defRPr/>
            </a:pPr>
            <a:endParaRPr kumimoji="0" kern="0" smtClean="0">
              <a:solidFill>
                <a:prstClr val="black"/>
              </a:solidFill>
            </a:endParaRPr>
          </a:p>
        </p:txBody>
      </p:sp>
      <p:sp>
        <p:nvSpPr>
          <p:cNvPr id="157" name="object 154"/>
          <p:cNvSpPr/>
          <p:nvPr/>
        </p:nvSpPr>
        <p:spPr>
          <a:xfrm>
            <a:off x="4176153" y="3201596"/>
            <a:ext cx="976020" cy="239522"/>
          </a:xfrm>
          <a:prstGeom prst="rect">
            <a:avLst/>
          </a:prstGeom>
          <a:blipFill>
            <a:blip r:embed="rId75" cstate="print"/>
            <a:stretch>
              <a:fillRect/>
            </a:stretch>
          </a:blipFill>
        </p:spPr>
        <p:txBody>
          <a:bodyPr wrap="square" lIns="0" tIns="0" rIns="0" bIns="0" rtlCol="0"/>
          <a:lstStyle/>
          <a:p>
            <a:pPr>
              <a:defRPr/>
            </a:pPr>
            <a:endParaRPr kumimoji="0" kern="0" smtClean="0">
              <a:solidFill>
                <a:prstClr val="black"/>
              </a:solidFill>
            </a:endParaRPr>
          </a:p>
        </p:txBody>
      </p:sp>
      <p:sp>
        <p:nvSpPr>
          <p:cNvPr id="158" name="object 155"/>
          <p:cNvSpPr txBox="1"/>
          <p:nvPr/>
        </p:nvSpPr>
        <p:spPr>
          <a:xfrm>
            <a:off x="4235118" y="3261824"/>
            <a:ext cx="858519"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3: </a:t>
            </a:r>
            <a:r>
              <a:rPr sz="800" spc="-5" dirty="0">
                <a:solidFill>
                  <a:prstClr val="black"/>
                </a:solidFill>
                <a:latin typeface="Verdana"/>
                <a:cs typeface="Verdana"/>
              </a:rPr>
              <a:t>N</a:t>
            </a:r>
            <a:r>
              <a:rPr sz="800" dirty="0">
                <a:solidFill>
                  <a:prstClr val="black"/>
                </a:solidFill>
                <a:latin typeface="Verdana"/>
                <a:cs typeface="Verdana"/>
              </a:rPr>
              <a:t>L</a:t>
            </a:r>
            <a:endParaRPr sz="800">
              <a:solidFill>
                <a:prstClr val="black"/>
              </a:solidFill>
              <a:latin typeface="Verdana"/>
              <a:cs typeface="Verdana"/>
            </a:endParaRPr>
          </a:p>
        </p:txBody>
      </p:sp>
      <p:sp>
        <p:nvSpPr>
          <p:cNvPr id="159" name="object 156"/>
          <p:cNvSpPr/>
          <p:nvPr/>
        </p:nvSpPr>
        <p:spPr>
          <a:xfrm>
            <a:off x="4100384" y="370584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60" name="object 157"/>
          <p:cNvSpPr/>
          <p:nvPr/>
        </p:nvSpPr>
        <p:spPr>
          <a:xfrm>
            <a:off x="4264149" y="3652877"/>
            <a:ext cx="989075" cy="254495"/>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161" name="object 158"/>
          <p:cNvSpPr/>
          <p:nvPr/>
        </p:nvSpPr>
        <p:spPr>
          <a:xfrm>
            <a:off x="4287011" y="3680309"/>
            <a:ext cx="978407"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62" name="object 159"/>
          <p:cNvSpPr/>
          <p:nvPr/>
        </p:nvSpPr>
        <p:spPr>
          <a:xfrm>
            <a:off x="4188028" y="3576982"/>
            <a:ext cx="986409" cy="250723"/>
          </a:xfrm>
          <a:prstGeom prst="rect">
            <a:avLst/>
          </a:prstGeom>
          <a:blipFill>
            <a:blip r:embed="rId78" cstate="print"/>
            <a:stretch>
              <a:fillRect/>
            </a:stretch>
          </a:blipFill>
        </p:spPr>
        <p:txBody>
          <a:bodyPr wrap="square" lIns="0" tIns="0" rIns="0" bIns="0" rtlCol="0"/>
          <a:lstStyle/>
          <a:p>
            <a:pPr>
              <a:defRPr/>
            </a:pPr>
            <a:endParaRPr kumimoji="0" kern="0" smtClean="0">
              <a:solidFill>
                <a:prstClr val="black"/>
              </a:solidFill>
            </a:endParaRPr>
          </a:p>
        </p:txBody>
      </p:sp>
      <p:sp>
        <p:nvSpPr>
          <p:cNvPr id="163" name="object 160"/>
          <p:cNvSpPr txBox="1"/>
          <p:nvPr/>
        </p:nvSpPr>
        <p:spPr>
          <a:xfrm>
            <a:off x="4259600" y="3637729"/>
            <a:ext cx="84264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4: </a:t>
            </a:r>
            <a:r>
              <a:rPr sz="800" spc="-5" dirty="0">
                <a:solidFill>
                  <a:prstClr val="black"/>
                </a:solidFill>
                <a:latin typeface="Verdana"/>
                <a:cs typeface="Verdana"/>
              </a:rPr>
              <a:t>PL</a:t>
            </a:r>
            <a:endParaRPr sz="800">
              <a:solidFill>
                <a:prstClr val="black"/>
              </a:solidFill>
              <a:latin typeface="Verdana"/>
              <a:cs typeface="Verdana"/>
            </a:endParaRPr>
          </a:p>
        </p:txBody>
      </p:sp>
      <p:sp>
        <p:nvSpPr>
          <p:cNvPr id="164" name="object 161"/>
          <p:cNvSpPr/>
          <p:nvPr/>
        </p:nvSpPr>
        <p:spPr>
          <a:xfrm>
            <a:off x="4162044" y="1784453"/>
            <a:ext cx="1161287" cy="533399"/>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65" name="object 162"/>
          <p:cNvSpPr/>
          <p:nvPr/>
        </p:nvSpPr>
        <p:spPr>
          <a:xfrm>
            <a:off x="4255005" y="1769226"/>
            <a:ext cx="1013450" cy="588251"/>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66" name="object 163"/>
          <p:cNvSpPr/>
          <p:nvPr/>
        </p:nvSpPr>
        <p:spPr>
          <a:xfrm>
            <a:off x="4085526" y="1708457"/>
            <a:ext cx="1158735" cy="530860"/>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167" name="object 164"/>
          <p:cNvSpPr txBox="1"/>
          <p:nvPr/>
        </p:nvSpPr>
        <p:spPr>
          <a:xfrm>
            <a:off x="4430043" y="1750537"/>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4</a:t>
            </a:r>
            <a:endParaRPr sz="1200">
              <a:solidFill>
                <a:prstClr val="black"/>
              </a:solidFill>
              <a:latin typeface="Verdana"/>
              <a:cs typeface="Verdana"/>
            </a:endParaRPr>
          </a:p>
        </p:txBody>
      </p:sp>
      <p:sp>
        <p:nvSpPr>
          <p:cNvPr id="168" name="object 165"/>
          <p:cNvSpPr txBox="1"/>
          <p:nvPr/>
        </p:nvSpPr>
        <p:spPr>
          <a:xfrm>
            <a:off x="4234971" y="1940551"/>
            <a:ext cx="860425" cy="276860"/>
          </a:xfrm>
          <a:prstGeom prst="rect">
            <a:avLst/>
          </a:prstGeom>
        </p:spPr>
        <p:txBody>
          <a:bodyPr vert="horz" wrap="square" lIns="0" tIns="0" rIns="0" bIns="0" rtlCol="0">
            <a:spAutoFit/>
          </a:bodyPr>
          <a:lstStyle/>
          <a:p>
            <a:pPr marL="12700" marR="5080" indent="36195"/>
            <a:r>
              <a:rPr sz="900" spc="-5" dirty="0">
                <a:solidFill>
                  <a:prstClr val="black"/>
                </a:solidFill>
                <a:latin typeface="Verdana"/>
                <a:cs typeface="Verdana"/>
              </a:rPr>
              <a:t>N</a:t>
            </a:r>
            <a:r>
              <a:rPr sz="900" dirty="0">
                <a:solidFill>
                  <a:prstClr val="black"/>
                </a:solidFill>
                <a:latin typeface="Verdana"/>
                <a:cs typeface="Verdana"/>
              </a:rPr>
              <a:t>ew </a:t>
            </a:r>
            <a:r>
              <a:rPr sz="900" spc="5" dirty="0">
                <a:solidFill>
                  <a:prstClr val="black"/>
                </a:solidFill>
                <a:latin typeface="Verdana"/>
                <a:cs typeface="Verdana"/>
              </a:rPr>
              <a:t>tool</a:t>
            </a:r>
            <a:r>
              <a:rPr sz="900" dirty="0">
                <a:solidFill>
                  <a:prstClr val="black"/>
                </a:solidFill>
                <a:latin typeface="Verdana"/>
                <a:cs typeface="Verdana"/>
              </a:rPr>
              <a:t>s</a:t>
            </a:r>
            <a:r>
              <a:rPr sz="900" spc="-20"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or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a</a:t>
            </a:r>
            <a:r>
              <a:rPr sz="900" spc="-2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oll</a:t>
            </a:r>
            <a:r>
              <a:rPr sz="900" dirty="0">
                <a:solidFill>
                  <a:prstClr val="black"/>
                </a:solidFill>
                <a:latin typeface="Verdana"/>
                <a:cs typeface="Verdana"/>
              </a:rPr>
              <a:t>e</a:t>
            </a:r>
            <a:r>
              <a:rPr sz="900" spc="-5" dirty="0">
                <a:solidFill>
                  <a:prstClr val="black"/>
                </a:solidFill>
                <a:latin typeface="Verdana"/>
                <a:cs typeface="Verdana"/>
              </a:rPr>
              <a:t>c</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169" name="object 166"/>
          <p:cNvSpPr/>
          <p:nvPr/>
        </p:nvSpPr>
        <p:spPr>
          <a:xfrm>
            <a:off x="6662981" y="2188898"/>
            <a:ext cx="0" cy="1689735"/>
          </a:xfrm>
          <a:custGeom>
            <a:avLst/>
            <a:gdLst/>
            <a:ahLst/>
            <a:cxnLst/>
            <a:rect l="l" t="t" r="r" b="b"/>
            <a:pathLst>
              <a:path h="1689735">
                <a:moveTo>
                  <a:pt x="0" y="0"/>
                </a:moveTo>
                <a:lnTo>
                  <a:pt x="0" y="168923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0" name="object 167"/>
          <p:cNvSpPr/>
          <p:nvPr/>
        </p:nvSpPr>
        <p:spPr>
          <a:xfrm>
            <a:off x="6671894" y="252506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1" name="object 168"/>
          <p:cNvSpPr/>
          <p:nvPr/>
        </p:nvSpPr>
        <p:spPr>
          <a:xfrm>
            <a:off x="6662981" y="387533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2" name="object 169"/>
          <p:cNvSpPr/>
          <p:nvPr/>
        </p:nvSpPr>
        <p:spPr>
          <a:xfrm>
            <a:off x="7281671" y="3014321"/>
            <a:ext cx="539495" cy="216407"/>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73" name="object 170"/>
          <p:cNvSpPr/>
          <p:nvPr/>
        </p:nvSpPr>
        <p:spPr>
          <a:xfrm>
            <a:off x="7255764" y="3037171"/>
            <a:ext cx="667511" cy="242315"/>
          </a:xfrm>
          <a:prstGeom prst="rect">
            <a:avLst/>
          </a:prstGeom>
          <a:blipFill>
            <a:blip r:embed="rId83" cstate="print"/>
            <a:stretch>
              <a:fillRect/>
            </a:stretch>
          </a:blipFill>
        </p:spPr>
        <p:txBody>
          <a:bodyPr wrap="square" lIns="0" tIns="0" rIns="0" bIns="0" rtlCol="0"/>
          <a:lstStyle/>
          <a:p>
            <a:pPr>
              <a:defRPr/>
            </a:pPr>
            <a:endParaRPr kumimoji="0" kern="0" smtClean="0">
              <a:solidFill>
                <a:prstClr val="black"/>
              </a:solidFill>
            </a:endParaRPr>
          </a:p>
        </p:txBody>
      </p:sp>
      <p:sp>
        <p:nvSpPr>
          <p:cNvPr id="174" name="object 171"/>
          <p:cNvSpPr/>
          <p:nvPr/>
        </p:nvSpPr>
        <p:spPr>
          <a:xfrm>
            <a:off x="7205205" y="2938274"/>
            <a:ext cx="536282" cy="212902"/>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75" name="object 172"/>
          <p:cNvSpPr txBox="1"/>
          <p:nvPr/>
        </p:nvSpPr>
        <p:spPr>
          <a:xfrm>
            <a:off x="7236055" y="2999368"/>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76" name="object 173"/>
          <p:cNvSpPr/>
          <p:nvPr/>
        </p:nvSpPr>
        <p:spPr>
          <a:xfrm>
            <a:off x="7070025" y="2768785"/>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7" name="object 174"/>
          <p:cNvSpPr/>
          <p:nvPr/>
        </p:nvSpPr>
        <p:spPr>
          <a:xfrm>
            <a:off x="7070025" y="303211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8" name="object 175"/>
          <p:cNvSpPr/>
          <p:nvPr/>
        </p:nvSpPr>
        <p:spPr>
          <a:xfrm>
            <a:off x="7070025" y="324502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9" name="object 176"/>
          <p:cNvSpPr/>
          <p:nvPr/>
        </p:nvSpPr>
        <p:spPr>
          <a:xfrm>
            <a:off x="7281671" y="3247482"/>
            <a:ext cx="539495" cy="214883"/>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80" name="object 177"/>
          <p:cNvSpPr/>
          <p:nvPr/>
        </p:nvSpPr>
        <p:spPr>
          <a:xfrm>
            <a:off x="7255764" y="3268819"/>
            <a:ext cx="667511" cy="242315"/>
          </a:xfrm>
          <a:prstGeom prst="rect">
            <a:avLst/>
          </a:prstGeom>
          <a:blipFill>
            <a:blip r:embed="rId86" cstate="print"/>
            <a:stretch>
              <a:fillRect/>
            </a:stretch>
          </a:blipFill>
        </p:spPr>
        <p:txBody>
          <a:bodyPr wrap="square" lIns="0" tIns="0" rIns="0" bIns="0" rtlCol="0"/>
          <a:lstStyle/>
          <a:p>
            <a:pPr>
              <a:defRPr/>
            </a:pPr>
            <a:endParaRPr kumimoji="0" kern="0" smtClean="0">
              <a:solidFill>
                <a:prstClr val="black"/>
              </a:solidFill>
            </a:endParaRPr>
          </a:p>
        </p:txBody>
      </p:sp>
      <p:sp>
        <p:nvSpPr>
          <p:cNvPr id="181" name="object 178"/>
          <p:cNvSpPr/>
          <p:nvPr/>
        </p:nvSpPr>
        <p:spPr>
          <a:xfrm>
            <a:off x="7205205" y="3170785"/>
            <a:ext cx="536282" cy="212902"/>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82" name="object 179"/>
          <p:cNvSpPr txBox="1"/>
          <p:nvPr/>
        </p:nvSpPr>
        <p:spPr>
          <a:xfrm>
            <a:off x="7236055" y="3231883"/>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183" name="object 180"/>
          <p:cNvSpPr/>
          <p:nvPr/>
        </p:nvSpPr>
        <p:spPr>
          <a:xfrm>
            <a:off x="7070025" y="344672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84" name="object 181"/>
          <p:cNvSpPr txBox="1"/>
          <p:nvPr/>
        </p:nvSpPr>
        <p:spPr>
          <a:xfrm>
            <a:off x="7298805" y="3401315"/>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185" name="object 182"/>
          <p:cNvSpPr/>
          <p:nvPr/>
        </p:nvSpPr>
        <p:spPr>
          <a:xfrm>
            <a:off x="6793991" y="2473301"/>
            <a:ext cx="1097279" cy="384047"/>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186" name="object 183"/>
          <p:cNvSpPr/>
          <p:nvPr/>
        </p:nvSpPr>
        <p:spPr>
          <a:xfrm>
            <a:off x="6845804" y="2493107"/>
            <a:ext cx="1031747" cy="379475"/>
          </a:xfrm>
          <a:prstGeom prst="rect">
            <a:avLst/>
          </a:prstGeom>
          <a:blipFill>
            <a:blip r:embed="rId89" cstate="print"/>
            <a:stretch>
              <a:fillRect/>
            </a:stretch>
          </a:blipFill>
        </p:spPr>
        <p:txBody>
          <a:bodyPr wrap="square" lIns="0" tIns="0" rIns="0" bIns="0" rtlCol="0"/>
          <a:lstStyle/>
          <a:p>
            <a:pPr>
              <a:defRPr/>
            </a:pPr>
            <a:endParaRPr kumimoji="0" kern="0" smtClean="0">
              <a:solidFill>
                <a:prstClr val="black"/>
              </a:solidFill>
            </a:endParaRPr>
          </a:p>
        </p:txBody>
      </p:sp>
      <p:sp>
        <p:nvSpPr>
          <p:cNvPr id="187" name="object 184"/>
          <p:cNvSpPr/>
          <p:nvPr/>
        </p:nvSpPr>
        <p:spPr>
          <a:xfrm>
            <a:off x="6717944" y="2397597"/>
            <a:ext cx="1093368" cy="380987"/>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188" name="object 185"/>
          <p:cNvSpPr txBox="1"/>
          <p:nvPr/>
        </p:nvSpPr>
        <p:spPr>
          <a:xfrm>
            <a:off x="6825243" y="2456457"/>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2</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189" name="object 186"/>
          <p:cNvSpPr/>
          <p:nvPr/>
        </p:nvSpPr>
        <p:spPr>
          <a:xfrm>
            <a:off x="7281671" y="4271611"/>
            <a:ext cx="539495" cy="217931"/>
          </a:xfrm>
          <a:prstGeom prst="rect">
            <a:avLst/>
          </a:prstGeom>
          <a:blipFill>
            <a:blip r:embed="rId91" cstate="print"/>
            <a:stretch>
              <a:fillRect/>
            </a:stretch>
          </a:blipFill>
        </p:spPr>
        <p:txBody>
          <a:bodyPr wrap="square" lIns="0" tIns="0" rIns="0" bIns="0" rtlCol="0"/>
          <a:lstStyle/>
          <a:p>
            <a:pPr>
              <a:defRPr/>
            </a:pPr>
            <a:endParaRPr kumimoji="0" kern="0" smtClean="0">
              <a:solidFill>
                <a:prstClr val="black"/>
              </a:solidFill>
            </a:endParaRPr>
          </a:p>
        </p:txBody>
      </p:sp>
      <p:sp>
        <p:nvSpPr>
          <p:cNvPr id="190" name="object 187"/>
          <p:cNvSpPr/>
          <p:nvPr/>
        </p:nvSpPr>
        <p:spPr>
          <a:xfrm>
            <a:off x="7255764" y="4294471"/>
            <a:ext cx="667511" cy="242315"/>
          </a:xfrm>
          <a:prstGeom prst="rect">
            <a:avLst/>
          </a:prstGeom>
          <a:blipFill>
            <a:blip r:embed="rId92" cstate="print"/>
            <a:stretch>
              <a:fillRect/>
            </a:stretch>
          </a:blipFill>
        </p:spPr>
        <p:txBody>
          <a:bodyPr wrap="square" lIns="0" tIns="0" rIns="0" bIns="0" rtlCol="0"/>
          <a:lstStyle/>
          <a:p>
            <a:pPr>
              <a:defRPr/>
            </a:pPr>
            <a:endParaRPr kumimoji="0" kern="0" smtClean="0">
              <a:solidFill>
                <a:prstClr val="black"/>
              </a:solidFill>
            </a:endParaRPr>
          </a:p>
        </p:txBody>
      </p:sp>
      <p:sp>
        <p:nvSpPr>
          <p:cNvPr id="191" name="object 188"/>
          <p:cNvSpPr/>
          <p:nvPr/>
        </p:nvSpPr>
        <p:spPr>
          <a:xfrm>
            <a:off x="7205205" y="4196095"/>
            <a:ext cx="536282" cy="214299"/>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92" name="object 189"/>
          <p:cNvSpPr txBox="1"/>
          <p:nvPr/>
        </p:nvSpPr>
        <p:spPr>
          <a:xfrm>
            <a:off x="7236055" y="4257256"/>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93" name="object 190"/>
          <p:cNvSpPr/>
          <p:nvPr/>
        </p:nvSpPr>
        <p:spPr>
          <a:xfrm>
            <a:off x="7070025" y="4028008"/>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4" name="object 191"/>
          <p:cNvSpPr/>
          <p:nvPr/>
        </p:nvSpPr>
        <p:spPr>
          <a:xfrm>
            <a:off x="7070025" y="429133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5" name="object 192"/>
          <p:cNvSpPr/>
          <p:nvPr/>
        </p:nvSpPr>
        <p:spPr>
          <a:xfrm>
            <a:off x="7070025" y="450424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6" name="object 193"/>
          <p:cNvSpPr/>
          <p:nvPr/>
        </p:nvSpPr>
        <p:spPr>
          <a:xfrm>
            <a:off x="7281671" y="4516986"/>
            <a:ext cx="539495" cy="216407"/>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97" name="object 194"/>
          <p:cNvSpPr/>
          <p:nvPr/>
        </p:nvSpPr>
        <p:spPr>
          <a:xfrm>
            <a:off x="7255764" y="4539836"/>
            <a:ext cx="667511" cy="242315"/>
          </a:xfrm>
          <a:prstGeom prst="rect">
            <a:avLst/>
          </a:prstGeom>
          <a:blipFill>
            <a:blip r:embed="rId93" cstate="print"/>
            <a:stretch>
              <a:fillRect/>
            </a:stretch>
          </a:blipFill>
        </p:spPr>
        <p:txBody>
          <a:bodyPr wrap="square" lIns="0" tIns="0" rIns="0" bIns="0" rtlCol="0"/>
          <a:lstStyle/>
          <a:p>
            <a:pPr>
              <a:defRPr/>
            </a:pPr>
            <a:endParaRPr kumimoji="0" kern="0" smtClean="0">
              <a:solidFill>
                <a:prstClr val="black"/>
              </a:solidFill>
            </a:endParaRPr>
          </a:p>
        </p:txBody>
      </p:sp>
      <p:sp>
        <p:nvSpPr>
          <p:cNvPr id="198" name="object 195"/>
          <p:cNvSpPr/>
          <p:nvPr/>
        </p:nvSpPr>
        <p:spPr>
          <a:xfrm>
            <a:off x="7205205" y="4441217"/>
            <a:ext cx="536282" cy="212902"/>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99" name="object 196"/>
          <p:cNvSpPr txBox="1"/>
          <p:nvPr/>
        </p:nvSpPr>
        <p:spPr>
          <a:xfrm>
            <a:off x="7236055" y="4502311"/>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200" name="object 197"/>
          <p:cNvSpPr/>
          <p:nvPr/>
        </p:nvSpPr>
        <p:spPr>
          <a:xfrm>
            <a:off x="7070025" y="470594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1" name="object 198"/>
          <p:cNvSpPr txBox="1"/>
          <p:nvPr/>
        </p:nvSpPr>
        <p:spPr>
          <a:xfrm>
            <a:off x="7283950" y="4694155"/>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02" name="object 199"/>
          <p:cNvSpPr/>
          <p:nvPr/>
        </p:nvSpPr>
        <p:spPr>
          <a:xfrm>
            <a:off x="6806180" y="3739746"/>
            <a:ext cx="1095746" cy="384047"/>
          </a:xfrm>
          <a:prstGeom prst="rect">
            <a:avLst/>
          </a:prstGeom>
          <a:blipFill>
            <a:blip r:embed="rId94" cstate="print"/>
            <a:stretch>
              <a:fillRect/>
            </a:stretch>
          </a:blipFill>
        </p:spPr>
        <p:txBody>
          <a:bodyPr wrap="square" lIns="0" tIns="0" rIns="0" bIns="0" rtlCol="0"/>
          <a:lstStyle/>
          <a:p>
            <a:pPr>
              <a:defRPr/>
            </a:pPr>
            <a:endParaRPr kumimoji="0" kern="0" smtClean="0">
              <a:solidFill>
                <a:prstClr val="black"/>
              </a:solidFill>
            </a:endParaRPr>
          </a:p>
        </p:txBody>
      </p:sp>
      <p:sp>
        <p:nvSpPr>
          <p:cNvPr id="203" name="object 200"/>
          <p:cNvSpPr/>
          <p:nvPr/>
        </p:nvSpPr>
        <p:spPr>
          <a:xfrm>
            <a:off x="6858000" y="3759551"/>
            <a:ext cx="1031735" cy="379469"/>
          </a:xfrm>
          <a:prstGeom prst="rect">
            <a:avLst/>
          </a:prstGeom>
          <a:blipFill>
            <a:blip r:embed="rId95" cstate="print"/>
            <a:stretch>
              <a:fillRect/>
            </a:stretch>
          </a:blipFill>
        </p:spPr>
        <p:txBody>
          <a:bodyPr wrap="square" lIns="0" tIns="0" rIns="0" bIns="0" rtlCol="0"/>
          <a:lstStyle/>
          <a:p>
            <a:pPr>
              <a:defRPr/>
            </a:pPr>
            <a:endParaRPr kumimoji="0" kern="0" smtClean="0">
              <a:solidFill>
                <a:prstClr val="black"/>
              </a:solidFill>
            </a:endParaRPr>
          </a:p>
        </p:txBody>
      </p:sp>
      <p:sp>
        <p:nvSpPr>
          <p:cNvPr id="204" name="object 201"/>
          <p:cNvSpPr/>
          <p:nvPr/>
        </p:nvSpPr>
        <p:spPr>
          <a:xfrm>
            <a:off x="6729831" y="3663825"/>
            <a:ext cx="1093368" cy="380987"/>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205" name="object 202"/>
          <p:cNvSpPr txBox="1"/>
          <p:nvPr/>
        </p:nvSpPr>
        <p:spPr>
          <a:xfrm>
            <a:off x="6837129" y="3722684"/>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5</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06" name="object 203"/>
          <p:cNvSpPr/>
          <p:nvPr/>
        </p:nvSpPr>
        <p:spPr>
          <a:xfrm>
            <a:off x="6725408" y="1784453"/>
            <a:ext cx="1165859" cy="533399"/>
          </a:xfrm>
          <a:prstGeom prst="rect">
            <a:avLst/>
          </a:prstGeom>
          <a:blipFill>
            <a:blip r:embed="rId96" cstate="print"/>
            <a:stretch>
              <a:fillRect/>
            </a:stretch>
          </a:blipFill>
        </p:spPr>
        <p:txBody>
          <a:bodyPr wrap="square" lIns="0" tIns="0" rIns="0" bIns="0" rtlCol="0"/>
          <a:lstStyle/>
          <a:p>
            <a:pPr>
              <a:defRPr/>
            </a:pPr>
            <a:endParaRPr kumimoji="0" kern="0" smtClean="0">
              <a:solidFill>
                <a:prstClr val="black"/>
              </a:solidFill>
            </a:endParaRPr>
          </a:p>
        </p:txBody>
      </p:sp>
      <p:sp>
        <p:nvSpPr>
          <p:cNvPr id="207" name="object 204"/>
          <p:cNvSpPr/>
          <p:nvPr/>
        </p:nvSpPr>
        <p:spPr>
          <a:xfrm>
            <a:off x="6812280" y="1769226"/>
            <a:ext cx="1033271" cy="588251"/>
          </a:xfrm>
          <a:prstGeom prst="rect">
            <a:avLst/>
          </a:prstGeom>
          <a:blipFill>
            <a:blip r:embed="rId97" cstate="print"/>
            <a:stretch>
              <a:fillRect/>
            </a:stretch>
          </a:blipFill>
        </p:spPr>
        <p:txBody>
          <a:bodyPr wrap="square" lIns="0" tIns="0" rIns="0" bIns="0" rtlCol="0"/>
          <a:lstStyle/>
          <a:p>
            <a:pPr>
              <a:defRPr/>
            </a:pPr>
            <a:endParaRPr kumimoji="0" kern="0" smtClean="0">
              <a:solidFill>
                <a:prstClr val="black"/>
              </a:solidFill>
            </a:endParaRPr>
          </a:p>
        </p:txBody>
      </p:sp>
      <p:sp>
        <p:nvSpPr>
          <p:cNvPr id="208" name="object 205"/>
          <p:cNvSpPr/>
          <p:nvPr/>
        </p:nvSpPr>
        <p:spPr>
          <a:xfrm>
            <a:off x="6649605" y="1708457"/>
            <a:ext cx="1161707" cy="530860"/>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209" name="object 206"/>
          <p:cNvSpPr txBox="1"/>
          <p:nvPr/>
        </p:nvSpPr>
        <p:spPr>
          <a:xfrm>
            <a:off x="6995514" y="1750537"/>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6</a:t>
            </a:r>
            <a:endParaRPr sz="1200">
              <a:solidFill>
                <a:prstClr val="black"/>
              </a:solidFill>
              <a:latin typeface="Verdana"/>
              <a:cs typeface="Verdana"/>
            </a:endParaRPr>
          </a:p>
        </p:txBody>
      </p:sp>
      <p:sp>
        <p:nvSpPr>
          <p:cNvPr id="210" name="object 207"/>
          <p:cNvSpPr txBox="1"/>
          <p:nvPr/>
        </p:nvSpPr>
        <p:spPr>
          <a:xfrm>
            <a:off x="6791298" y="1940551"/>
            <a:ext cx="88011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spc="5" dirty="0">
                <a:solidFill>
                  <a:prstClr val="black"/>
                </a:solidFill>
                <a:latin typeface="Verdana"/>
                <a:cs typeface="Verdana"/>
              </a:rPr>
              <a:t>o</a:t>
            </a:r>
            <a:r>
              <a:rPr sz="900" dirty="0">
                <a:solidFill>
                  <a:prstClr val="black"/>
                </a:solidFill>
                <a:latin typeface="Verdana"/>
                <a:cs typeface="Verdana"/>
              </a:rPr>
              <a:t>d</a:t>
            </a:r>
            <a:r>
              <a:rPr sz="900" spc="-10" dirty="0">
                <a:solidFill>
                  <a:prstClr val="black"/>
                </a:solidFill>
                <a:latin typeface="Verdana"/>
                <a:cs typeface="Verdana"/>
              </a:rPr>
              <a:t>u</a:t>
            </a:r>
            <a:r>
              <a:rPr sz="900" spc="-5" dirty="0">
                <a:solidFill>
                  <a:prstClr val="black"/>
                </a:solidFill>
                <a:latin typeface="Verdana"/>
                <a:cs typeface="Verdana"/>
              </a:rPr>
              <a:t>c</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ility</a:t>
            </a:r>
            <a:endParaRPr sz="900">
              <a:solidFill>
                <a:prstClr val="black"/>
              </a:solidFill>
              <a:latin typeface="Verdana"/>
              <a:cs typeface="Verdana"/>
            </a:endParaRPr>
          </a:p>
        </p:txBody>
      </p:sp>
      <p:sp>
        <p:nvSpPr>
          <p:cNvPr id="211" name="object 208"/>
          <p:cNvSpPr txBox="1"/>
          <p:nvPr/>
        </p:nvSpPr>
        <p:spPr>
          <a:xfrm>
            <a:off x="7013840" y="2077711"/>
            <a:ext cx="4349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12" name="object 209"/>
          <p:cNvSpPr/>
          <p:nvPr/>
        </p:nvSpPr>
        <p:spPr>
          <a:xfrm>
            <a:off x="7922737" y="2142675"/>
            <a:ext cx="0" cy="1228725"/>
          </a:xfrm>
          <a:custGeom>
            <a:avLst/>
            <a:gdLst/>
            <a:ahLst/>
            <a:cxnLst/>
            <a:rect l="l" t="t" r="r" b="b"/>
            <a:pathLst>
              <a:path h="1228725">
                <a:moveTo>
                  <a:pt x="0" y="0"/>
                </a:moveTo>
                <a:lnTo>
                  <a:pt x="0" y="1228407"/>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3" name="object 210"/>
          <p:cNvSpPr/>
          <p:nvPr/>
        </p:nvSpPr>
        <p:spPr>
          <a:xfrm>
            <a:off x="7931650" y="264692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4" name="object 211"/>
          <p:cNvSpPr/>
          <p:nvPr/>
        </p:nvSpPr>
        <p:spPr>
          <a:xfrm>
            <a:off x="7916795" y="336267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5" name="object 212"/>
          <p:cNvSpPr/>
          <p:nvPr/>
        </p:nvSpPr>
        <p:spPr>
          <a:xfrm>
            <a:off x="8054340" y="2471778"/>
            <a:ext cx="1089659" cy="469391"/>
          </a:xfrm>
          <a:prstGeom prst="rect">
            <a:avLst/>
          </a:prstGeom>
          <a:blipFill>
            <a:blip r:embed="rId98" cstate="print"/>
            <a:stretch>
              <a:fillRect/>
            </a:stretch>
          </a:blipFill>
        </p:spPr>
        <p:txBody>
          <a:bodyPr wrap="square" lIns="0" tIns="0" rIns="0" bIns="0" rtlCol="0"/>
          <a:lstStyle/>
          <a:p>
            <a:pPr>
              <a:defRPr/>
            </a:pPr>
            <a:endParaRPr kumimoji="0" kern="0" smtClean="0">
              <a:solidFill>
                <a:prstClr val="black"/>
              </a:solidFill>
            </a:endParaRPr>
          </a:p>
        </p:txBody>
      </p:sp>
      <p:sp>
        <p:nvSpPr>
          <p:cNvPr id="216" name="object 213"/>
          <p:cNvSpPr/>
          <p:nvPr/>
        </p:nvSpPr>
        <p:spPr>
          <a:xfrm>
            <a:off x="8174732" y="2465677"/>
            <a:ext cx="891539" cy="516635"/>
          </a:xfrm>
          <a:prstGeom prst="rect">
            <a:avLst/>
          </a:prstGeom>
          <a:blipFill>
            <a:blip r:embed="rId99" cstate="print"/>
            <a:stretch>
              <a:fillRect/>
            </a:stretch>
          </a:blipFill>
        </p:spPr>
        <p:txBody>
          <a:bodyPr wrap="square" lIns="0" tIns="0" rIns="0" bIns="0" rtlCol="0"/>
          <a:lstStyle/>
          <a:p>
            <a:pPr>
              <a:defRPr/>
            </a:pPr>
            <a:endParaRPr kumimoji="0" kern="0" smtClean="0">
              <a:solidFill>
                <a:prstClr val="black"/>
              </a:solidFill>
            </a:endParaRPr>
          </a:p>
        </p:txBody>
      </p:sp>
      <p:sp>
        <p:nvSpPr>
          <p:cNvPr id="217" name="object 214"/>
          <p:cNvSpPr/>
          <p:nvPr/>
        </p:nvSpPr>
        <p:spPr>
          <a:xfrm>
            <a:off x="7977708" y="2396200"/>
            <a:ext cx="1093368" cy="466432"/>
          </a:xfrm>
          <a:prstGeom prst="rect">
            <a:avLst/>
          </a:prstGeom>
          <a:blipFill>
            <a:blip r:embed="rId100" cstate="print"/>
            <a:stretch>
              <a:fillRect/>
            </a:stretch>
          </a:blipFill>
        </p:spPr>
        <p:txBody>
          <a:bodyPr wrap="square" lIns="0" tIns="0" rIns="0" bIns="0" rtlCol="0"/>
          <a:lstStyle/>
          <a:p>
            <a:pPr>
              <a:defRPr/>
            </a:pPr>
            <a:endParaRPr kumimoji="0" kern="0" smtClean="0">
              <a:solidFill>
                <a:prstClr val="black"/>
              </a:solidFill>
            </a:endParaRPr>
          </a:p>
        </p:txBody>
      </p:sp>
      <p:sp>
        <p:nvSpPr>
          <p:cNvPr id="218" name="object 215"/>
          <p:cNvSpPr txBox="1"/>
          <p:nvPr/>
        </p:nvSpPr>
        <p:spPr>
          <a:xfrm>
            <a:off x="8155073" y="2429199"/>
            <a:ext cx="737870" cy="414020"/>
          </a:xfrm>
          <a:prstGeom prst="rect">
            <a:avLst/>
          </a:prstGeom>
        </p:spPr>
        <p:txBody>
          <a:bodyPr vert="horz" wrap="square" lIns="0" tIns="0" rIns="0" bIns="0" rtlCol="0">
            <a:spAutoFit/>
          </a:bodyPr>
          <a:lstStyle/>
          <a:p>
            <a:pPr marL="12700" marR="5080" algn="ctr"/>
            <a:r>
              <a:rPr sz="900" spc="-10" dirty="0">
                <a:solidFill>
                  <a:prstClr val="black"/>
                </a:solidFill>
                <a:latin typeface="Verdana"/>
                <a:cs typeface="Verdana"/>
              </a:rPr>
              <a:t>In</a:t>
            </a:r>
            <a:r>
              <a:rPr sz="900" spc="-5" dirty="0">
                <a:solidFill>
                  <a:prstClr val="black"/>
                </a:solidFill>
                <a:latin typeface="Verdana"/>
                <a:cs typeface="Verdana"/>
              </a:rPr>
              <a:t>v</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to</a:t>
            </a:r>
            <a:r>
              <a:rPr sz="900" spc="-5" dirty="0">
                <a:solidFill>
                  <a:prstClr val="black"/>
                </a:solidFill>
                <a:latin typeface="Verdana"/>
                <a:cs typeface="Verdana"/>
              </a:rPr>
              <a:t>r</a:t>
            </a:r>
            <a:r>
              <a:rPr sz="900" dirty="0">
                <a:solidFill>
                  <a:prstClr val="black"/>
                </a:solidFill>
                <a:latin typeface="Verdana"/>
                <a:cs typeface="Verdana"/>
              </a:rPr>
              <a:t>y</a:t>
            </a:r>
            <a:r>
              <a:rPr sz="900" spc="2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 p</a:t>
            </a:r>
            <a:r>
              <a:rPr sz="900" spc="5" dirty="0">
                <a:solidFill>
                  <a:prstClr val="black"/>
                </a:solidFill>
                <a:latin typeface="Verdana"/>
                <a:cs typeface="Verdana"/>
              </a:rPr>
              <a:t>o</a:t>
            </a:r>
            <a:r>
              <a:rPr sz="900" spc="-5" dirty="0">
                <a:solidFill>
                  <a:prstClr val="black"/>
                </a:solidFill>
                <a:latin typeface="Verdana"/>
                <a:cs typeface="Verdana"/>
              </a:rPr>
              <a:t>ss</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iliti</a:t>
            </a:r>
            <a:r>
              <a:rPr sz="900" dirty="0">
                <a:solidFill>
                  <a:prstClr val="black"/>
                </a:solidFill>
                <a:latin typeface="Verdana"/>
                <a:cs typeface="Verdana"/>
              </a:rPr>
              <a:t>es</a:t>
            </a:r>
            <a:endParaRPr sz="900">
              <a:solidFill>
                <a:prstClr val="black"/>
              </a:solidFill>
              <a:latin typeface="Verdana"/>
              <a:cs typeface="Verdana"/>
            </a:endParaRPr>
          </a:p>
        </p:txBody>
      </p:sp>
      <p:sp>
        <p:nvSpPr>
          <p:cNvPr id="219" name="object 216"/>
          <p:cNvSpPr/>
          <p:nvPr/>
        </p:nvSpPr>
        <p:spPr>
          <a:xfrm>
            <a:off x="8055864" y="3159102"/>
            <a:ext cx="1088135" cy="510535"/>
          </a:xfrm>
          <a:prstGeom prst="rect">
            <a:avLst/>
          </a:prstGeom>
          <a:blipFill>
            <a:blip r:embed="rId101" cstate="print"/>
            <a:stretch>
              <a:fillRect/>
            </a:stretch>
          </a:blipFill>
        </p:spPr>
        <p:txBody>
          <a:bodyPr wrap="square" lIns="0" tIns="0" rIns="0" bIns="0" rtlCol="0"/>
          <a:lstStyle/>
          <a:p>
            <a:pPr>
              <a:defRPr/>
            </a:pPr>
            <a:endParaRPr kumimoji="0" kern="0" smtClean="0">
              <a:solidFill>
                <a:prstClr val="black"/>
              </a:solidFill>
            </a:endParaRPr>
          </a:p>
        </p:txBody>
      </p:sp>
      <p:sp>
        <p:nvSpPr>
          <p:cNvPr id="220" name="object 217"/>
          <p:cNvSpPr/>
          <p:nvPr/>
        </p:nvSpPr>
        <p:spPr>
          <a:xfrm>
            <a:off x="8057388" y="3194153"/>
            <a:ext cx="1086611" cy="516631"/>
          </a:xfrm>
          <a:prstGeom prst="rect">
            <a:avLst/>
          </a:prstGeom>
          <a:blipFill>
            <a:blip r:embed="rId102" cstate="print"/>
            <a:stretch>
              <a:fillRect/>
            </a:stretch>
          </a:blipFill>
        </p:spPr>
        <p:txBody>
          <a:bodyPr wrap="square" lIns="0" tIns="0" rIns="0" bIns="0" rtlCol="0"/>
          <a:lstStyle/>
          <a:p>
            <a:pPr>
              <a:defRPr/>
            </a:pPr>
            <a:endParaRPr kumimoji="0" kern="0" smtClean="0">
              <a:solidFill>
                <a:prstClr val="black"/>
              </a:solidFill>
            </a:endParaRPr>
          </a:p>
        </p:txBody>
      </p:sp>
      <p:sp>
        <p:nvSpPr>
          <p:cNvPr id="221" name="object 218"/>
          <p:cNvSpPr/>
          <p:nvPr/>
        </p:nvSpPr>
        <p:spPr>
          <a:xfrm>
            <a:off x="7979194" y="3082533"/>
            <a:ext cx="1093368" cy="508457"/>
          </a:xfrm>
          <a:prstGeom prst="rect">
            <a:avLst/>
          </a:prstGeom>
          <a:blipFill>
            <a:blip r:embed="rId103" cstate="print"/>
            <a:stretch>
              <a:fillRect/>
            </a:stretch>
          </a:blipFill>
        </p:spPr>
        <p:txBody>
          <a:bodyPr wrap="square" lIns="0" tIns="0" rIns="0" bIns="0" rtlCol="0"/>
          <a:lstStyle/>
          <a:p>
            <a:pPr>
              <a:defRPr/>
            </a:pPr>
            <a:endParaRPr kumimoji="0" kern="0" smtClean="0">
              <a:solidFill>
                <a:prstClr val="black"/>
              </a:solidFill>
            </a:endParaRPr>
          </a:p>
        </p:txBody>
      </p:sp>
      <p:sp>
        <p:nvSpPr>
          <p:cNvPr id="222" name="object 219"/>
          <p:cNvSpPr txBox="1"/>
          <p:nvPr/>
        </p:nvSpPr>
        <p:spPr>
          <a:xfrm>
            <a:off x="8037687" y="3157320"/>
            <a:ext cx="9772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E</a:t>
            </a:r>
            <a:r>
              <a:rPr sz="900" spc="-10" dirty="0">
                <a:solidFill>
                  <a:prstClr val="black"/>
                </a:solidFill>
                <a:latin typeface="Verdana"/>
                <a:cs typeface="Verdana"/>
              </a:rPr>
              <a:t>u</a:t>
            </a:r>
            <a:r>
              <a:rPr sz="900" dirty="0">
                <a:solidFill>
                  <a:prstClr val="black"/>
                </a:solidFill>
                <a:latin typeface="Verdana"/>
                <a:cs typeface="Verdana"/>
              </a:rPr>
              <a:t>2P</a:t>
            </a:r>
            <a:r>
              <a:rPr sz="900" spc="15" dirty="0">
                <a:solidFill>
                  <a:prstClr val="black"/>
                </a:solidFill>
                <a:latin typeface="Verdana"/>
                <a:cs typeface="Verdana"/>
              </a:rPr>
              <a:t>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n</a:t>
            </a:r>
            <a:endParaRPr sz="900">
              <a:solidFill>
                <a:prstClr val="black"/>
              </a:solidFill>
              <a:latin typeface="Verdana"/>
              <a:cs typeface="Verdana"/>
            </a:endParaRPr>
          </a:p>
        </p:txBody>
      </p:sp>
      <p:sp>
        <p:nvSpPr>
          <p:cNvPr id="223" name="object 220"/>
          <p:cNvSpPr txBox="1"/>
          <p:nvPr/>
        </p:nvSpPr>
        <p:spPr>
          <a:xfrm>
            <a:off x="8091065" y="3294480"/>
            <a:ext cx="86868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PROTEC</a:t>
            </a:r>
            <a:r>
              <a:rPr sz="900" dirty="0">
                <a:solidFill>
                  <a:prstClr val="black"/>
                </a:solidFill>
                <a:latin typeface="Verdana"/>
                <a:cs typeface="Verdana"/>
              </a:rPr>
              <a:t>T</a:t>
            </a:r>
            <a:endParaRPr sz="900">
              <a:solidFill>
                <a:prstClr val="black"/>
              </a:solidFill>
              <a:latin typeface="Verdana"/>
              <a:cs typeface="Verdana"/>
            </a:endParaRPr>
          </a:p>
          <a:p>
            <a:pPr algn="ctr"/>
            <a:r>
              <a:rPr sz="900" dirty="0">
                <a:solidFill>
                  <a:prstClr val="black"/>
                </a:solidFill>
                <a:latin typeface="Verdana"/>
                <a:cs typeface="Verdana"/>
              </a:rPr>
              <a:t>me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a:t>
            </a:r>
            <a:r>
              <a:rPr sz="900" spc="5" dirty="0">
                <a:solidFill>
                  <a:prstClr val="black"/>
                </a:solidFill>
                <a:latin typeface="Verdana"/>
                <a:cs typeface="Verdana"/>
              </a:rPr>
              <a:t>olo</a:t>
            </a:r>
            <a:r>
              <a:rPr sz="900" dirty="0">
                <a:solidFill>
                  <a:prstClr val="black"/>
                </a:solidFill>
                <a:latin typeface="Verdana"/>
                <a:cs typeface="Verdana"/>
              </a:rPr>
              <a:t>g</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24" name="object 221"/>
          <p:cNvSpPr/>
          <p:nvPr/>
        </p:nvSpPr>
        <p:spPr>
          <a:xfrm>
            <a:off x="7984235" y="1784453"/>
            <a:ext cx="1159763" cy="533399"/>
          </a:xfrm>
          <a:prstGeom prst="rect">
            <a:avLst/>
          </a:prstGeom>
          <a:blipFill>
            <a:blip r:embed="rId104" cstate="print"/>
            <a:stretch>
              <a:fillRect/>
            </a:stretch>
          </a:blipFill>
        </p:spPr>
        <p:txBody>
          <a:bodyPr wrap="square" lIns="0" tIns="0" rIns="0" bIns="0" rtlCol="0"/>
          <a:lstStyle/>
          <a:p>
            <a:pPr>
              <a:defRPr/>
            </a:pPr>
            <a:endParaRPr kumimoji="0" kern="0" smtClean="0">
              <a:solidFill>
                <a:prstClr val="black"/>
              </a:solidFill>
            </a:endParaRPr>
          </a:p>
        </p:txBody>
      </p:sp>
      <p:sp>
        <p:nvSpPr>
          <p:cNvPr id="225" name="object 222"/>
          <p:cNvSpPr/>
          <p:nvPr/>
        </p:nvSpPr>
        <p:spPr>
          <a:xfrm>
            <a:off x="8138159" y="1769226"/>
            <a:ext cx="900680" cy="588251"/>
          </a:xfrm>
          <a:prstGeom prst="rect">
            <a:avLst/>
          </a:prstGeom>
          <a:blipFill>
            <a:blip r:embed="rId105" cstate="print"/>
            <a:stretch>
              <a:fillRect/>
            </a:stretch>
          </a:blipFill>
        </p:spPr>
        <p:txBody>
          <a:bodyPr wrap="square" lIns="0" tIns="0" rIns="0" bIns="0" rtlCol="0"/>
          <a:lstStyle/>
          <a:p>
            <a:pPr>
              <a:defRPr/>
            </a:pPr>
            <a:endParaRPr kumimoji="0" kern="0" smtClean="0">
              <a:solidFill>
                <a:prstClr val="black"/>
              </a:solidFill>
            </a:endParaRPr>
          </a:p>
        </p:txBody>
      </p:sp>
      <p:sp>
        <p:nvSpPr>
          <p:cNvPr id="226" name="object 223"/>
          <p:cNvSpPr/>
          <p:nvPr/>
        </p:nvSpPr>
        <p:spPr>
          <a:xfrm>
            <a:off x="7907883" y="1708457"/>
            <a:ext cx="1164678" cy="530860"/>
          </a:xfrm>
          <a:prstGeom prst="rect">
            <a:avLst/>
          </a:prstGeom>
          <a:blipFill>
            <a:blip r:embed="rId106" cstate="print"/>
            <a:stretch>
              <a:fillRect/>
            </a:stretch>
          </a:blipFill>
        </p:spPr>
        <p:txBody>
          <a:bodyPr wrap="square" lIns="0" tIns="0" rIns="0" bIns="0" rtlCol="0"/>
          <a:lstStyle/>
          <a:p>
            <a:pPr>
              <a:defRPr/>
            </a:pPr>
            <a:endParaRPr kumimoji="0" kern="0" smtClean="0">
              <a:solidFill>
                <a:prstClr val="black"/>
              </a:solidFill>
            </a:endParaRPr>
          </a:p>
        </p:txBody>
      </p:sp>
      <p:sp>
        <p:nvSpPr>
          <p:cNvPr id="227" name="object 224"/>
          <p:cNvSpPr txBox="1"/>
          <p:nvPr/>
        </p:nvSpPr>
        <p:spPr>
          <a:xfrm>
            <a:off x="8255843" y="1750537"/>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7</a:t>
            </a:r>
            <a:endParaRPr sz="1200">
              <a:solidFill>
                <a:prstClr val="black"/>
              </a:solidFill>
              <a:latin typeface="Verdana"/>
              <a:cs typeface="Verdana"/>
            </a:endParaRPr>
          </a:p>
        </p:txBody>
      </p:sp>
      <p:sp>
        <p:nvSpPr>
          <p:cNvPr id="228" name="object 225"/>
          <p:cNvSpPr txBox="1"/>
          <p:nvPr/>
        </p:nvSpPr>
        <p:spPr>
          <a:xfrm>
            <a:off x="8117159" y="1940551"/>
            <a:ext cx="744220" cy="276860"/>
          </a:xfrm>
          <a:prstGeom prst="rect">
            <a:avLst/>
          </a:prstGeom>
        </p:spPr>
        <p:txBody>
          <a:bodyPr vert="horz" wrap="square" lIns="0" tIns="0" rIns="0" bIns="0" rtlCol="0">
            <a:spAutoFit/>
          </a:bodyPr>
          <a:lstStyle/>
          <a:p>
            <a:pPr marL="93345" marR="5080" indent="-81280"/>
            <a:r>
              <a:rPr sz="900" spc="-5" dirty="0">
                <a:solidFill>
                  <a:prstClr val="black"/>
                </a:solidFill>
                <a:latin typeface="Verdana"/>
                <a:cs typeface="Verdana"/>
              </a:rPr>
              <a:t>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10" dirty="0">
                <a:solidFill>
                  <a:prstClr val="black"/>
                </a:solidFill>
                <a:latin typeface="Verdana"/>
                <a:cs typeface="Verdana"/>
              </a:rPr>
              <a:t> </a:t>
            </a:r>
            <a:r>
              <a:rPr sz="900" spc="-5" dirty="0">
                <a:solidFill>
                  <a:prstClr val="black"/>
                </a:solidFill>
                <a:latin typeface="Verdana"/>
                <a:cs typeface="Verdana"/>
              </a:rPr>
              <a:t>a</a:t>
            </a:r>
            <a:r>
              <a:rPr sz="900" spc="-10" dirty="0">
                <a:solidFill>
                  <a:prstClr val="black"/>
                </a:solidFill>
                <a:latin typeface="Verdana"/>
                <a:cs typeface="Verdana"/>
              </a:rPr>
              <a:t>nd </a:t>
            </a:r>
            <a:r>
              <a:rPr sz="900" dirty="0">
                <a:solidFill>
                  <a:prstClr val="black"/>
                </a:solidFill>
                <a:latin typeface="Verdana"/>
                <a:cs typeface="Verdana"/>
              </a:rPr>
              <a:t>ed</a:t>
            </a:r>
            <a:r>
              <a:rPr sz="900" spc="-10" dirty="0">
                <a:solidFill>
                  <a:prstClr val="black"/>
                </a:solidFill>
                <a:latin typeface="Verdana"/>
                <a:cs typeface="Verdana"/>
              </a:rPr>
              <a:t>u</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29" name="object 226"/>
          <p:cNvSpPr/>
          <p:nvPr/>
        </p:nvSpPr>
        <p:spPr>
          <a:xfrm>
            <a:off x="679135" y="1515164"/>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0" name="object 227"/>
          <p:cNvSpPr/>
          <p:nvPr/>
        </p:nvSpPr>
        <p:spPr>
          <a:xfrm>
            <a:off x="86394" y="2120264"/>
            <a:ext cx="0" cy="1757045"/>
          </a:xfrm>
          <a:custGeom>
            <a:avLst/>
            <a:gdLst/>
            <a:ahLst/>
            <a:cxnLst/>
            <a:rect l="l" t="t" r="r" b="b"/>
            <a:pathLst>
              <a:path h="1757045">
                <a:moveTo>
                  <a:pt x="0" y="0"/>
                </a:moveTo>
                <a:lnTo>
                  <a:pt x="0" y="1756473"/>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1" name="object 228"/>
          <p:cNvSpPr/>
          <p:nvPr/>
        </p:nvSpPr>
        <p:spPr>
          <a:xfrm>
            <a:off x="92336" y="294106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2" name="object 229"/>
          <p:cNvSpPr/>
          <p:nvPr/>
        </p:nvSpPr>
        <p:spPr>
          <a:xfrm>
            <a:off x="92336" y="347333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3" name="object 230"/>
          <p:cNvSpPr/>
          <p:nvPr/>
        </p:nvSpPr>
        <p:spPr>
          <a:xfrm>
            <a:off x="210311" y="2462634"/>
            <a:ext cx="1095743" cy="301751"/>
          </a:xfrm>
          <a:prstGeom prst="rect">
            <a:avLst/>
          </a:prstGeom>
          <a:blipFill>
            <a:blip r:embed="rId107" cstate="print"/>
            <a:stretch>
              <a:fillRect/>
            </a:stretch>
          </a:blipFill>
        </p:spPr>
        <p:txBody>
          <a:bodyPr wrap="square" lIns="0" tIns="0" rIns="0" bIns="0" rtlCol="0"/>
          <a:lstStyle/>
          <a:p>
            <a:pPr>
              <a:defRPr/>
            </a:pPr>
            <a:endParaRPr kumimoji="0" kern="0" smtClean="0">
              <a:solidFill>
                <a:prstClr val="black"/>
              </a:solidFill>
            </a:endParaRPr>
          </a:p>
        </p:txBody>
      </p:sp>
      <p:sp>
        <p:nvSpPr>
          <p:cNvPr id="234" name="object 231"/>
          <p:cNvSpPr/>
          <p:nvPr/>
        </p:nvSpPr>
        <p:spPr>
          <a:xfrm>
            <a:off x="332229" y="2441291"/>
            <a:ext cx="891529" cy="379469"/>
          </a:xfrm>
          <a:prstGeom prst="rect">
            <a:avLst/>
          </a:prstGeom>
          <a:blipFill>
            <a:blip r:embed="rId108" cstate="print"/>
            <a:stretch>
              <a:fillRect/>
            </a:stretch>
          </a:blipFill>
        </p:spPr>
        <p:txBody>
          <a:bodyPr wrap="square" lIns="0" tIns="0" rIns="0" bIns="0" rtlCol="0"/>
          <a:lstStyle/>
          <a:p>
            <a:pPr>
              <a:defRPr/>
            </a:pPr>
            <a:endParaRPr kumimoji="0" kern="0" smtClean="0">
              <a:solidFill>
                <a:prstClr val="black"/>
              </a:solidFill>
            </a:endParaRPr>
          </a:p>
        </p:txBody>
      </p:sp>
      <p:sp>
        <p:nvSpPr>
          <p:cNvPr id="235" name="object 232"/>
          <p:cNvSpPr/>
          <p:nvPr/>
        </p:nvSpPr>
        <p:spPr>
          <a:xfrm>
            <a:off x="133934" y="2386395"/>
            <a:ext cx="1093368" cy="298348"/>
          </a:xfrm>
          <a:prstGeom prst="rect">
            <a:avLst/>
          </a:prstGeom>
          <a:blipFill>
            <a:blip r:embed="rId109" cstate="print"/>
            <a:stretch>
              <a:fillRect/>
            </a:stretch>
          </a:blipFill>
        </p:spPr>
        <p:txBody>
          <a:bodyPr wrap="square" lIns="0" tIns="0" rIns="0" bIns="0" rtlCol="0"/>
          <a:lstStyle/>
          <a:p>
            <a:pPr>
              <a:defRPr/>
            </a:pPr>
            <a:endParaRPr kumimoji="0" kern="0" smtClean="0">
              <a:solidFill>
                <a:prstClr val="black"/>
              </a:solidFill>
            </a:endParaRPr>
          </a:p>
        </p:txBody>
      </p:sp>
      <p:sp>
        <p:nvSpPr>
          <p:cNvPr id="236" name="object 233"/>
          <p:cNvSpPr txBox="1"/>
          <p:nvPr/>
        </p:nvSpPr>
        <p:spPr>
          <a:xfrm>
            <a:off x="88550" y="2403932"/>
            <a:ext cx="864869" cy="139700"/>
          </a:xfrm>
          <a:prstGeom prst="rect">
            <a:avLst/>
          </a:prstGeom>
        </p:spPr>
        <p:txBody>
          <a:bodyPr vert="horz" wrap="square" lIns="0" tIns="0" rIns="0" bIns="0" rtlCol="0">
            <a:spAutoFit/>
          </a:bodyPr>
          <a:lstStyle/>
          <a:p>
            <a:pPr marL="12700">
              <a:tabLst>
                <a:tab pos="332740" algn="l"/>
              </a:tabLst>
            </a:pPr>
            <a:r>
              <a:rPr sz="900" u="heavy" dirty="0">
                <a:solidFill>
                  <a:prstClr val="black"/>
                </a:solidFill>
                <a:latin typeface="Verdana"/>
                <a:cs typeface="Verdana"/>
              </a:rPr>
              <a:t>  </a:t>
            </a:r>
            <a:r>
              <a:rPr sz="900" u="heavy" spc="110" dirty="0">
                <a:solidFill>
                  <a:prstClr val="black"/>
                </a:solidFill>
                <a:latin typeface="Verdana"/>
                <a:cs typeface="Verdana"/>
              </a:rPr>
              <a:t> </a:t>
            </a:r>
            <a:r>
              <a:rPr sz="900" dirty="0">
                <a:solidFill>
                  <a:prstClr val="black"/>
                </a:solidFill>
                <a:latin typeface="Verdana"/>
                <a:cs typeface="Verdana"/>
              </a:rPr>
              <a:t>	</a:t>
            </a:r>
            <a:r>
              <a:rPr sz="900" spc="-5" dirty="0">
                <a:solidFill>
                  <a:prstClr val="black"/>
                </a:solidFill>
                <a:latin typeface="Verdana"/>
                <a:cs typeface="Verdana"/>
              </a:rPr>
              <a:t>Sc</a:t>
            </a:r>
            <a:r>
              <a:rPr sz="900" spc="5" dirty="0">
                <a:solidFill>
                  <a:prstClr val="black"/>
                </a:solidFill>
                <a:latin typeface="Verdana"/>
                <a:cs typeface="Verdana"/>
              </a:rPr>
              <a:t>i</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ti</a:t>
            </a:r>
            <a:r>
              <a:rPr sz="900" spc="-5" dirty="0">
                <a:solidFill>
                  <a:prstClr val="black"/>
                </a:solidFill>
                <a:latin typeface="Verdana"/>
                <a:cs typeface="Verdana"/>
              </a:rPr>
              <a:t>f</a:t>
            </a:r>
            <a:r>
              <a:rPr sz="900" spc="5" dirty="0">
                <a:solidFill>
                  <a:prstClr val="black"/>
                </a:solidFill>
                <a:latin typeface="Verdana"/>
                <a:cs typeface="Verdana"/>
              </a:rPr>
              <a:t>ic</a:t>
            </a:r>
            <a:endParaRPr sz="900">
              <a:solidFill>
                <a:prstClr val="black"/>
              </a:solidFill>
              <a:latin typeface="Verdana"/>
              <a:cs typeface="Verdana"/>
            </a:endParaRPr>
          </a:p>
        </p:txBody>
      </p:sp>
      <p:sp>
        <p:nvSpPr>
          <p:cNvPr id="237" name="object 234"/>
          <p:cNvSpPr txBox="1"/>
          <p:nvPr/>
        </p:nvSpPr>
        <p:spPr>
          <a:xfrm>
            <a:off x="311373" y="2541092"/>
            <a:ext cx="73850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38" name="object 235"/>
          <p:cNvSpPr/>
          <p:nvPr/>
        </p:nvSpPr>
        <p:spPr>
          <a:xfrm>
            <a:off x="210311" y="2889366"/>
            <a:ext cx="1095743" cy="350507"/>
          </a:xfrm>
          <a:prstGeom prst="rect">
            <a:avLst/>
          </a:prstGeom>
          <a:blipFill>
            <a:blip r:embed="rId110" cstate="print"/>
            <a:stretch>
              <a:fillRect/>
            </a:stretch>
          </a:blipFill>
        </p:spPr>
        <p:txBody>
          <a:bodyPr wrap="square" lIns="0" tIns="0" rIns="0" bIns="0" rtlCol="0"/>
          <a:lstStyle/>
          <a:p>
            <a:pPr>
              <a:defRPr/>
            </a:pPr>
            <a:endParaRPr kumimoji="0" kern="0" smtClean="0">
              <a:solidFill>
                <a:prstClr val="black"/>
              </a:solidFill>
            </a:endParaRPr>
          </a:p>
        </p:txBody>
      </p:sp>
      <p:sp>
        <p:nvSpPr>
          <p:cNvPr id="239" name="object 236"/>
          <p:cNvSpPr/>
          <p:nvPr/>
        </p:nvSpPr>
        <p:spPr>
          <a:xfrm>
            <a:off x="309369" y="2918303"/>
            <a:ext cx="937249" cy="379469"/>
          </a:xfrm>
          <a:prstGeom prst="rect">
            <a:avLst/>
          </a:prstGeom>
          <a:blipFill>
            <a:blip r:embed="rId111" cstate="print"/>
            <a:stretch>
              <a:fillRect/>
            </a:stretch>
          </a:blipFill>
        </p:spPr>
        <p:txBody>
          <a:bodyPr wrap="square" lIns="0" tIns="0" rIns="0" bIns="0" rtlCol="0"/>
          <a:lstStyle/>
          <a:p>
            <a:pPr>
              <a:defRPr/>
            </a:pPr>
            <a:endParaRPr kumimoji="0" kern="0" smtClean="0">
              <a:solidFill>
                <a:prstClr val="black"/>
              </a:solidFill>
            </a:endParaRPr>
          </a:p>
        </p:txBody>
      </p:sp>
      <p:sp>
        <p:nvSpPr>
          <p:cNvPr id="240" name="object 237"/>
          <p:cNvSpPr/>
          <p:nvPr/>
        </p:nvSpPr>
        <p:spPr>
          <a:xfrm>
            <a:off x="133934" y="2813611"/>
            <a:ext cx="1093368" cy="347370"/>
          </a:xfrm>
          <a:prstGeom prst="rect">
            <a:avLst/>
          </a:prstGeom>
          <a:blipFill>
            <a:blip r:embed="rId112" cstate="print"/>
            <a:stretch>
              <a:fillRect/>
            </a:stretch>
          </a:blipFill>
        </p:spPr>
        <p:txBody>
          <a:bodyPr wrap="square" lIns="0" tIns="0" rIns="0" bIns="0" rtlCol="0"/>
          <a:lstStyle/>
          <a:p>
            <a:pPr>
              <a:defRPr/>
            </a:pPr>
            <a:endParaRPr kumimoji="0" kern="0" smtClean="0">
              <a:solidFill>
                <a:prstClr val="black"/>
              </a:solidFill>
            </a:endParaRPr>
          </a:p>
        </p:txBody>
      </p:sp>
      <p:sp>
        <p:nvSpPr>
          <p:cNvPr id="241" name="object 238"/>
          <p:cNvSpPr txBox="1"/>
          <p:nvPr/>
        </p:nvSpPr>
        <p:spPr>
          <a:xfrm>
            <a:off x="288475" y="2880931"/>
            <a:ext cx="782320" cy="276860"/>
          </a:xfrm>
          <a:prstGeom prst="rect">
            <a:avLst/>
          </a:prstGeom>
        </p:spPr>
        <p:txBody>
          <a:bodyPr vert="horz" wrap="square" lIns="0" tIns="0" rIns="0" bIns="0" rtlCol="0">
            <a:spAutoFit/>
          </a:bodyPr>
          <a:lstStyle/>
          <a:p>
            <a:pPr marL="12700" marR="5080" indent="177800"/>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 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a:t>
            </a:r>
            <a:endParaRPr sz="900">
              <a:solidFill>
                <a:prstClr val="black"/>
              </a:solidFill>
              <a:latin typeface="Verdana"/>
              <a:cs typeface="Verdana"/>
            </a:endParaRPr>
          </a:p>
        </p:txBody>
      </p:sp>
      <p:sp>
        <p:nvSpPr>
          <p:cNvPr id="242" name="object 239"/>
          <p:cNvSpPr/>
          <p:nvPr/>
        </p:nvSpPr>
        <p:spPr>
          <a:xfrm>
            <a:off x="211833" y="3377033"/>
            <a:ext cx="1095755" cy="332231"/>
          </a:xfrm>
          <a:prstGeom prst="rect">
            <a:avLst/>
          </a:prstGeom>
          <a:blipFill>
            <a:blip r:embed="rId113" cstate="print"/>
            <a:stretch>
              <a:fillRect/>
            </a:stretch>
          </a:blipFill>
        </p:spPr>
        <p:txBody>
          <a:bodyPr wrap="square" lIns="0" tIns="0" rIns="0" bIns="0" rtlCol="0"/>
          <a:lstStyle/>
          <a:p>
            <a:pPr>
              <a:defRPr/>
            </a:pPr>
            <a:endParaRPr kumimoji="0" kern="0" smtClean="0">
              <a:solidFill>
                <a:prstClr val="black"/>
              </a:solidFill>
            </a:endParaRPr>
          </a:p>
        </p:txBody>
      </p:sp>
      <p:sp>
        <p:nvSpPr>
          <p:cNvPr id="243" name="object 240"/>
          <p:cNvSpPr/>
          <p:nvPr/>
        </p:nvSpPr>
        <p:spPr>
          <a:xfrm>
            <a:off x="425192" y="3404459"/>
            <a:ext cx="708659" cy="379475"/>
          </a:xfrm>
          <a:prstGeom prst="rect">
            <a:avLst/>
          </a:prstGeom>
          <a:blipFill>
            <a:blip r:embed="rId114" cstate="print"/>
            <a:stretch>
              <a:fillRect/>
            </a:stretch>
          </a:blipFill>
        </p:spPr>
        <p:txBody>
          <a:bodyPr wrap="square" lIns="0" tIns="0" rIns="0" bIns="0" rtlCol="0"/>
          <a:lstStyle/>
          <a:p>
            <a:pPr>
              <a:defRPr/>
            </a:pPr>
            <a:endParaRPr kumimoji="0" kern="0" smtClean="0">
              <a:solidFill>
                <a:prstClr val="black"/>
              </a:solidFill>
            </a:endParaRPr>
          </a:p>
        </p:txBody>
      </p:sp>
      <p:sp>
        <p:nvSpPr>
          <p:cNvPr id="244" name="object 241"/>
          <p:cNvSpPr/>
          <p:nvPr/>
        </p:nvSpPr>
        <p:spPr>
          <a:xfrm>
            <a:off x="135420" y="3301049"/>
            <a:ext cx="1093368" cy="329158"/>
          </a:xfrm>
          <a:prstGeom prst="rect">
            <a:avLst/>
          </a:prstGeom>
          <a:blipFill>
            <a:blip r:embed="rId115" cstate="print"/>
            <a:stretch>
              <a:fillRect/>
            </a:stretch>
          </a:blipFill>
        </p:spPr>
        <p:txBody>
          <a:bodyPr wrap="square" lIns="0" tIns="0" rIns="0" bIns="0" rtlCol="0"/>
          <a:lstStyle/>
          <a:p>
            <a:pPr>
              <a:defRPr/>
            </a:pPr>
            <a:endParaRPr kumimoji="0" kern="0" smtClean="0">
              <a:solidFill>
                <a:prstClr val="black"/>
              </a:solidFill>
            </a:endParaRPr>
          </a:p>
        </p:txBody>
      </p:sp>
      <p:sp>
        <p:nvSpPr>
          <p:cNvPr id="245" name="object 242"/>
          <p:cNvSpPr txBox="1"/>
          <p:nvPr/>
        </p:nvSpPr>
        <p:spPr>
          <a:xfrm>
            <a:off x="404261" y="3367530"/>
            <a:ext cx="554355" cy="276860"/>
          </a:xfrm>
          <a:prstGeom prst="rect">
            <a:avLst/>
          </a:prstGeom>
        </p:spPr>
        <p:txBody>
          <a:bodyPr vert="horz" wrap="square" lIns="0" tIns="0" rIns="0" bIns="0" rtlCol="0">
            <a:spAutoFit/>
          </a:bodyPr>
          <a:lstStyle/>
          <a:p>
            <a:pPr marL="12700" marR="5080" indent="13335"/>
            <a:r>
              <a:rPr sz="900" spc="-5" dirty="0">
                <a:solidFill>
                  <a:prstClr val="black"/>
                </a:solidFill>
                <a:latin typeface="Verdana"/>
                <a:cs typeface="Verdana"/>
              </a:rPr>
              <a:t>F</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i</a:t>
            </a:r>
            <a:r>
              <a:rPr sz="900" spc="-5" dirty="0">
                <a:solidFill>
                  <a:prstClr val="black"/>
                </a:solidFill>
                <a:latin typeface="Verdana"/>
                <a:cs typeface="Verdana"/>
              </a:rPr>
              <a:t>al r</a:t>
            </a:r>
            <a:r>
              <a:rPr sz="900" dirty="0">
                <a:solidFill>
                  <a:prstClr val="black"/>
                </a:solidFill>
                <a:latin typeface="Verdana"/>
                <a:cs typeface="Verdana"/>
              </a:rPr>
              <a:t>ep</a:t>
            </a:r>
            <a:r>
              <a:rPr sz="900" spc="5" dirty="0">
                <a:solidFill>
                  <a:prstClr val="black"/>
                </a:solidFill>
                <a:latin typeface="Verdana"/>
                <a:cs typeface="Verdana"/>
              </a:rPr>
              <a:t>o</a:t>
            </a:r>
            <a:r>
              <a:rPr sz="900" spc="-5" dirty="0">
                <a:solidFill>
                  <a:prstClr val="black"/>
                </a:solidFill>
                <a:latin typeface="Verdana"/>
                <a:cs typeface="Verdana"/>
              </a:rPr>
              <a:t>r</a:t>
            </a:r>
            <a:r>
              <a:rPr sz="900" spc="5" dirty="0">
                <a:solidFill>
                  <a:prstClr val="black"/>
                </a:solidFill>
                <a:latin typeface="Verdana"/>
                <a:cs typeface="Verdana"/>
              </a:rPr>
              <a:t>ti</a:t>
            </a:r>
            <a:r>
              <a:rPr sz="900" spc="-10" dirty="0">
                <a:solidFill>
                  <a:prstClr val="black"/>
                </a:solidFill>
                <a:latin typeface="Verdana"/>
                <a:cs typeface="Verdana"/>
              </a:rPr>
              <a:t>n</a:t>
            </a:r>
            <a:r>
              <a:rPr sz="900" dirty="0">
                <a:solidFill>
                  <a:prstClr val="black"/>
                </a:solidFill>
                <a:latin typeface="Verdana"/>
                <a:cs typeface="Verdana"/>
              </a:rPr>
              <a:t>g</a:t>
            </a:r>
            <a:endParaRPr sz="900">
              <a:solidFill>
                <a:prstClr val="black"/>
              </a:solidFill>
              <a:latin typeface="Verdana"/>
              <a:cs typeface="Verdana"/>
            </a:endParaRPr>
          </a:p>
        </p:txBody>
      </p:sp>
      <p:sp>
        <p:nvSpPr>
          <p:cNvPr id="246" name="object 243"/>
          <p:cNvSpPr/>
          <p:nvPr/>
        </p:nvSpPr>
        <p:spPr>
          <a:xfrm>
            <a:off x="77482" y="388373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7" name="object 244"/>
          <p:cNvSpPr/>
          <p:nvPr/>
        </p:nvSpPr>
        <p:spPr>
          <a:xfrm>
            <a:off x="224027" y="3817470"/>
            <a:ext cx="1095743" cy="256031"/>
          </a:xfrm>
          <a:prstGeom prst="rect">
            <a:avLst/>
          </a:prstGeom>
          <a:blipFill>
            <a:blip r:embed="rId116" cstate="print"/>
            <a:stretch>
              <a:fillRect/>
            </a:stretch>
          </a:blipFill>
        </p:spPr>
        <p:txBody>
          <a:bodyPr wrap="square" lIns="0" tIns="0" rIns="0" bIns="0" rtlCol="0"/>
          <a:lstStyle/>
          <a:p>
            <a:pPr>
              <a:defRPr/>
            </a:pPr>
            <a:endParaRPr kumimoji="0" kern="0" smtClean="0">
              <a:solidFill>
                <a:prstClr val="black"/>
              </a:solidFill>
            </a:endParaRPr>
          </a:p>
        </p:txBody>
      </p:sp>
      <p:sp>
        <p:nvSpPr>
          <p:cNvPr id="248" name="object 245"/>
          <p:cNvSpPr/>
          <p:nvPr/>
        </p:nvSpPr>
        <p:spPr>
          <a:xfrm>
            <a:off x="252981" y="3840320"/>
            <a:ext cx="1074419" cy="242315"/>
          </a:xfrm>
          <a:prstGeom prst="rect">
            <a:avLst/>
          </a:prstGeom>
          <a:blipFill>
            <a:blip r:embed="rId117" cstate="print"/>
            <a:stretch>
              <a:fillRect/>
            </a:stretch>
          </a:blipFill>
        </p:spPr>
        <p:txBody>
          <a:bodyPr wrap="square" lIns="0" tIns="0" rIns="0" bIns="0" rtlCol="0"/>
          <a:lstStyle/>
          <a:p>
            <a:pPr>
              <a:defRPr/>
            </a:pPr>
            <a:endParaRPr kumimoji="0" kern="0" smtClean="0">
              <a:solidFill>
                <a:prstClr val="black"/>
              </a:solidFill>
            </a:endParaRPr>
          </a:p>
        </p:txBody>
      </p:sp>
      <p:sp>
        <p:nvSpPr>
          <p:cNvPr id="249" name="object 246"/>
          <p:cNvSpPr/>
          <p:nvPr/>
        </p:nvSpPr>
        <p:spPr>
          <a:xfrm>
            <a:off x="147307" y="3740863"/>
            <a:ext cx="1093368" cy="253530"/>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50" name="object 247"/>
          <p:cNvSpPr txBox="1"/>
          <p:nvPr/>
        </p:nvSpPr>
        <p:spPr>
          <a:xfrm>
            <a:off x="233265" y="3803844"/>
            <a:ext cx="92138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a:t>
            </a:r>
            <a:r>
              <a:rPr sz="900" dirty="0">
                <a:solidFill>
                  <a:prstClr val="black"/>
                </a:solidFill>
                <a:latin typeface="Verdana"/>
                <a:cs typeface="Verdana"/>
              </a:rPr>
              <a:t>mm</a:t>
            </a:r>
            <a:r>
              <a:rPr sz="900" spc="-10" dirty="0">
                <a:solidFill>
                  <a:prstClr val="black"/>
                </a:solidFill>
                <a:latin typeface="Verdana"/>
                <a:cs typeface="Verdana"/>
              </a:rPr>
              <a:t>un</a:t>
            </a:r>
            <a:r>
              <a:rPr sz="900" spc="5" dirty="0">
                <a:solidFill>
                  <a:prstClr val="black"/>
                </a:solidFill>
                <a:latin typeface="Verdana"/>
                <a:cs typeface="Verdana"/>
              </a:rPr>
              <a:t>i</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1" name="object 248"/>
          <p:cNvSpPr/>
          <p:nvPr/>
        </p:nvSpPr>
        <p:spPr>
          <a:xfrm>
            <a:off x="149352" y="1769226"/>
            <a:ext cx="1167383" cy="533387"/>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52" name="object 249"/>
          <p:cNvSpPr/>
          <p:nvPr/>
        </p:nvSpPr>
        <p:spPr>
          <a:xfrm>
            <a:off x="192021" y="1760066"/>
            <a:ext cx="1098803" cy="574547"/>
          </a:xfrm>
          <a:prstGeom prst="rect">
            <a:avLst/>
          </a:prstGeom>
          <a:blipFill>
            <a:blip r:embed="rId120" cstate="print"/>
            <a:stretch>
              <a:fillRect/>
            </a:stretch>
          </a:blipFill>
        </p:spPr>
        <p:txBody>
          <a:bodyPr wrap="square" lIns="0" tIns="0" rIns="0" bIns="0" rtlCol="0"/>
          <a:lstStyle/>
          <a:p>
            <a:pPr>
              <a:defRPr/>
            </a:pPr>
            <a:endParaRPr kumimoji="0" kern="0" smtClean="0">
              <a:solidFill>
                <a:prstClr val="black"/>
              </a:solidFill>
            </a:endParaRPr>
          </a:p>
        </p:txBody>
      </p:sp>
      <p:sp>
        <p:nvSpPr>
          <p:cNvPr id="253" name="object 250"/>
          <p:cNvSpPr/>
          <p:nvPr/>
        </p:nvSpPr>
        <p:spPr>
          <a:xfrm>
            <a:off x="73025" y="1693052"/>
            <a:ext cx="1164678" cy="530860"/>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254" name="object 251"/>
          <p:cNvSpPr txBox="1"/>
          <p:nvPr/>
        </p:nvSpPr>
        <p:spPr>
          <a:xfrm>
            <a:off x="193909" y="1741989"/>
            <a:ext cx="92138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1</a:t>
            </a:r>
            <a:r>
              <a:rPr sz="1200" b="1" spc="-5" dirty="0">
                <a:solidFill>
                  <a:prstClr val="black"/>
                </a:solidFill>
                <a:latin typeface="Verdana"/>
                <a:cs typeface="Verdana"/>
              </a:rPr>
              <a:t> </a:t>
            </a:r>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a:t>
            </a:r>
            <a:endParaRPr sz="900">
              <a:solidFill>
                <a:prstClr val="black"/>
              </a:solidFill>
              <a:latin typeface="Verdana"/>
              <a:cs typeface="Verdana"/>
            </a:endParaRPr>
          </a:p>
        </p:txBody>
      </p:sp>
      <p:sp>
        <p:nvSpPr>
          <p:cNvPr id="255" name="object 252"/>
          <p:cNvSpPr txBox="1"/>
          <p:nvPr/>
        </p:nvSpPr>
        <p:spPr>
          <a:xfrm>
            <a:off x="201491" y="1918325"/>
            <a:ext cx="906144"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 &amp;</a:t>
            </a:r>
            <a:endParaRPr sz="900">
              <a:solidFill>
                <a:prstClr val="black"/>
              </a:solidFill>
              <a:latin typeface="Verdana"/>
              <a:cs typeface="Verdana"/>
            </a:endParaRPr>
          </a:p>
        </p:txBody>
      </p:sp>
      <p:sp>
        <p:nvSpPr>
          <p:cNvPr id="256" name="object 253"/>
          <p:cNvSpPr txBox="1"/>
          <p:nvPr/>
        </p:nvSpPr>
        <p:spPr>
          <a:xfrm>
            <a:off x="227437" y="2055485"/>
            <a:ext cx="85598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a</a:t>
            </a:r>
            <a:r>
              <a:rPr sz="900" dirty="0">
                <a:solidFill>
                  <a:prstClr val="black"/>
                </a:solidFill>
                <a:latin typeface="Verdana"/>
                <a:cs typeface="Verdana"/>
              </a:rPr>
              <a:t>dm</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5" dirty="0">
                <a:solidFill>
                  <a:prstClr val="black"/>
                </a:solidFill>
                <a:latin typeface="Verdana"/>
                <a:cs typeface="Verdana"/>
              </a:rPr>
              <a:t>s</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7" name="object 254"/>
          <p:cNvSpPr/>
          <p:nvPr/>
        </p:nvSpPr>
        <p:spPr>
          <a:xfrm>
            <a:off x="5731763" y="3866237"/>
            <a:ext cx="877823" cy="216407"/>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58" name="object 255"/>
          <p:cNvSpPr/>
          <p:nvPr/>
        </p:nvSpPr>
        <p:spPr>
          <a:xfrm>
            <a:off x="5704328" y="3887563"/>
            <a:ext cx="897635" cy="242313"/>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59" name="object 256"/>
          <p:cNvSpPr/>
          <p:nvPr/>
        </p:nvSpPr>
        <p:spPr>
          <a:xfrm>
            <a:off x="5655767" y="3789885"/>
            <a:ext cx="874991" cy="212902"/>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60" name="object 257"/>
          <p:cNvSpPr txBox="1"/>
          <p:nvPr/>
        </p:nvSpPr>
        <p:spPr>
          <a:xfrm>
            <a:off x="5683577" y="3850989"/>
            <a:ext cx="74295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Tysa</a:t>
            </a:r>
            <a:r>
              <a:rPr sz="900" dirty="0">
                <a:solidFill>
                  <a:prstClr val="black"/>
                </a:solidFill>
                <a:latin typeface="Verdana"/>
                <a:cs typeface="Verdana"/>
              </a:rPr>
              <a:t>b</a:t>
            </a:r>
            <a:r>
              <a:rPr sz="900" spc="-5" dirty="0">
                <a:solidFill>
                  <a:prstClr val="black"/>
                </a:solidFill>
                <a:latin typeface="Verdana"/>
                <a:cs typeface="Verdana"/>
              </a:rPr>
              <a:t>r</a:t>
            </a:r>
            <a:r>
              <a:rPr sz="900" dirty="0">
                <a:solidFill>
                  <a:prstClr val="black"/>
                </a:solidFill>
                <a:latin typeface="Verdana"/>
                <a:cs typeface="Verdana"/>
              </a:rPr>
              <a:t>i</a:t>
            </a:r>
          </a:p>
        </p:txBody>
      </p:sp>
      <p:sp>
        <p:nvSpPr>
          <p:cNvPr id="261" name="object 258"/>
          <p:cNvSpPr/>
          <p:nvPr/>
        </p:nvSpPr>
        <p:spPr>
          <a:xfrm>
            <a:off x="5529496" y="3670832"/>
            <a:ext cx="0" cy="952500"/>
          </a:xfrm>
          <a:custGeom>
            <a:avLst/>
            <a:gdLst/>
            <a:ahLst/>
            <a:cxnLst/>
            <a:rect l="l" t="t" r="r" b="b"/>
            <a:pathLst>
              <a:path h="952500">
                <a:moveTo>
                  <a:pt x="0" y="0"/>
                </a:moveTo>
                <a:lnTo>
                  <a:pt x="0" y="95247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2" name="object 259"/>
          <p:cNvSpPr/>
          <p:nvPr/>
        </p:nvSpPr>
        <p:spPr>
          <a:xfrm>
            <a:off x="5520583" y="393416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3" name="object 260"/>
          <p:cNvSpPr/>
          <p:nvPr/>
        </p:nvSpPr>
        <p:spPr>
          <a:xfrm>
            <a:off x="5520583" y="414706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4" name="object 261"/>
          <p:cNvSpPr/>
          <p:nvPr/>
        </p:nvSpPr>
        <p:spPr>
          <a:xfrm>
            <a:off x="5731764" y="4105506"/>
            <a:ext cx="877823" cy="217919"/>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65" name="object 262"/>
          <p:cNvSpPr/>
          <p:nvPr/>
        </p:nvSpPr>
        <p:spPr>
          <a:xfrm>
            <a:off x="5704328" y="4128355"/>
            <a:ext cx="809234" cy="242313"/>
          </a:xfrm>
          <a:prstGeom prst="rect">
            <a:avLst/>
          </a:prstGeom>
          <a:blipFill>
            <a:blip r:embed="rId125" cstate="print"/>
            <a:stretch>
              <a:fillRect/>
            </a:stretch>
          </a:blipFill>
        </p:spPr>
        <p:txBody>
          <a:bodyPr wrap="square" lIns="0" tIns="0" rIns="0" bIns="0" rtlCol="0"/>
          <a:lstStyle/>
          <a:p>
            <a:pPr>
              <a:defRPr/>
            </a:pPr>
            <a:endParaRPr kumimoji="0" kern="0" smtClean="0">
              <a:solidFill>
                <a:prstClr val="black"/>
              </a:solidFill>
            </a:endParaRPr>
          </a:p>
        </p:txBody>
      </p:sp>
      <p:sp>
        <p:nvSpPr>
          <p:cNvPr id="266" name="object 263"/>
          <p:cNvSpPr/>
          <p:nvPr/>
        </p:nvSpPr>
        <p:spPr>
          <a:xfrm>
            <a:off x="5655767" y="4029407"/>
            <a:ext cx="874991" cy="214299"/>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67" name="object 264"/>
          <p:cNvSpPr txBox="1"/>
          <p:nvPr/>
        </p:nvSpPr>
        <p:spPr>
          <a:xfrm>
            <a:off x="5683577" y="4090573"/>
            <a:ext cx="65595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2:</a:t>
            </a:r>
            <a:r>
              <a:rPr sz="900" spc="-10" dirty="0">
                <a:solidFill>
                  <a:prstClr val="black"/>
                </a:solidFill>
                <a:latin typeface="Verdana"/>
                <a:cs typeface="Verdana"/>
              </a:rPr>
              <a:t> </a:t>
            </a:r>
            <a:r>
              <a:rPr sz="900" dirty="0">
                <a:solidFill>
                  <a:prstClr val="black"/>
                </a:solidFill>
                <a:latin typeface="Verdana"/>
                <a:cs typeface="Verdana"/>
              </a:rPr>
              <a:t>Ke</a:t>
            </a:r>
            <a:r>
              <a:rPr sz="900" spc="5" dirty="0">
                <a:solidFill>
                  <a:prstClr val="black"/>
                </a:solidFill>
                <a:latin typeface="Verdana"/>
                <a:cs typeface="Verdana"/>
              </a:rPr>
              <a:t>t</a:t>
            </a:r>
            <a:r>
              <a:rPr sz="900" dirty="0">
                <a:solidFill>
                  <a:prstClr val="black"/>
                </a:solidFill>
                <a:latin typeface="Verdana"/>
                <a:cs typeface="Verdana"/>
              </a:rPr>
              <a:t>ek</a:t>
            </a:r>
            <a:endParaRPr sz="900">
              <a:solidFill>
                <a:prstClr val="black"/>
              </a:solidFill>
              <a:latin typeface="Verdana"/>
              <a:cs typeface="Verdana"/>
            </a:endParaRPr>
          </a:p>
        </p:txBody>
      </p:sp>
      <p:sp>
        <p:nvSpPr>
          <p:cNvPr id="268" name="object 265"/>
          <p:cNvSpPr/>
          <p:nvPr/>
        </p:nvSpPr>
        <p:spPr>
          <a:xfrm>
            <a:off x="5520583" y="439078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9" name="object 266"/>
          <p:cNvSpPr/>
          <p:nvPr/>
        </p:nvSpPr>
        <p:spPr>
          <a:xfrm>
            <a:off x="5520583" y="462470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0" name="object 267"/>
          <p:cNvSpPr/>
          <p:nvPr/>
        </p:nvSpPr>
        <p:spPr>
          <a:xfrm>
            <a:off x="5731764" y="4343250"/>
            <a:ext cx="877823" cy="217919"/>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71" name="object 268"/>
          <p:cNvSpPr/>
          <p:nvPr/>
        </p:nvSpPr>
        <p:spPr>
          <a:xfrm>
            <a:off x="5704328" y="4366103"/>
            <a:ext cx="742187" cy="379469"/>
          </a:xfrm>
          <a:prstGeom prst="rect">
            <a:avLst/>
          </a:prstGeom>
          <a:blipFill>
            <a:blip r:embed="rId126" cstate="print"/>
            <a:stretch>
              <a:fillRect/>
            </a:stretch>
          </a:blipFill>
        </p:spPr>
        <p:txBody>
          <a:bodyPr wrap="square" lIns="0" tIns="0" rIns="0" bIns="0" rtlCol="0"/>
          <a:lstStyle/>
          <a:p>
            <a:pPr>
              <a:defRPr/>
            </a:pPr>
            <a:endParaRPr kumimoji="0" kern="0" smtClean="0">
              <a:solidFill>
                <a:prstClr val="black"/>
              </a:solidFill>
            </a:endParaRPr>
          </a:p>
        </p:txBody>
      </p:sp>
      <p:sp>
        <p:nvSpPr>
          <p:cNvPr id="272" name="object 269"/>
          <p:cNvSpPr/>
          <p:nvPr/>
        </p:nvSpPr>
        <p:spPr>
          <a:xfrm>
            <a:off x="5655767" y="4267532"/>
            <a:ext cx="874991" cy="214299"/>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73" name="object 270"/>
          <p:cNvSpPr txBox="1"/>
          <p:nvPr/>
        </p:nvSpPr>
        <p:spPr>
          <a:xfrm>
            <a:off x="5683577" y="4328691"/>
            <a:ext cx="549275" cy="27686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3:</a:t>
            </a:r>
          </a:p>
          <a:p>
            <a:pPr marL="12700"/>
            <a:r>
              <a:rPr sz="900" spc="-5" dirty="0">
                <a:solidFill>
                  <a:prstClr val="black"/>
                </a:solidFill>
                <a:latin typeface="Verdana"/>
                <a:cs typeface="Verdana"/>
              </a:rPr>
              <a:t>Ac</a:t>
            </a:r>
            <a:r>
              <a:rPr sz="900" spc="5" dirty="0">
                <a:solidFill>
                  <a:prstClr val="black"/>
                </a:solidFill>
                <a:latin typeface="Verdana"/>
                <a:cs typeface="Verdana"/>
              </a:rPr>
              <a:t>o</a:t>
            </a:r>
            <a:r>
              <a:rPr sz="900" dirty="0">
                <a:solidFill>
                  <a:prstClr val="black"/>
                </a:solidFill>
                <a:latin typeface="Verdana"/>
                <a:cs typeface="Verdana"/>
              </a:rPr>
              <a:t>mp</a:t>
            </a:r>
            <a:r>
              <a:rPr sz="900" spc="5" dirty="0">
                <a:solidFill>
                  <a:prstClr val="black"/>
                </a:solidFill>
                <a:latin typeface="Verdana"/>
                <a:cs typeface="Verdana"/>
              </a:rPr>
              <a:t>lia</a:t>
            </a:r>
            <a:endParaRPr sz="900" dirty="0">
              <a:solidFill>
                <a:prstClr val="black"/>
              </a:solidFill>
              <a:latin typeface="Verdana"/>
              <a:cs typeface="Verdana"/>
            </a:endParaRPr>
          </a:p>
        </p:txBody>
      </p:sp>
      <p:sp>
        <p:nvSpPr>
          <p:cNvPr id="274" name="object 271"/>
          <p:cNvSpPr/>
          <p:nvPr/>
        </p:nvSpPr>
        <p:spPr>
          <a:xfrm>
            <a:off x="5731763" y="4585565"/>
            <a:ext cx="877823" cy="216407"/>
          </a:xfrm>
          <a:prstGeom prst="rect">
            <a:avLst/>
          </a:prstGeom>
          <a:blipFill>
            <a:blip r:embed="rId127" cstate="print"/>
            <a:stretch>
              <a:fillRect/>
            </a:stretch>
          </a:blipFill>
        </p:spPr>
        <p:txBody>
          <a:bodyPr wrap="square" lIns="0" tIns="0" rIns="0" bIns="0" rtlCol="0"/>
          <a:lstStyle/>
          <a:p>
            <a:pPr>
              <a:defRPr/>
            </a:pPr>
            <a:endParaRPr kumimoji="0" kern="0" smtClean="0">
              <a:solidFill>
                <a:prstClr val="black"/>
              </a:solidFill>
            </a:endParaRPr>
          </a:p>
        </p:txBody>
      </p:sp>
      <p:sp>
        <p:nvSpPr>
          <p:cNvPr id="275" name="object 272"/>
          <p:cNvSpPr/>
          <p:nvPr/>
        </p:nvSpPr>
        <p:spPr>
          <a:xfrm>
            <a:off x="5704331" y="4608415"/>
            <a:ext cx="950975" cy="242315"/>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276" name="object 273"/>
          <p:cNvSpPr/>
          <p:nvPr/>
        </p:nvSpPr>
        <p:spPr>
          <a:xfrm>
            <a:off x="5655767" y="4509848"/>
            <a:ext cx="874991" cy="212902"/>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277" name="object 274"/>
          <p:cNvSpPr txBox="1"/>
          <p:nvPr/>
        </p:nvSpPr>
        <p:spPr>
          <a:xfrm>
            <a:off x="5683577" y="4570946"/>
            <a:ext cx="75882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4:</a:t>
            </a:r>
            <a:r>
              <a:rPr sz="900" spc="-10" dirty="0">
                <a:solidFill>
                  <a:prstClr val="black"/>
                </a:solidFill>
                <a:latin typeface="Verdana"/>
                <a:cs typeface="Verdana"/>
              </a:rPr>
              <a:t> </a:t>
            </a:r>
            <a:r>
              <a:rPr sz="900" spc="-5" dirty="0">
                <a:solidFill>
                  <a:prstClr val="black"/>
                </a:solidFill>
                <a:latin typeface="Verdana"/>
                <a:cs typeface="Verdana"/>
              </a:rPr>
              <a:t>Ra</a:t>
            </a:r>
            <a:r>
              <a:rPr sz="900" dirty="0">
                <a:solidFill>
                  <a:prstClr val="black"/>
                </a:solidFill>
                <a:latin typeface="Verdana"/>
                <a:cs typeface="Verdana"/>
              </a:rPr>
              <a:t>p</a:t>
            </a:r>
            <a:r>
              <a:rPr sz="900" spc="5" dirty="0">
                <a:solidFill>
                  <a:prstClr val="black"/>
                </a:solidFill>
                <a:latin typeface="Verdana"/>
                <a:cs typeface="Verdana"/>
              </a:rPr>
              <a:t>ti</a:t>
            </a:r>
            <a:r>
              <a:rPr sz="900" spc="-5" dirty="0">
                <a:solidFill>
                  <a:prstClr val="black"/>
                </a:solidFill>
                <a:latin typeface="Verdana"/>
                <a:cs typeface="Verdana"/>
              </a:rPr>
              <a:t>v</a:t>
            </a:r>
            <a:r>
              <a:rPr sz="900" dirty="0">
                <a:solidFill>
                  <a:prstClr val="black"/>
                </a:solidFill>
                <a:latin typeface="Verdana"/>
                <a:cs typeface="Verdana"/>
              </a:rPr>
              <a:t>a</a:t>
            </a:r>
          </a:p>
        </p:txBody>
      </p:sp>
      <p:sp>
        <p:nvSpPr>
          <p:cNvPr id="278" name="object 275"/>
          <p:cNvSpPr/>
          <p:nvPr/>
        </p:nvSpPr>
        <p:spPr>
          <a:xfrm>
            <a:off x="5472684" y="3422753"/>
            <a:ext cx="1153664" cy="324604"/>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279" name="object 276"/>
          <p:cNvSpPr/>
          <p:nvPr/>
        </p:nvSpPr>
        <p:spPr>
          <a:xfrm>
            <a:off x="5474207" y="3448655"/>
            <a:ext cx="1191767" cy="379475"/>
          </a:xfrm>
          <a:prstGeom prst="rect">
            <a:avLst/>
          </a:prstGeom>
          <a:blipFill>
            <a:blip r:embed="rId130" cstate="print"/>
            <a:stretch>
              <a:fillRect/>
            </a:stretch>
          </a:blipFill>
        </p:spPr>
        <p:txBody>
          <a:bodyPr wrap="square" lIns="0" tIns="0" rIns="0" bIns="0" rtlCol="0"/>
          <a:lstStyle/>
          <a:p>
            <a:pPr>
              <a:defRPr/>
            </a:pPr>
            <a:endParaRPr kumimoji="0" kern="0" smtClean="0">
              <a:solidFill>
                <a:prstClr val="black"/>
              </a:solidFill>
            </a:endParaRPr>
          </a:p>
        </p:txBody>
      </p:sp>
      <p:sp>
        <p:nvSpPr>
          <p:cNvPr id="280" name="object 277"/>
          <p:cNvSpPr/>
          <p:nvPr/>
        </p:nvSpPr>
        <p:spPr>
          <a:xfrm>
            <a:off x="5395798" y="3345868"/>
            <a:ext cx="1151305" cy="322160"/>
          </a:xfrm>
          <a:prstGeom prst="rect">
            <a:avLst/>
          </a:prstGeom>
          <a:blipFill>
            <a:blip r:embed="rId131" cstate="print"/>
            <a:stretch>
              <a:fillRect/>
            </a:stretch>
          </a:blipFill>
        </p:spPr>
        <p:txBody>
          <a:bodyPr wrap="square" lIns="0" tIns="0" rIns="0" bIns="0" rtlCol="0"/>
          <a:lstStyle/>
          <a:p>
            <a:pPr>
              <a:defRPr/>
            </a:pPr>
            <a:endParaRPr kumimoji="0" kern="0" smtClean="0">
              <a:solidFill>
                <a:prstClr val="black"/>
              </a:solidFill>
            </a:endParaRPr>
          </a:p>
        </p:txBody>
      </p:sp>
      <p:sp>
        <p:nvSpPr>
          <p:cNvPr id="281" name="object 278"/>
          <p:cNvSpPr txBox="1"/>
          <p:nvPr/>
        </p:nvSpPr>
        <p:spPr>
          <a:xfrm>
            <a:off x="5453259" y="3412028"/>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82" name="object 279"/>
          <p:cNvSpPr txBox="1"/>
          <p:nvPr/>
        </p:nvSpPr>
        <p:spPr>
          <a:xfrm>
            <a:off x="5695575" y="3549188"/>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1</a:t>
            </a:r>
            <a:endParaRPr sz="900">
              <a:solidFill>
                <a:prstClr val="black"/>
              </a:solidFill>
              <a:latin typeface="Verdana"/>
              <a:cs typeface="Verdana"/>
            </a:endParaRPr>
          </a:p>
        </p:txBody>
      </p:sp>
      <p:sp>
        <p:nvSpPr>
          <p:cNvPr id="283" name="object 280"/>
          <p:cNvSpPr txBox="1"/>
          <p:nvPr/>
        </p:nvSpPr>
        <p:spPr>
          <a:xfrm>
            <a:off x="5734551" y="5785239"/>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84" name="object 281"/>
          <p:cNvSpPr/>
          <p:nvPr/>
        </p:nvSpPr>
        <p:spPr>
          <a:xfrm>
            <a:off x="5520583" y="582930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85" name="object 282"/>
          <p:cNvSpPr txBox="1"/>
          <p:nvPr/>
        </p:nvSpPr>
        <p:spPr>
          <a:xfrm>
            <a:off x="5330436" y="5949280"/>
            <a:ext cx="1889125" cy="676275"/>
          </a:xfrm>
          <a:prstGeom prst="rect">
            <a:avLst/>
          </a:prstGeom>
        </p:spPr>
        <p:txBody>
          <a:bodyPr vert="horz" wrap="square" lIns="0" tIns="0" rIns="0" bIns="0" rtlCol="0">
            <a:spAutoFit/>
          </a:bodyPr>
          <a:lstStyle/>
          <a:p>
            <a:pPr marL="12700" marR="29209"/>
            <a:r>
              <a:rPr sz="800" dirty="0">
                <a:solidFill>
                  <a:prstClr val="black"/>
                </a:solidFill>
                <a:latin typeface="Arial"/>
                <a:cs typeface="Arial"/>
              </a:rPr>
              <a:t># T</a:t>
            </a:r>
            <a:r>
              <a:rPr sz="800" spc="-5" dirty="0">
                <a:solidFill>
                  <a:prstClr val="black"/>
                </a:solidFill>
                <a:latin typeface="Arial"/>
                <a:cs typeface="Arial"/>
              </a:rPr>
              <a:t>a</a:t>
            </a:r>
            <a:r>
              <a:rPr sz="800" spc="5" dirty="0">
                <a:solidFill>
                  <a:prstClr val="black"/>
                </a:solidFill>
                <a:latin typeface="Arial"/>
                <a:cs typeface="Arial"/>
              </a:rPr>
              <a:t>s</a:t>
            </a:r>
            <a:r>
              <a:rPr sz="800" dirty="0">
                <a:solidFill>
                  <a:prstClr val="black"/>
                </a:solidFill>
                <a:latin typeface="Arial"/>
                <a:cs typeface="Arial"/>
              </a:rPr>
              <a:t>k F</a:t>
            </a:r>
            <a:r>
              <a:rPr sz="800" spc="-5" dirty="0">
                <a:solidFill>
                  <a:prstClr val="black"/>
                </a:solidFill>
                <a:latin typeface="Arial"/>
                <a:cs typeface="Arial"/>
              </a:rPr>
              <a:t>or</a:t>
            </a:r>
            <a:r>
              <a:rPr sz="800" spc="5" dirty="0">
                <a:solidFill>
                  <a:prstClr val="black"/>
                </a:solidFill>
                <a:latin typeface="Arial"/>
                <a:cs typeface="Arial"/>
              </a:rPr>
              <a:t>c</a:t>
            </a:r>
            <a:r>
              <a:rPr sz="800" spc="-5" dirty="0">
                <a:solidFill>
                  <a:prstClr val="black"/>
                </a:solidFill>
                <a:latin typeface="Arial"/>
                <a:cs typeface="Arial"/>
              </a:rPr>
              <a:t>e</a:t>
            </a:r>
            <a:r>
              <a:rPr sz="800" dirty="0">
                <a:solidFill>
                  <a:prstClr val="black"/>
                </a:solidFill>
                <a:latin typeface="Arial"/>
                <a:cs typeface="Arial"/>
              </a:rPr>
              <a:t>s </a:t>
            </a:r>
            <a:r>
              <a:rPr sz="800" spc="-5" dirty="0">
                <a:solidFill>
                  <a:prstClr val="black"/>
                </a:solidFill>
                <a:latin typeface="Arial"/>
                <a:cs typeface="Arial"/>
              </a:rPr>
              <a:t>(</a:t>
            </a:r>
            <a:r>
              <a:rPr sz="800" dirty="0">
                <a:solidFill>
                  <a:prstClr val="black"/>
                </a:solidFill>
                <a:latin typeface="Arial"/>
                <a:cs typeface="Arial"/>
              </a:rPr>
              <a:t>TF)</a:t>
            </a:r>
            <a:r>
              <a:rPr sz="800" spc="-25" dirty="0">
                <a:solidFill>
                  <a:prstClr val="black"/>
                </a:solidFill>
                <a:latin typeface="Arial"/>
                <a:cs typeface="Arial"/>
              </a:rPr>
              <a:t> </a:t>
            </a:r>
            <a:r>
              <a:rPr sz="800" spc="-5" dirty="0">
                <a:solidFill>
                  <a:prstClr val="black"/>
                </a:solidFill>
                <a:latin typeface="Arial"/>
                <a:cs typeface="Arial"/>
              </a:rPr>
              <a:t>per</a:t>
            </a:r>
            <a:r>
              <a:rPr sz="800" dirty="0">
                <a:solidFill>
                  <a:prstClr val="black"/>
                </a:solidFill>
                <a:latin typeface="Arial"/>
                <a:cs typeface="Arial"/>
              </a:rPr>
              <a:t>f</a:t>
            </a:r>
            <a:r>
              <a:rPr sz="800" spc="-5" dirty="0">
                <a:solidFill>
                  <a:prstClr val="black"/>
                </a:solidFill>
                <a:latin typeface="Arial"/>
                <a:cs typeface="Arial"/>
              </a:rPr>
              <a:t>or</a:t>
            </a:r>
            <a:r>
              <a:rPr sz="800" dirty="0">
                <a:solidFill>
                  <a:prstClr val="black"/>
                </a:solidFill>
                <a:latin typeface="Arial"/>
                <a:cs typeface="Arial"/>
              </a:rPr>
              <a:t>m</a:t>
            </a:r>
            <a:r>
              <a:rPr sz="800" spc="5" dirty="0">
                <a:solidFill>
                  <a:prstClr val="black"/>
                </a:solidFill>
                <a:latin typeface="Arial"/>
                <a:cs typeface="Arial"/>
              </a:rPr>
              <a:t> </a:t>
            </a:r>
            <a:r>
              <a:rPr sz="800" dirty="0">
                <a:solidFill>
                  <a:prstClr val="black"/>
                </a:solidFill>
                <a:latin typeface="Arial"/>
                <a:cs typeface="Arial"/>
              </a:rPr>
              <a:t>t</a:t>
            </a:r>
            <a:r>
              <a:rPr sz="800" spc="-5" dirty="0">
                <a:solidFill>
                  <a:prstClr val="black"/>
                </a:solidFill>
                <a:latin typeface="Arial"/>
                <a:cs typeface="Arial"/>
              </a:rPr>
              <a:t>h</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o</a:t>
            </a:r>
            <a:r>
              <a:rPr sz="800" spc="-20" dirty="0">
                <a:solidFill>
                  <a:prstClr val="black"/>
                </a:solidFill>
                <a:latin typeface="Arial"/>
                <a:cs typeface="Arial"/>
              </a:rPr>
              <a:t>w</a:t>
            </a:r>
            <a:r>
              <a:rPr sz="800" dirty="0">
                <a:solidFill>
                  <a:prstClr val="black"/>
                </a:solidFill>
                <a:latin typeface="Arial"/>
                <a:cs typeface="Arial"/>
              </a:rPr>
              <a:t>i</a:t>
            </a:r>
            <a:r>
              <a:rPr sz="800" spc="-5" dirty="0">
                <a:solidFill>
                  <a:prstClr val="black"/>
                </a:solidFill>
                <a:latin typeface="Arial"/>
                <a:cs typeface="Arial"/>
              </a:rPr>
              <a:t>ng </a:t>
            </a:r>
            <a:r>
              <a:rPr sz="800" dirty="0">
                <a:solidFill>
                  <a:prstClr val="black"/>
                </a:solidFill>
                <a:latin typeface="Arial"/>
                <a:cs typeface="Arial"/>
              </a:rPr>
              <a:t>t</a:t>
            </a:r>
            <a:r>
              <a:rPr sz="800" spc="-5" dirty="0">
                <a:solidFill>
                  <a:prstClr val="black"/>
                </a:solidFill>
                <a:latin typeface="Arial"/>
                <a:cs typeface="Arial"/>
              </a:rPr>
              <a:t>a</a:t>
            </a:r>
            <a:r>
              <a:rPr sz="800" spc="5" dirty="0">
                <a:solidFill>
                  <a:prstClr val="black"/>
                </a:solidFill>
                <a:latin typeface="Arial"/>
                <a:cs typeface="Arial"/>
              </a:rPr>
              <a:t>sks</a:t>
            </a:r>
            <a:r>
              <a:rPr sz="800" dirty="0">
                <a:solidFill>
                  <a:prstClr val="black"/>
                </a:solidFill>
                <a:latin typeface="Arial"/>
                <a:cs typeface="Arial"/>
              </a:rPr>
              <a:t>:</a:t>
            </a:r>
          </a:p>
          <a:p>
            <a:pPr marL="76200" indent="-63500">
              <a:spcBef>
                <a:spcPts val="480"/>
              </a:spcBef>
              <a:buFont typeface="Arial"/>
              <a:buChar char="•"/>
              <a:tabLst>
                <a:tab pos="76835" algn="l"/>
              </a:tabLst>
            </a:pPr>
            <a:r>
              <a:rPr sz="800" spc="-5" dirty="0">
                <a:solidFill>
                  <a:prstClr val="black"/>
                </a:solidFill>
                <a:latin typeface="Arial"/>
                <a:cs typeface="Arial"/>
              </a:rPr>
              <a:t>Da</a:t>
            </a:r>
            <a:r>
              <a:rPr sz="800" dirty="0">
                <a:solidFill>
                  <a:prstClr val="black"/>
                </a:solidFill>
                <a:latin typeface="Arial"/>
                <a:cs typeface="Arial"/>
              </a:rPr>
              <a:t>ta </a:t>
            </a:r>
            <a:r>
              <a:rPr sz="800" spc="5" dirty="0">
                <a:solidFill>
                  <a:prstClr val="black"/>
                </a:solidFill>
                <a:latin typeface="Arial"/>
                <a:cs typeface="Arial"/>
              </a:rPr>
              <a:t>c</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e</a:t>
            </a:r>
            <a:r>
              <a:rPr sz="800" spc="5" dirty="0">
                <a:solidFill>
                  <a:prstClr val="black"/>
                </a:solidFill>
                <a:latin typeface="Arial"/>
                <a:cs typeface="Arial"/>
              </a:rPr>
              <a:t>c</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a:solidFill>
                  <a:prstClr val="black"/>
                </a:solidFill>
                <a:latin typeface="Arial"/>
                <a:cs typeface="Arial"/>
              </a:rPr>
              <a:t>S</a:t>
            </a:r>
            <a:r>
              <a:rPr sz="800" spc="-5" dirty="0">
                <a:solidFill>
                  <a:prstClr val="black"/>
                </a:solidFill>
                <a:latin typeface="Arial"/>
                <a:cs typeface="Arial"/>
              </a:rPr>
              <a:t>o</a:t>
            </a:r>
            <a:r>
              <a:rPr sz="800" dirty="0">
                <a:solidFill>
                  <a:prstClr val="black"/>
                </a:solidFill>
                <a:latin typeface="Arial"/>
                <a:cs typeface="Arial"/>
              </a:rPr>
              <a:t>ft</a:t>
            </a:r>
            <a:r>
              <a:rPr sz="800" spc="-20" dirty="0">
                <a:solidFill>
                  <a:prstClr val="black"/>
                </a:solidFill>
                <a:latin typeface="Arial"/>
                <a:cs typeface="Arial"/>
              </a:rPr>
              <a:t>w</a:t>
            </a:r>
            <a:r>
              <a:rPr sz="800" spc="-5" dirty="0">
                <a:solidFill>
                  <a:prstClr val="black"/>
                </a:solidFill>
                <a:latin typeface="Arial"/>
                <a:cs typeface="Arial"/>
              </a:rPr>
              <a:t>ar</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r B/R</a:t>
            </a:r>
            <a:r>
              <a:rPr sz="800" spc="-15" dirty="0">
                <a:solidFill>
                  <a:prstClr val="black"/>
                </a:solidFill>
                <a:latin typeface="Arial"/>
                <a:cs typeface="Arial"/>
              </a:rPr>
              <a:t> </a:t>
            </a:r>
            <a:r>
              <a:rPr sz="800" spc="10" dirty="0">
                <a:solidFill>
                  <a:prstClr val="black"/>
                </a:solidFill>
                <a:latin typeface="Arial"/>
                <a:cs typeface="Arial"/>
              </a:rPr>
              <a:t>m</a:t>
            </a:r>
            <a:r>
              <a:rPr sz="800" spc="-5" dirty="0">
                <a:solidFill>
                  <a:prstClr val="black"/>
                </a:solidFill>
                <a:latin typeface="Arial"/>
                <a:cs typeface="Arial"/>
              </a:rPr>
              <a:t>ode</a:t>
            </a:r>
            <a:r>
              <a:rPr sz="800" dirty="0">
                <a:solidFill>
                  <a:prstClr val="black"/>
                </a:solidFill>
                <a:latin typeface="Arial"/>
                <a:cs typeface="Arial"/>
              </a:rPr>
              <a:t>lli</a:t>
            </a:r>
            <a:r>
              <a:rPr sz="800" spc="-5" dirty="0">
                <a:solidFill>
                  <a:prstClr val="black"/>
                </a:solidFill>
                <a:latin typeface="Arial"/>
                <a:cs typeface="Arial"/>
              </a:rPr>
              <a:t>n</a:t>
            </a:r>
            <a:r>
              <a:rPr sz="800" dirty="0">
                <a:solidFill>
                  <a:prstClr val="black"/>
                </a:solidFill>
                <a:latin typeface="Arial"/>
                <a:cs typeface="Arial"/>
              </a:rPr>
              <a:t>g</a:t>
            </a:r>
            <a:r>
              <a:rPr sz="800" spc="-10" dirty="0">
                <a:solidFill>
                  <a:prstClr val="black"/>
                </a:solidFill>
                <a:latin typeface="Arial"/>
                <a:cs typeface="Arial"/>
              </a:rPr>
              <a:t> </a:t>
            </a:r>
            <a:r>
              <a:rPr sz="800" dirty="0">
                <a:solidFill>
                  <a:prstClr val="black"/>
                </a:solidFill>
                <a:latin typeface="Arial"/>
                <a:cs typeface="Arial"/>
              </a:rPr>
              <a:t>&amp;</a:t>
            </a:r>
            <a:r>
              <a:rPr sz="800" spc="5" dirty="0">
                <a:solidFill>
                  <a:prstClr val="black"/>
                </a:solidFill>
                <a:latin typeface="Arial"/>
                <a:cs typeface="Arial"/>
              </a:rPr>
              <a:t> </a:t>
            </a:r>
            <a:r>
              <a:rPr sz="800" dirty="0">
                <a:solidFill>
                  <a:prstClr val="black"/>
                </a:solidFill>
                <a:latin typeface="Arial"/>
                <a:cs typeface="Arial"/>
              </a:rPr>
              <a:t>ill</a:t>
            </a:r>
            <a:r>
              <a:rPr sz="800" spc="-5" dirty="0">
                <a:solidFill>
                  <a:prstClr val="black"/>
                </a:solidFill>
                <a:latin typeface="Arial"/>
                <a:cs typeface="Arial"/>
              </a:rPr>
              <a:t>u</a:t>
            </a:r>
            <a:r>
              <a:rPr sz="800" spc="5" dirty="0">
                <a:solidFill>
                  <a:prstClr val="black"/>
                </a:solidFill>
                <a:latin typeface="Arial"/>
                <a:cs typeface="Arial"/>
              </a:rPr>
              <a:t>s</a:t>
            </a:r>
            <a:r>
              <a:rPr sz="800" dirty="0">
                <a:solidFill>
                  <a:prstClr val="black"/>
                </a:solidFill>
                <a:latin typeface="Arial"/>
                <a:cs typeface="Arial"/>
              </a:rPr>
              <a:t>t</a:t>
            </a:r>
            <a:r>
              <a:rPr sz="800" spc="-5" dirty="0">
                <a:solidFill>
                  <a:prstClr val="black"/>
                </a:solidFill>
                <a:latin typeface="Arial"/>
                <a:cs typeface="Arial"/>
              </a:rPr>
              <a:t>ra</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a:solidFill>
                  <a:prstClr val="black"/>
                </a:solidFill>
                <a:latin typeface="Arial"/>
                <a:cs typeface="Arial"/>
              </a:rPr>
              <a:t>P</a:t>
            </a:r>
            <a:r>
              <a:rPr sz="800" spc="-5" dirty="0">
                <a:solidFill>
                  <a:prstClr val="black"/>
                </a:solidFill>
                <a:latin typeface="Arial"/>
                <a:cs typeface="Arial"/>
              </a:rPr>
              <a:t>ub</a:t>
            </a:r>
            <a:r>
              <a:rPr sz="800" dirty="0">
                <a:solidFill>
                  <a:prstClr val="black"/>
                </a:solidFill>
                <a:latin typeface="Arial"/>
                <a:cs typeface="Arial"/>
              </a:rPr>
              <a:t>li</a:t>
            </a:r>
            <a:r>
              <a:rPr sz="800" spc="5" dirty="0">
                <a:solidFill>
                  <a:prstClr val="black"/>
                </a:solidFill>
                <a:latin typeface="Arial"/>
                <a:cs typeface="Arial"/>
              </a:rPr>
              <a:t>c</a:t>
            </a:r>
            <a:r>
              <a:rPr sz="800" spc="-5" dirty="0">
                <a:solidFill>
                  <a:prstClr val="black"/>
                </a:solidFill>
                <a:latin typeface="Arial"/>
                <a:cs typeface="Arial"/>
              </a:rPr>
              <a:t>a</a:t>
            </a:r>
            <a:r>
              <a:rPr sz="800" dirty="0">
                <a:solidFill>
                  <a:prstClr val="black"/>
                </a:solidFill>
                <a:latin typeface="Arial"/>
                <a:cs typeface="Arial"/>
              </a:rPr>
              <a:t>ti</a:t>
            </a:r>
            <a:r>
              <a:rPr sz="800" spc="-5" dirty="0">
                <a:solidFill>
                  <a:prstClr val="black"/>
                </a:solidFill>
                <a:latin typeface="Arial"/>
                <a:cs typeface="Arial"/>
              </a:rPr>
              <a:t>ons</a:t>
            </a:r>
            <a:endParaRPr sz="800" dirty="0">
              <a:solidFill>
                <a:prstClr val="black"/>
              </a:solidFill>
              <a:latin typeface="Arial"/>
              <a:cs typeface="Arial"/>
            </a:endParaRPr>
          </a:p>
        </p:txBody>
      </p:sp>
      <p:sp>
        <p:nvSpPr>
          <p:cNvPr id="286" name="テキスト ボックス 285"/>
          <p:cNvSpPr txBox="1"/>
          <p:nvPr/>
        </p:nvSpPr>
        <p:spPr>
          <a:xfrm>
            <a:off x="2827017" y="179616"/>
            <a:ext cx="6172841" cy="307777"/>
          </a:xfrm>
          <a:prstGeom prst="rect">
            <a:avLst/>
          </a:prstGeom>
          <a:noFill/>
        </p:spPr>
        <p:txBody>
          <a:bodyPr wrap="square" rtlCol="0">
            <a:spAutoFit/>
          </a:bodyPr>
          <a:lstStyle/>
          <a:p>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各ワークパッケージは、以下の組織図に図示されているサブグループで構成されて</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8" name="角丸四角形吹き出し 297"/>
          <p:cNvSpPr/>
          <p:nvPr/>
        </p:nvSpPr>
        <p:spPr>
          <a:xfrm>
            <a:off x="4100185" y="2530745"/>
            <a:ext cx="4946270" cy="1229254"/>
          </a:xfrm>
          <a:prstGeom prst="wedgeRoundRectCallout">
            <a:avLst>
              <a:gd name="adj1" fmla="val -53723"/>
              <a:gd name="adj2" fmla="val 71854"/>
              <a:gd name="adj3" fmla="val 16667"/>
            </a:avLst>
          </a:prstGeom>
          <a:solidFill>
            <a:srgbClr val="00B0F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SP5: Better use of existing terminology</a:t>
            </a:r>
            <a:r>
              <a:rPr lang="ja-JP" altLang="ja-JP" dirty="0"/>
              <a:t>　</a:t>
            </a:r>
          </a:p>
          <a:p>
            <a:r>
              <a:rPr lang="ja-JP" altLang="en-US" dirty="0" smtClean="0"/>
              <a:t>　　　（既存</a:t>
            </a:r>
            <a:r>
              <a:rPr lang="ja-JP" altLang="ja-JP" dirty="0" smtClean="0"/>
              <a:t>用語</a:t>
            </a:r>
            <a:r>
              <a:rPr lang="ja-JP" altLang="ja-JP" dirty="0"/>
              <a:t>の使用性</a:t>
            </a:r>
            <a:r>
              <a:rPr lang="ja-JP" altLang="ja-JP" dirty="0" smtClean="0"/>
              <a:t>向上</a:t>
            </a:r>
            <a:r>
              <a:rPr lang="ja-JP" altLang="en-US" dirty="0" smtClean="0"/>
              <a:t>）</a:t>
            </a:r>
            <a:endParaRPr lang="ja-JP" altLang="ja-JP" dirty="0"/>
          </a:p>
          <a:p>
            <a:pPr marL="285750" lvl="0" indent="-285750">
              <a:buFont typeface="Arial" panose="020B0604020202020204" pitchFamily="34" charset="0"/>
              <a:buChar char="•"/>
            </a:pPr>
            <a:r>
              <a:rPr lang="en-US" altLang="ja-JP" dirty="0"/>
              <a:t>PT, HLT, SMQ, Ad hoc</a:t>
            </a:r>
            <a:r>
              <a:rPr lang="ja-JP" altLang="ja-JP" dirty="0"/>
              <a:t>グループ化等による既存の用語の使用性向上</a:t>
            </a:r>
          </a:p>
        </p:txBody>
      </p:sp>
      <p:sp>
        <p:nvSpPr>
          <p:cNvPr id="300" name="角丸四角形吹き出し 299"/>
          <p:cNvSpPr/>
          <p:nvPr/>
        </p:nvSpPr>
        <p:spPr>
          <a:xfrm>
            <a:off x="4289081" y="4467121"/>
            <a:ext cx="4792047" cy="1493092"/>
          </a:xfrm>
          <a:prstGeom prst="wedgeRoundRectCallout">
            <a:avLst>
              <a:gd name="adj1" fmla="val -57584"/>
              <a:gd name="adj2" fmla="val -59957"/>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SP6: ADR grouping</a:t>
            </a:r>
            <a:r>
              <a:rPr lang="ja-JP" altLang="ja-JP" dirty="0"/>
              <a:t>　</a:t>
            </a:r>
            <a:r>
              <a:rPr lang="ja-JP" altLang="en-US" dirty="0" smtClean="0"/>
              <a:t>（</a:t>
            </a:r>
            <a:r>
              <a:rPr lang="en-US" altLang="ja-JP" dirty="0" smtClean="0"/>
              <a:t>ADR</a:t>
            </a:r>
            <a:r>
              <a:rPr lang="ja-JP" altLang="ja-JP" dirty="0"/>
              <a:t>の</a:t>
            </a:r>
            <a:r>
              <a:rPr lang="ja-JP" altLang="ja-JP" dirty="0" smtClean="0"/>
              <a:t>グループ化</a:t>
            </a:r>
            <a:r>
              <a:rPr lang="ja-JP" altLang="en-US" dirty="0" smtClean="0"/>
              <a:t>）</a:t>
            </a:r>
            <a:endParaRPr lang="ja-JP" altLang="ja-JP" dirty="0"/>
          </a:p>
          <a:p>
            <a:pPr marL="285750" lvl="0" indent="-285750">
              <a:buFont typeface="Arial" panose="020B0604020202020204" pitchFamily="34" charset="0"/>
              <a:buChar char="•"/>
            </a:pPr>
            <a:r>
              <a:rPr lang="ja-JP" altLang="ja-JP" dirty="0"/>
              <a:t>シグナル検出を改善する目的で，</a:t>
            </a:r>
            <a:r>
              <a:rPr lang="en-US" altLang="ja-JP" dirty="0"/>
              <a:t>ADR</a:t>
            </a:r>
            <a:r>
              <a:rPr lang="ja-JP" altLang="ja-JP" dirty="0"/>
              <a:t>をグループ化する新手法の検討（</a:t>
            </a:r>
            <a:r>
              <a:rPr lang="en-US" altLang="ja-JP" dirty="0" err="1"/>
              <a:t>MedDRA</a:t>
            </a:r>
            <a:r>
              <a:rPr lang="ja-JP" altLang="ja-JP" dirty="0"/>
              <a:t>の階層や既存の</a:t>
            </a:r>
            <a:r>
              <a:rPr lang="en-US" altLang="ja-JP" dirty="0" err="1"/>
              <a:t>MedDRA</a:t>
            </a:r>
            <a:r>
              <a:rPr lang="ja-JP" altLang="ja-JP" dirty="0"/>
              <a:t>の知識に依存しないグループ化手法の検討）</a:t>
            </a:r>
          </a:p>
        </p:txBody>
      </p:sp>
      <p:sp>
        <p:nvSpPr>
          <p:cNvPr id="2" name="スライド番号プレースホルダー 1"/>
          <p:cNvSpPr>
            <a:spLocks noGrp="1"/>
          </p:cNvSpPr>
          <p:nvPr>
            <p:ph type="sldNum" sz="quarter" idx="12"/>
          </p:nvPr>
        </p:nvSpPr>
        <p:spPr>
          <a:xfrm>
            <a:off x="6985250" y="6505439"/>
            <a:ext cx="2133600" cy="365125"/>
          </a:xfrm>
        </p:spPr>
        <p:txBody>
          <a:bodyPr/>
          <a:lstStyle/>
          <a:p>
            <a:fld id="{E7CEEA55-ED35-4668-9ACA-57B39DB1A3E8}" type="slidenum">
              <a:rPr lang="ja-JP" altLang="en-US" smtClean="0">
                <a:solidFill>
                  <a:prstClr val="black">
                    <a:tint val="75000"/>
                  </a:prstClr>
                </a:solidFill>
              </a:rPr>
              <a:t>31</a:t>
            </a:fld>
            <a:endParaRPr lang="ja-JP" altLang="en-US" dirty="0">
              <a:solidFill>
                <a:prstClr val="black">
                  <a:tint val="75000"/>
                </a:prstClr>
              </a:solidFill>
            </a:endParaRPr>
          </a:p>
        </p:txBody>
      </p:sp>
      <p:sp>
        <p:nvSpPr>
          <p:cNvPr id="292" name="テキスト ボックス 291"/>
          <p:cNvSpPr txBox="1"/>
          <p:nvPr/>
        </p:nvSpPr>
        <p:spPr>
          <a:xfrm>
            <a:off x="2843808" y="1403484"/>
            <a:ext cx="1077442" cy="235048"/>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シグナル検出手法</a:t>
            </a:r>
          </a:p>
        </p:txBody>
      </p:sp>
      <p:sp>
        <p:nvSpPr>
          <p:cNvPr id="290" name="テキスト ボックス 289"/>
          <p:cNvSpPr txBox="1"/>
          <p:nvPr/>
        </p:nvSpPr>
        <p:spPr>
          <a:xfrm>
            <a:off x="141707" y="6575576"/>
            <a:ext cx="7520113"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2"/>
              </a:rPr>
              <a:t>http://</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2"/>
              </a:rPr>
              <a:t>www.imi-protect.eu/documents/PROTECT4thPeriodicReport_Sep2012-Aug2013.pdf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00171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 grpId="0" animBg="1"/>
      <p:bldP spid="30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6" y="602198"/>
            <a:ext cx="9153015" cy="6283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スライド番号プレースホルダー 3"/>
          <p:cNvSpPr>
            <a:spLocks noGrp="1"/>
          </p:cNvSpPr>
          <p:nvPr>
            <p:ph type="sldNum" sz="quarter" idx="12"/>
          </p:nvPr>
        </p:nvSpPr>
        <p:spPr>
          <a:xfrm>
            <a:off x="6996682" y="6520259"/>
            <a:ext cx="2133600" cy="365125"/>
          </a:xfrm>
        </p:spPr>
        <p:txBody>
          <a:bodyPr/>
          <a:lstStyle/>
          <a:p>
            <a:fld id="{B778A560-2A01-4D28-A603-EE66FC17B731}" type="slidenum">
              <a:rPr lang="ja-JP" altLang="en-US" smtClean="0">
                <a:solidFill>
                  <a:prstClr val="black">
                    <a:tint val="75000"/>
                  </a:prstClr>
                </a:solidFill>
              </a:rPr>
              <a:t>32</a:t>
            </a:fld>
            <a:endParaRPr lang="ja-JP" altLang="en-US" dirty="0">
              <a:solidFill>
                <a:prstClr val="black">
                  <a:tint val="75000"/>
                </a:prstClr>
              </a:solidFill>
            </a:endParaRPr>
          </a:p>
        </p:txBody>
      </p:sp>
      <p:sp>
        <p:nvSpPr>
          <p:cNvPr id="6" name="正方形/長方形 5"/>
          <p:cNvSpPr/>
          <p:nvPr/>
        </p:nvSpPr>
        <p:spPr>
          <a:xfrm>
            <a:off x="5364088" y="116632"/>
            <a:ext cx="3684157" cy="1169551"/>
          </a:xfrm>
          <a:prstGeom prst="rect">
            <a:avLst/>
          </a:prstGeom>
          <a:solidFill>
            <a:srgbClr val="FFC000"/>
          </a:solidFill>
          <a:ln>
            <a:noFill/>
          </a:ln>
        </p:spPr>
        <p:txBody>
          <a:bodyPr wrap="square">
            <a:spAutoFit/>
          </a:bodyPr>
          <a:lstStyle/>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WP3: Methods for Signal Detection</a:t>
            </a:r>
            <a:endPar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SP5</a:t>
            </a:r>
            <a:r>
              <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 Better use of existing terminology</a:t>
            </a:r>
            <a:r>
              <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　</a:t>
            </a:r>
          </a:p>
          <a:p>
            <a:r>
              <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　　　（既存用語の使用性向上）</a:t>
            </a:r>
          </a:p>
          <a:p>
            <a:r>
              <a:rPr lang="en-US" altLang="ja-JP"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PT, HLT, SMQ, Ad hoc</a:t>
            </a:r>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グループ化等による既存の用語の使用性</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向上</a:t>
            </a:r>
            <a:endPar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755576" y="3789040"/>
            <a:ext cx="7632848"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既に確立されたヒエラルキーを使用した医学用語のグルーピングでシグナル検出速度を向上できるか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0" y="4107507"/>
            <a:ext cx="8888388" cy="20272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312256" y="2420888"/>
            <a:ext cx="443319" cy="4956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9069068" y="-27384"/>
            <a:ext cx="111444" cy="6885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55722" y="0"/>
            <a:ext cx="111444" cy="6885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179512" y="6392361"/>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3"/>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3"/>
              </a:rPr>
              <a:t>www.youtube.com/watch?v=8U-PLP37IgM&amp;list=PL7K5dNgKnawbCbddbpOxfDG7C4Eqdoks9&amp;index=5</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179512" y="6567155"/>
            <a:ext cx="6768752" cy="246221"/>
          </a:xfrm>
          <a:prstGeom prst="rect">
            <a:avLst/>
          </a:prstGeom>
        </p:spPr>
        <p:txBody>
          <a:bodyPr wrap="square">
            <a:spAutoFit/>
          </a:bodyPr>
          <a:lstStyle/>
          <a:p>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www.imi-protect.eu/documents/Session4.2_Useofontologiesinsignaldetection.pdf</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3239948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000" y="41887"/>
            <a:ext cx="8786495" cy="6316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スライド番号プレースホルダー 3"/>
          <p:cNvSpPr>
            <a:spLocks noGrp="1"/>
          </p:cNvSpPr>
          <p:nvPr>
            <p:ph type="sldNum" sz="quarter" idx="12"/>
          </p:nvPr>
        </p:nvSpPr>
        <p:spPr>
          <a:xfrm>
            <a:off x="7010400" y="6309320"/>
            <a:ext cx="2133600" cy="365125"/>
          </a:xfrm>
        </p:spPr>
        <p:txBody>
          <a:bodyPr/>
          <a:lstStyle/>
          <a:p>
            <a:fld id="{B778A560-2A01-4D28-A603-EE66FC17B731}" type="slidenum">
              <a:rPr lang="ja-JP" altLang="en-US" smtClean="0">
                <a:solidFill>
                  <a:prstClr val="black">
                    <a:tint val="75000"/>
                  </a:prstClr>
                </a:solidFill>
              </a:rPr>
              <a:t>33</a:t>
            </a:fld>
            <a:endParaRPr lang="ja-JP" altLang="en-US" dirty="0">
              <a:solidFill>
                <a:prstClr val="black">
                  <a:tint val="75000"/>
                </a:prstClr>
              </a:solidFill>
            </a:endParaRPr>
          </a:p>
        </p:txBody>
      </p:sp>
      <p:sp>
        <p:nvSpPr>
          <p:cNvPr id="6" name="正方形/長方形 5"/>
          <p:cNvSpPr/>
          <p:nvPr/>
        </p:nvSpPr>
        <p:spPr>
          <a:xfrm>
            <a:off x="2176515" y="980727"/>
            <a:ext cx="5769950" cy="307777"/>
          </a:xfrm>
          <a:prstGeom prst="rect">
            <a:avLst/>
          </a:prstGeom>
          <a:solidFill>
            <a:schemeClr val="bg1"/>
          </a:solidFill>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関連有害事象用語のグルーピング</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よるシグナル検出の迅速化の試み</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(2012)</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323528" y="6423139"/>
            <a:ext cx="6768752" cy="246221"/>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3"/>
              </a:rPr>
              <a:t>://www.imi-protect.eu/documents/HilletalGroupingrelatedmedicaltermsfinalMIE2012.pdf</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323528" y="6237312"/>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www.youtube.com/watch?v=8U-PLP37IgM&amp;list=PL7K5dNgKnawbCbddbpOxfDG7C4Eqdoks9&amp;index=5</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323528" y="6608385"/>
            <a:ext cx="8820472" cy="246221"/>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参考</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5"/>
              </a:rPr>
              <a:t>://www.imi-protect.eu/documents/HilletalAnAttempttoExpeditSignalDetectionByGroupingRelatedAdverseReactionTerms.pdf</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6012160" y="-27384"/>
            <a:ext cx="3168352"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SP5: </a:t>
            </a:r>
            <a:r>
              <a:rPr lang="ja-JP" altLang="en-US" sz="11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既存用語</a:t>
            </a:r>
            <a:r>
              <a:rPr lang="ja-JP" altLang="en-US" sz="11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の使用性向上</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9910783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7894"/>
            <a:ext cx="8229600" cy="792088"/>
          </a:xfrm>
        </p:spPr>
        <p:txBody>
          <a:bodyPr>
            <a:normAutofit/>
          </a:bodyPr>
          <a:lstStyle/>
          <a:p>
            <a:r>
              <a:rPr lang="en-US" altLang="ja-JP" sz="4000" b="1" dirty="0" smtClean="0">
                <a:solidFill>
                  <a:schemeClr val="accent1">
                    <a:lumMod val="75000"/>
                  </a:schemeClr>
                </a:solidFill>
              </a:rPr>
              <a:t>Abstract</a:t>
            </a:r>
            <a:endParaRPr kumimoji="1" lang="ja-JP" altLang="en-US" sz="4000" b="1" dirty="0">
              <a:solidFill>
                <a:schemeClr val="accent1">
                  <a:lumMod val="75000"/>
                </a:schemeClr>
              </a:solidFill>
            </a:endParaRPr>
          </a:p>
        </p:txBody>
      </p:sp>
      <p:sp>
        <p:nvSpPr>
          <p:cNvPr id="3" name="コンテンツ プレースホルダー 2"/>
          <p:cNvSpPr>
            <a:spLocks noGrp="1"/>
          </p:cNvSpPr>
          <p:nvPr>
            <p:ph idx="1"/>
          </p:nvPr>
        </p:nvSpPr>
        <p:spPr>
          <a:xfrm>
            <a:off x="467544" y="969982"/>
            <a:ext cx="8424936" cy="4032448"/>
          </a:xfrm>
        </p:spPr>
        <p:txBody>
          <a:bodyPr>
            <a:noAutofit/>
          </a:bodyPr>
          <a:lstStyle/>
          <a:p>
            <a:pPr marL="0" indent="0" algn="just">
              <a:buNone/>
            </a:pPr>
            <a:r>
              <a:rPr lang="en-US" altLang="ja-JP" sz="2000" dirty="0" smtClean="0"/>
              <a:t>We </a:t>
            </a:r>
            <a:r>
              <a:rPr lang="en-US" altLang="ja-JP" sz="2000" dirty="0"/>
              <a:t>set out to determine the extent to which grouping related adverse reaction terms would expedite the detection of disproportional reporting in pharmacovigilance. </a:t>
            </a:r>
            <a:r>
              <a:rPr lang="en-US" altLang="ja-JP" sz="2000" dirty="0" smtClean="0"/>
              <a:t>In </a:t>
            </a:r>
            <a:r>
              <a:rPr lang="en-US" altLang="ja-JP" sz="2000" dirty="0"/>
              <a:t>a retrospective analysis, we determined the point in time at which Statistics of Disproportionate Reporting (IC025&gt;0) were detected at different levels of the </a:t>
            </a:r>
            <a:r>
              <a:rPr lang="en-US" altLang="ja-JP" sz="2000" dirty="0" err="1"/>
              <a:t>MedDRA</a:t>
            </a:r>
            <a:r>
              <a:rPr lang="en-US" altLang="ja-JP" sz="2000" dirty="0"/>
              <a:t> terminology, for a set of historical safety issues. </a:t>
            </a:r>
            <a:r>
              <a:rPr lang="en-US" altLang="ja-JP" sz="2000" dirty="0" smtClean="0"/>
              <a:t>The </a:t>
            </a:r>
            <a:r>
              <a:rPr lang="en-US" altLang="ja-JP" sz="2000" dirty="0"/>
              <a:t>setting was the WHO Global Individual Case Safety Reports Database, </a:t>
            </a:r>
            <a:r>
              <a:rPr lang="en-US" altLang="ja-JP" sz="2000" dirty="0" err="1"/>
              <a:t>VigiBase</a:t>
            </a:r>
            <a:r>
              <a:rPr lang="en-US" altLang="ja-JP" sz="2000" dirty="0"/>
              <a:t>. </a:t>
            </a:r>
            <a:endParaRPr lang="en-US" altLang="ja-JP" sz="2000" dirty="0" smtClean="0"/>
          </a:p>
          <a:p>
            <a:pPr marL="0" indent="0" algn="just">
              <a:buNone/>
            </a:pPr>
            <a:r>
              <a:rPr lang="en-US" altLang="ja-JP" sz="2000" dirty="0" smtClean="0"/>
              <a:t>Overall, we found limited net gain from grouping adverse reaction terms. This may reflect that important distinctions remain between individual adverse reaction terms associated with the same medical concept. Alternatively, it may be due to the multiple comparisons inherent in considering related adverse reaction terms separately.</a:t>
            </a:r>
            <a:endParaRPr lang="ja-JP" altLang="en-US" sz="2000" dirty="0" smtClean="0"/>
          </a:p>
        </p:txBody>
      </p:sp>
      <p:sp>
        <p:nvSpPr>
          <p:cNvPr id="4" name="正方形/長方形 3"/>
          <p:cNvSpPr/>
          <p:nvPr/>
        </p:nvSpPr>
        <p:spPr>
          <a:xfrm>
            <a:off x="539552" y="4786406"/>
            <a:ext cx="8280920" cy="1738938"/>
          </a:xfrm>
          <a:prstGeom prst="rect">
            <a:avLst/>
          </a:prstGeom>
        </p:spPr>
        <p:txBody>
          <a:bodyPr wrap="square">
            <a:spAutoFit/>
          </a:bodyPr>
          <a:lstStyle/>
          <a:p>
            <a:pPr marL="285750" indent="-285750">
              <a:buFont typeface="Wingdings" panose="05000000000000000000" pitchFamily="2" charset="2"/>
              <a:buChar char="l"/>
            </a:pP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どの副作用用語のグルーピングが不均衡性を迅速に検出できるか検討</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。レトロスペクティブ</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な分析から，異なる</a:t>
            </a:r>
            <a:r>
              <a:rPr lang="en-US" altLang="ja-JP" sz="1400" dirty="0" err="1">
                <a:solidFill>
                  <a:srgbClr val="0070C0"/>
                </a:solidFill>
                <a:latin typeface="Meiryo UI" panose="020B0604030504040204" pitchFamily="50" charset="-128"/>
                <a:ea typeface="Meiryo UI" panose="020B0604030504040204" pitchFamily="50" charset="-128"/>
                <a:cs typeface="Meiryo UI" panose="020B0604030504040204" pitchFamily="50" charset="-128"/>
              </a:rPr>
              <a:t>MedDRA</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用語レベルで</a:t>
            </a:r>
            <a:r>
              <a:rPr lang="en-US" altLang="ja-JP"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IC025&gt;0</a:t>
            </a:r>
            <a:r>
              <a:rPr lang="ja-JP" altLang="en-US" sz="1400" dirty="0" err="1">
                <a:solidFill>
                  <a:srgbClr val="0070C0"/>
                </a:solidFill>
                <a:latin typeface="Meiryo UI" panose="020B0604030504040204" pitchFamily="50" charset="-128"/>
                <a:ea typeface="Meiryo UI" panose="020B0604030504040204" pitchFamily="50" charset="-128"/>
                <a:cs typeface="Meiryo UI" panose="020B0604030504040204" pitchFamily="50" charset="-128"/>
              </a:rPr>
              <a:t>が検</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出される時期を測定。</a:t>
            </a:r>
          </a:p>
          <a:p>
            <a:pPr marL="285750" indent="-285750">
              <a:buFont typeface="Wingdings" panose="05000000000000000000" pitchFamily="2" charset="2"/>
              <a:buChar char="l"/>
            </a:pPr>
            <a:r>
              <a:rPr lang="en-US" altLang="ja-JP" sz="1400" dirty="0" err="1">
                <a:solidFill>
                  <a:srgbClr val="0070C0"/>
                </a:solidFill>
                <a:latin typeface="Meiryo UI" panose="020B0604030504040204" pitchFamily="50" charset="-128"/>
                <a:ea typeface="Meiryo UI" panose="020B0604030504040204" pitchFamily="50" charset="-128"/>
                <a:cs typeface="Meiryo UI" panose="020B0604030504040204" pitchFamily="50" charset="-128"/>
              </a:rPr>
              <a:t>VigiBase</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使用</a:t>
            </a:r>
            <a:endParaRPr lang="en-US" altLang="ja-JP"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7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総合評価</a:t>
            </a:r>
            <a:endParaRPr lang="en-US" altLang="ja-JP" sz="1400"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pPr marL="180975" indent="-180975">
              <a:buFont typeface="Arial" panose="020B0604020202020204" pitchFamily="34" charset="0"/>
              <a:buChar char="•"/>
            </a:pP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グルーピング</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による迅速化は</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限定的</a:t>
            </a:r>
            <a:endPar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pPr marL="180975" indent="-180975">
              <a:buFont typeface="Arial" panose="020B0604020202020204" pitchFamily="34" charset="0"/>
              <a:buChar char="•"/>
            </a:pP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同じ医学的概念に関連する個別の用語間</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に重要</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な差異が存在</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することが原因の可能性</a:t>
            </a:r>
            <a:endPar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pPr marL="180975" indent="-180975">
              <a:buFont typeface="Arial" panose="020B0604020202020204" pitchFamily="34" charset="0"/>
              <a:buChar char="•"/>
            </a:pP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関連する用語を別々に</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考慮することによる複数</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比較が原因の可能性</a:t>
            </a:r>
            <a:endPar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67544" y="6597352"/>
            <a:ext cx="6768752" cy="253916"/>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2"/>
              </a:rPr>
              <a:t>http</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2"/>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2"/>
              </a:rPr>
              <a:t>www.imi-protect.eu/documents/HilletalGroupingrelatedmedicaltermsfinalMIE2012.pdf</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スライド番号プレースホルダー 6"/>
          <p:cNvSpPr>
            <a:spLocks noGrp="1"/>
          </p:cNvSpPr>
          <p:nvPr>
            <p:ph type="sldNum" sz="quarter" idx="12"/>
          </p:nvPr>
        </p:nvSpPr>
        <p:spPr>
          <a:xfrm>
            <a:off x="7452319" y="6486797"/>
            <a:ext cx="1675543" cy="365125"/>
          </a:xfrm>
        </p:spPr>
        <p:txBody>
          <a:bodyPr/>
          <a:lstStyle/>
          <a:p>
            <a:fld id="{E7CEEA55-ED35-4668-9ACA-57B39DB1A3E8}" type="slidenum">
              <a:rPr lang="ja-JP" altLang="en-US" smtClean="0">
                <a:solidFill>
                  <a:prstClr val="black">
                    <a:tint val="75000"/>
                  </a:prstClr>
                </a:solidFill>
              </a:rPr>
              <a:t>34</a:t>
            </a:fld>
            <a:endParaRPr lang="ja-JP" altLang="en-US" dirty="0">
              <a:solidFill>
                <a:prstClr val="black">
                  <a:tint val="75000"/>
                </a:prstClr>
              </a:solidFill>
            </a:endParaRPr>
          </a:p>
        </p:txBody>
      </p:sp>
      <p:sp>
        <p:nvSpPr>
          <p:cNvPr id="9" name="正方形/長方形 8"/>
          <p:cNvSpPr/>
          <p:nvPr/>
        </p:nvSpPr>
        <p:spPr>
          <a:xfrm>
            <a:off x="6012160" y="-27384"/>
            <a:ext cx="3168352"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SP5: </a:t>
            </a:r>
            <a:r>
              <a:rPr lang="ja-JP" altLang="en-US" sz="11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既存用語</a:t>
            </a:r>
            <a:r>
              <a:rPr lang="ja-JP" altLang="en-US" sz="11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の使用性向上</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5173943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8693" y="188640"/>
            <a:ext cx="8229600" cy="809382"/>
          </a:xfrm>
        </p:spPr>
        <p:txBody>
          <a:bodyPr vert="horz" lIns="91440" tIns="45720" rIns="91440" bIns="45720" rtlCol="0" anchor="ctr">
            <a:normAutofit/>
          </a:bodyPr>
          <a:lstStyle/>
          <a:p>
            <a:r>
              <a:rPr lang="en-US" altLang="ja-JP" sz="4000" b="1" dirty="0" err="1">
                <a:solidFill>
                  <a:schemeClr val="accent1">
                    <a:lumMod val="75000"/>
                  </a:schemeClr>
                </a:solidFill>
              </a:rPr>
              <a:t>MedDRA</a:t>
            </a:r>
            <a:r>
              <a:rPr lang="en-US" altLang="ja-JP" sz="4000" b="1" dirty="0">
                <a:solidFill>
                  <a:schemeClr val="accent1">
                    <a:lumMod val="75000"/>
                  </a:schemeClr>
                </a:solidFill>
              </a:rPr>
              <a:t> groupings</a:t>
            </a:r>
            <a:r>
              <a:rPr lang="ja-JP" altLang="en-US" sz="4000" b="1" dirty="0">
                <a:solidFill>
                  <a:schemeClr val="accent1">
                    <a:lumMod val="75000"/>
                  </a:schemeClr>
                </a:solidFill>
              </a:rPr>
              <a:t> </a:t>
            </a:r>
            <a:r>
              <a:rPr lang="en-US" altLang="ja-JP" sz="4000" b="1" dirty="0">
                <a:solidFill>
                  <a:schemeClr val="accent1">
                    <a:lumMod val="75000"/>
                  </a:schemeClr>
                </a:solidFill>
              </a:rPr>
              <a:t>&amp; Index date</a:t>
            </a:r>
            <a:endParaRPr lang="ja-JP" altLang="en-US" sz="4000" b="1" dirty="0">
              <a:solidFill>
                <a:schemeClr val="accent1">
                  <a:lumMod val="75000"/>
                </a:schemeClr>
              </a:solidFill>
            </a:endParaRPr>
          </a:p>
        </p:txBody>
      </p:sp>
      <p:sp>
        <p:nvSpPr>
          <p:cNvPr id="3" name="コンテンツ プレースホルダー 2"/>
          <p:cNvSpPr>
            <a:spLocks noGrp="1"/>
          </p:cNvSpPr>
          <p:nvPr>
            <p:ph idx="1"/>
          </p:nvPr>
        </p:nvSpPr>
        <p:spPr>
          <a:xfrm>
            <a:off x="395536" y="1864856"/>
            <a:ext cx="8229600" cy="2952328"/>
          </a:xfrm>
        </p:spPr>
        <p:txBody>
          <a:bodyPr>
            <a:normAutofit/>
          </a:bodyPr>
          <a:lstStyle/>
          <a:p>
            <a:r>
              <a:rPr lang="en-US" altLang="ja-JP" sz="2400" dirty="0" err="1" smtClean="0"/>
              <a:t>MedDRA</a:t>
            </a:r>
            <a:r>
              <a:rPr lang="en-US" altLang="ja-JP" sz="2400" dirty="0" smtClean="0"/>
              <a:t> High-Level Terms (HLT)</a:t>
            </a:r>
          </a:p>
          <a:p>
            <a:r>
              <a:rPr lang="en-US" altLang="ja-JP" sz="2400" dirty="0" smtClean="0"/>
              <a:t>Standardized </a:t>
            </a:r>
            <a:r>
              <a:rPr lang="en-US" altLang="ja-JP" sz="2400" dirty="0" err="1" smtClean="0"/>
              <a:t>MedDRA</a:t>
            </a:r>
            <a:r>
              <a:rPr lang="en-US" altLang="ja-JP" sz="2400" dirty="0" smtClean="0"/>
              <a:t> Queries (SMQ)</a:t>
            </a:r>
          </a:p>
          <a:p>
            <a:r>
              <a:rPr lang="en-US" altLang="ja-JP" sz="2400" dirty="0" smtClean="0"/>
              <a:t>Preferred terms (PT)</a:t>
            </a:r>
          </a:p>
          <a:p>
            <a:r>
              <a:rPr lang="en-US" altLang="ja-JP" sz="2400" dirty="0" smtClean="0"/>
              <a:t>Custom groups (CG)</a:t>
            </a:r>
          </a:p>
          <a:p>
            <a:r>
              <a:rPr lang="en-US" altLang="ja-JP" sz="2400" dirty="0" smtClean="0"/>
              <a:t>For each level of the hierarchy, we determined the quarter in which an SDR (IC</a:t>
            </a:r>
            <a:r>
              <a:rPr lang="en-US" altLang="ja-JP" sz="2400" baseline="-25000" dirty="0" smtClean="0"/>
              <a:t>025</a:t>
            </a:r>
            <a:r>
              <a:rPr lang="en-US" altLang="ja-JP" sz="2400" dirty="0" smtClean="0"/>
              <a:t>&gt;0) related to that medical concept would have first been detected.</a:t>
            </a:r>
          </a:p>
        </p:txBody>
      </p:sp>
      <p:sp>
        <p:nvSpPr>
          <p:cNvPr id="6" name="スライド番号プレースホルダー 5"/>
          <p:cNvSpPr>
            <a:spLocks noGrp="1"/>
          </p:cNvSpPr>
          <p:nvPr>
            <p:ph type="sldNum" sz="quarter" idx="12"/>
          </p:nvPr>
        </p:nvSpPr>
        <p:spPr>
          <a:xfrm>
            <a:off x="6994263" y="6480074"/>
            <a:ext cx="2133600" cy="365125"/>
          </a:xfrm>
        </p:spPr>
        <p:txBody>
          <a:bodyPr/>
          <a:lstStyle/>
          <a:p>
            <a:fld id="{E7CEEA55-ED35-4668-9ACA-57B39DB1A3E8}" type="slidenum">
              <a:rPr lang="ja-JP" altLang="en-US" smtClean="0">
                <a:solidFill>
                  <a:prstClr val="black">
                    <a:tint val="75000"/>
                  </a:prstClr>
                </a:solidFill>
              </a:rPr>
              <a:t>35</a:t>
            </a:fld>
            <a:endParaRPr lang="ja-JP" altLang="en-US" dirty="0">
              <a:solidFill>
                <a:prstClr val="black">
                  <a:tint val="75000"/>
                </a:prstClr>
              </a:solidFill>
            </a:endParaRPr>
          </a:p>
        </p:txBody>
      </p:sp>
      <p:sp>
        <p:nvSpPr>
          <p:cNvPr id="9" name="正方形/長方形 8"/>
          <p:cNvSpPr/>
          <p:nvPr/>
        </p:nvSpPr>
        <p:spPr>
          <a:xfrm>
            <a:off x="467544" y="6525344"/>
            <a:ext cx="6768752" cy="253916"/>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2"/>
              </a:rPr>
              <a:t>http</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2"/>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2"/>
              </a:rPr>
              <a:t>www.imi-protect.eu/documents/HilletalGroupingrelatedmedicaltermsfinalMIE2012.pdf</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360040" y="980728"/>
            <a:ext cx="8676456" cy="954107"/>
          </a:xfrm>
          <a:prstGeom prst="rect">
            <a:avLst/>
          </a:prstGeom>
        </p:spPr>
        <p:txBody>
          <a:bodyPr wrap="square">
            <a:spAutoFit/>
          </a:bodyPr>
          <a:lstStyle/>
          <a:p>
            <a:pPr marL="1698625" indent="-1698625"/>
            <a:r>
              <a:rPr lang="en-US" altLang="ja-JP" sz="2800" u="sng" dirty="0"/>
              <a:t>Index date</a:t>
            </a:r>
            <a:r>
              <a:rPr lang="en-US" altLang="ja-JP" sz="2800" dirty="0"/>
              <a:t>: EMA first became aware of the potential signal and initiated their investigation</a:t>
            </a:r>
          </a:p>
        </p:txBody>
      </p:sp>
      <p:sp>
        <p:nvSpPr>
          <p:cNvPr id="8" name="正方形/長方形 7"/>
          <p:cNvSpPr/>
          <p:nvPr/>
        </p:nvSpPr>
        <p:spPr>
          <a:xfrm>
            <a:off x="557808" y="4817184"/>
            <a:ext cx="8280920" cy="1708160"/>
          </a:xfrm>
          <a:prstGeom prst="rect">
            <a:avLst/>
          </a:prstGeom>
        </p:spPr>
        <p:txBody>
          <a:bodyPr wrap="square">
            <a:spAutoFit/>
          </a:bodyPr>
          <a:lstStyle/>
          <a:p>
            <a:r>
              <a:rPr lang="ja-JP" altLang="en-US" sz="1400" u="sng"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インデックス日</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EMA</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がポテンシャルシグナルに初めて気づき，調査を開始した日</a:t>
            </a:r>
            <a:endParaRPr lang="en-US" altLang="ja-JP"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使用したグループピング用語</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pPr marL="180975" indent="-180975">
              <a:buFont typeface="Arial" panose="020B0604020202020204" pitchFamily="34" charset="0"/>
              <a:buChar char="•"/>
            </a:pPr>
            <a:r>
              <a:rPr lang="en-US" altLang="ja-JP" sz="1400" dirty="0" err="1">
                <a:solidFill>
                  <a:srgbClr val="0070C0"/>
                </a:solidFill>
                <a:latin typeface="Meiryo UI" panose="020B0604030504040204" pitchFamily="50" charset="-128"/>
                <a:ea typeface="Meiryo UI" panose="020B0604030504040204" pitchFamily="50" charset="-128"/>
                <a:cs typeface="Meiryo UI" panose="020B0604030504040204" pitchFamily="50" charset="-128"/>
              </a:rPr>
              <a:t>MedDRA</a:t>
            </a:r>
            <a:r>
              <a:rPr lang="en-US" altLang="ja-JP"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HLT</a:t>
            </a:r>
          </a:p>
          <a:p>
            <a:pPr marL="180975" indent="-180975">
              <a:buFont typeface="Arial" panose="020B0604020202020204" pitchFamily="34" charset="0"/>
              <a:buChar char="•"/>
            </a:pPr>
            <a:r>
              <a:rPr lang="en-US" altLang="ja-JP" sz="1400" dirty="0" err="1"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MedDRA</a:t>
            </a:r>
            <a:r>
              <a:rPr lang="en-US" altLang="ja-JP"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 SMQ</a:t>
            </a:r>
          </a:p>
          <a:p>
            <a:pPr marL="180975" indent="-180975">
              <a:buFont typeface="Arial" panose="020B0604020202020204" pitchFamily="34" charset="0"/>
              <a:buChar char="•"/>
            </a:pPr>
            <a:r>
              <a:rPr lang="en-US" altLang="ja-JP"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PT</a:t>
            </a:r>
          </a:p>
          <a:p>
            <a:pPr marL="180975" indent="-180975">
              <a:buFont typeface="Arial" panose="020B0604020202020204" pitchFamily="34" charset="0"/>
              <a:buChar char="•"/>
            </a:pP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カスタムグループ（</a:t>
            </a:r>
            <a:r>
              <a:rPr lang="en-US" altLang="ja-JP"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CG</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pPr marL="180975" indent="-180975">
              <a:buFont typeface="Arial" panose="020B0604020202020204" pitchFamily="34" charset="0"/>
              <a:buChar char="•"/>
            </a:pP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各グルーピング用語が</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最初に</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不均衡性（</a:t>
            </a:r>
            <a:r>
              <a:rPr lang="en-US" altLang="ja-JP"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IC025&gt;0</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）を検</a:t>
            </a:r>
            <a:r>
              <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出できたか，四半期毎</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の検出を実施。</a:t>
            </a:r>
            <a:endParaRPr lang="ja-JP" altLang="en-US" sz="14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6012160" y="-27384"/>
            <a:ext cx="3168352"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SP5: </a:t>
            </a:r>
            <a:r>
              <a:rPr lang="ja-JP" altLang="en-US" sz="11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既存用語</a:t>
            </a:r>
            <a:r>
              <a:rPr lang="ja-JP" altLang="en-US" sz="11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の使用性向上</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1323236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324112"/>
            <a:ext cx="8229600" cy="1143000"/>
          </a:xfrm>
        </p:spPr>
        <p:txBody>
          <a:bodyPr>
            <a:noAutofit/>
          </a:bodyPr>
          <a:lstStyle/>
          <a:p>
            <a:pPr marL="1258888" indent="-1258888" algn="l"/>
            <a:r>
              <a:rPr lang="en-US" altLang="ja-JP" sz="2800" b="1" dirty="0">
                <a:solidFill>
                  <a:schemeClr val="accent1">
                    <a:lumMod val="75000"/>
                  </a:schemeClr>
                </a:solidFill>
              </a:rPr>
              <a:t>Table 1. Number of safety issues detected at each level of the hierarchy compared to the EMA index date, broken down by medical concept.</a:t>
            </a:r>
            <a:endParaRPr kumimoji="1" lang="ja-JP" altLang="en-US" sz="2800" b="1" dirty="0">
              <a:solidFill>
                <a:schemeClr val="accent1">
                  <a:lumMod val="75000"/>
                </a:schemeClr>
              </a:solidFill>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539120"/>
            <a:ext cx="9144001" cy="371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右中かっこ 19"/>
          <p:cNvSpPr/>
          <p:nvPr/>
        </p:nvSpPr>
        <p:spPr>
          <a:xfrm rot="5400000">
            <a:off x="4049942" y="4653466"/>
            <a:ext cx="108012" cy="1224136"/>
          </a:xfrm>
          <a:prstGeom prst="rightBrace">
            <a:avLst>
              <a:gd name="adj1" fmla="val 34418"/>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a:off x="3923928" y="5274244"/>
            <a:ext cx="648072" cy="369332"/>
          </a:xfrm>
          <a:prstGeom prst="rect">
            <a:avLst/>
          </a:prstGeom>
          <a:noFill/>
          <a:ln>
            <a:solidFill>
              <a:schemeClr val="bg1"/>
            </a:solidFill>
          </a:ln>
        </p:spPr>
        <p:txBody>
          <a:bodyPr wrap="square" rtlCol="0">
            <a:spAutoFit/>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25</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a:off x="2987824" y="5634284"/>
            <a:ext cx="5680248" cy="369332"/>
          </a:xfrm>
          <a:prstGeom prst="rect">
            <a:avLst/>
          </a:prstGeom>
          <a:noFill/>
          <a:ln w="6350">
            <a:solidFill>
              <a:srgbClr val="FF0000"/>
            </a:solidFill>
          </a:ln>
        </p:spPr>
        <p:txBody>
          <a:bodyPr wrap="square" rtlCol="0">
            <a:spAutoFit/>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PT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で</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18/25</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において</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Index date</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よりも前にシグナルを検出</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線吹き出し 2 (枠付き) 22"/>
          <p:cNvSpPr/>
          <p:nvPr/>
        </p:nvSpPr>
        <p:spPr>
          <a:xfrm>
            <a:off x="111299" y="5602926"/>
            <a:ext cx="2664296" cy="850410"/>
          </a:xfrm>
          <a:prstGeom prst="borderCallout2">
            <a:avLst>
              <a:gd name="adj1" fmla="val -728"/>
              <a:gd name="adj2" fmla="val 93451"/>
              <a:gd name="adj3" fmla="val -20791"/>
              <a:gd name="adj4" fmla="val 113159"/>
              <a:gd name="adj5" fmla="val -53859"/>
              <a:gd name="adj6" fmla="val 113318"/>
            </a:avLst>
          </a:prstGeom>
        </p:spPr>
        <p:style>
          <a:lnRef idx="2">
            <a:schemeClr val="accent6"/>
          </a:lnRef>
          <a:fillRef idx="1">
            <a:schemeClr val="lt1"/>
          </a:fillRef>
          <a:effectRef idx="0">
            <a:schemeClr val="accent6"/>
          </a:effectRef>
          <a:fontRef idx="minor">
            <a:schemeClr val="dk1"/>
          </a:fontRef>
        </p:style>
        <p:txBody>
          <a:bodyPr rtlCol="0" anchor="ct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Concept </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に</a:t>
            </a:r>
            <a:r>
              <a:rPr lang="ja-JP" altLang="en-US" dirty="0">
                <a:latin typeface="Meiryo UI" panose="020B0604030504040204" pitchFamily="50" charset="-128"/>
                <a:ea typeface="Meiryo UI" panose="020B0604030504040204" pitchFamily="50" charset="-128"/>
                <a:cs typeface="Meiryo UI" panose="020B0604030504040204" pitchFamily="50" charset="-128"/>
              </a:rPr>
              <a:t>相当する箇所の変更があった添文</a:t>
            </a:r>
            <a:r>
              <a:rPr lang="en-US" altLang="ja-JP" dirty="0">
                <a:latin typeface="Meiryo UI" panose="020B0604030504040204" pitchFamily="50" charset="-128"/>
                <a:ea typeface="Meiryo UI" panose="020B0604030504040204" pitchFamily="50" charset="-128"/>
                <a:cs typeface="Meiryo UI" panose="020B0604030504040204" pitchFamily="50" charset="-128"/>
              </a:rPr>
              <a:t>43</a:t>
            </a:r>
            <a:r>
              <a:rPr lang="ja-JP" altLang="en-US" dirty="0">
                <a:latin typeface="Meiryo UI" panose="020B0604030504040204" pitchFamily="50" charset="-128"/>
                <a:ea typeface="Meiryo UI" panose="020B0604030504040204" pitchFamily="50" charset="-128"/>
                <a:cs typeface="Meiryo UI" panose="020B0604030504040204" pitchFamily="50" charset="-128"/>
              </a:rPr>
              <a:t>件</a:t>
            </a:r>
          </a:p>
        </p:txBody>
      </p:sp>
      <p:sp>
        <p:nvSpPr>
          <p:cNvPr id="26" name="正方形/長方形 25"/>
          <p:cNvSpPr/>
          <p:nvPr/>
        </p:nvSpPr>
        <p:spPr>
          <a:xfrm>
            <a:off x="107504" y="2763256"/>
            <a:ext cx="4752528"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p:nvSpPr>
        <p:spPr>
          <a:xfrm>
            <a:off x="2987824" y="6084004"/>
            <a:ext cx="5976664" cy="369332"/>
          </a:xfrm>
          <a:prstGeom prst="rect">
            <a:avLst/>
          </a:prstGeom>
          <a:noFill/>
          <a:ln w="19050">
            <a:solidFill>
              <a:srgbClr val="FF0000"/>
            </a:solidFill>
          </a:ln>
        </p:spPr>
        <p:txBody>
          <a:bodyPr wrap="square" rtlCol="0">
            <a:spAutoFit/>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水疱性発疹：</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4/6</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において</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Index date</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よりも前にシグナル検出</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右中かっこ 30"/>
          <p:cNvSpPr/>
          <p:nvPr/>
        </p:nvSpPr>
        <p:spPr>
          <a:xfrm rot="5400000">
            <a:off x="6858254" y="4653466"/>
            <a:ext cx="108012" cy="1224136"/>
          </a:xfrm>
          <a:prstGeom prst="rightBrace">
            <a:avLst>
              <a:gd name="adj1" fmla="val 34418"/>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6732240" y="5274244"/>
            <a:ext cx="648072" cy="369332"/>
          </a:xfrm>
          <a:prstGeom prst="rect">
            <a:avLst/>
          </a:prstGeom>
          <a:noFill/>
          <a:ln>
            <a:solidFill>
              <a:schemeClr val="bg1"/>
            </a:solidFill>
          </a:ln>
        </p:spPr>
        <p:txBody>
          <a:bodyPr wrap="square" rtlCol="0">
            <a:spAutoFit/>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19</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正方形/長方形 32"/>
          <p:cNvSpPr/>
          <p:nvPr/>
        </p:nvSpPr>
        <p:spPr>
          <a:xfrm>
            <a:off x="107504" y="4203416"/>
            <a:ext cx="8928992" cy="2880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a:xfrm>
            <a:off x="7010400" y="6474356"/>
            <a:ext cx="2133600" cy="365125"/>
          </a:xfrm>
        </p:spPr>
        <p:txBody>
          <a:bodyPr/>
          <a:lstStyle/>
          <a:p>
            <a:fld id="{E7CEEA55-ED35-4668-9ACA-57B39DB1A3E8}" type="slidenum">
              <a:rPr lang="ja-JP" altLang="en-US" smtClean="0">
                <a:solidFill>
                  <a:prstClr val="black">
                    <a:tint val="75000"/>
                  </a:prstClr>
                </a:solidFill>
              </a:rPr>
              <a:t>36</a:t>
            </a:fld>
            <a:endParaRPr lang="ja-JP" altLang="en-US" dirty="0">
              <a:solidFill>
                <a:prstClr val="black">
                  <a:tint val="75000"/>
                </a:prstClr>
              </a:solidFill>
            </a:endParaRPr>
          </a:p>
        </p:txBody>
      </p:sp>
      <p:sp>
        <p:nvSpPr>
          <p:cNvPr id="16" name="正方形/長方形 15"/>
          <p:cNvSpPr/>
          <p:nvPr/>
        </p:nvSpPr>
        <p:spPr>
          <a:xfrm>
            <a:off x="467544" y="6525344"/>
            <a:ext cx="6768752" cy="253916"/>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3"/>
              </a:rPr>
              <a:t>www.imi-protect.eu/documents/HilletalGroupingrelatedmedicaltermsfinalMIE2012.pdf</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183307" y="1899160"/>
            <a:ext cx="2516485" cy="216024"/>
          </a:xfrm>
          <a:prstGeom prst="rect">
            <a:avLst/>
          </a:prstGeom>
          <a:no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6012160" y="-27384"/>
            <a:ext cx="3168352"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SP5: </a:t>
            </a:r>
            <a:r>
              <a:rPr lang="ja-JP" altLang="en-US" sz="11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既存用語</a:t>
            </a:r>
            <a:r>
              <a:rPr lang="ja-JP" altLang="en-US" sz="11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の使用性向上</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907171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858813"/>
            <a:ext cx="8424936" cy="1143000"/>
          </a:xfrm>
        </p:spPr>
        <p:txBody>
          <a:bodyPr vert="horz" lIns="91440" tIns="45720" rIns="91440" bIns="45720" rtlCol="0" anchor="ctr">
            <a:noAutofit/>
          </a:bodyPr>
          <a:lstStyle/>
          <a:p>
            <a:pPr marL="1258888" indent="-1258888" algn="l"/>
            <a:r>
              <a:rPr lang="en-US" altLang="ja-JP" sz="2800" b="1" dirty="0">
                <a:solidFill>
                  <a:schemeClr val="accent1">
                    <a:lumMod val="75000"/>
                  </a:schemeClr>
                </a:solidFill>
              </a:rPr>
              <a:t>Table 2. Number of safety issues detected earlier versus later with PTs than with each of the groupings, and corresponding gains or losses in time (quarters of a year).</a:t>
            </a:r>
            <a:endParaRPr lang="ja-JP" altLang="en-US" sz="2800" b="1" dirty="0">
              <a:solidFill>
                <a:schemeClr val="accent1">
                  <a:lumMod val="75000"/>
                </a:schemeClr>
              </a:solidFill>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2431160"/>
            <a:ext cx="8792934" cy="1730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コンテンツ プレースホルダー 2"/>
          <p:cNvSpPr txBox="1">
            <a:spLocks/>
          </p:cNvSpPr>
          <p:nvPr/>
        </p:nvSpPr>
        <p:spPr>
          <a:xfrm>
            <a:off x="601563" y="5085184"/>
            <a:ext cx="7704856" cy="432048"/>
          </a:xfrm>
          <a:prstGeom prst="rect">
            <a:avLst/>
          </a:prstGeom>
          <a:ln>
            <a:solidFill>
              <a:srgbClr val="FF0000"/>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lgn="just">
              <a:buNone/>
            </a:pP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HLT</a:t>
            </a:r>
            <a:r>
              <a:rPr lang="ja-JP" altLang="en-US" sz="20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SMQ</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および</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CG</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との比較全てで，</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PT</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の方が早期にシグナルを検出</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角丸四角形 5"/>
          <p:cNvSpPr/>
          <p:nvPr/>
        </p:nvSpPr>
        <p:spPr>
          <a:xfrm>
            <a:off x="2843808" y="3511280"/>
            <a:ext cx="576064" cy="28803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 7"/>
          <p:cNvSpPr/>
          <p:nvPr/>
        </p:nvSpPr>
        <p:spPr>
          <a:xfrm>
            <a:off x="5940152" y="3511280"/>
            <a:ext cx="576064" cy="28803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606152" y="4378077"/>
            <a:ext cx="7704856" cy="400110"/>
          </a:xfrm>
          <a:prstGeom prst="rect">
            <a:avLst/>
          </a:prstGeom>
        </p:spPr>
        <p:txBody>
          <a:bodyPr wrap="square">
            <a:spAutoFit/>
          </a:bodyPr>
          <a:lstStyle/>
          <a:p>
            <a:pPr lvl="0" algn="just"/>
            <a:r>
              <a:rPr lang="en-US" altLang="ja-JP" sz="2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PT</a:t>
            </a:r>
            <a:r>
              <a:rPr lang="ja-JP" altLang="en-US" sz="2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と，</a:t>
            </a:r>
            <a:r>
              <a:rPr lang="en-US" altLang="ja-JP" sz="2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HLT, SMQ</a:t>
            </a:r>
            <a:r>
              <a:rPr lang="ja-JP" altLang="en-US" sz="2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および</a:t>
            </a:r>
            <a:r>
              <a:rPr lang="en-US" altLang="ja-JP" sz="2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CG</a:t>
            </a:r>
            <a:r>
              <a:rPr lang="ja-JP" altLang="en-US" sz="2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のシグナル検出速度を四半期単位で比較</a:t>
            </a:r>
            <a:endParaRPr lang="en-US" altLang="ja-JP" sz="2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2"/>
          </p:nvPr>
        </p:nvSpPr>
        <p:spPr>
          <a:xfrm>
            <a:off x="7010400" y="6486797"/>
            <a:ext cx="2133600" cy="365125"/>
          </a:xfrm>
        </p:spPr>
        <p:txBody>
          <a:bodyPr/>
          <a:lstStyle/>
          <a:p>
            <a:fld id="{E7CEEA55-ED35-4668-9ACA-57B39DB1A3E8}" type="slidenum">
              <a:rPr lang="ja-JP" altLang="en-US" smtClean="0">
                <a:solidFill>
                  <a:prstClr val="black">
                    <a:tint val="75000"/>
                  </a:prstClr>
                </a:solidFill>
              </a:rPr>
              <a:t>37</a:t>
            </a:fld>
            <a:endParaRPr lang="ja-JP" altLang="en-US" dirty="0">
              <a:solidFill>
                <a:prstClr val="black">
                  <a:tint val="75000"/>
                </a:prstClr>
              </a:solidFill>
            </a:endParaRPr>
          </a:p>
        </p:txBody>
      </p:sp>
      <p:sp>
        <p:nvSpPr>
          <p:cNvPr id="11" name="正方形/長方形 10"/>
          <p:cNvSpPr/>
          <p:nvPr/>
        </p:nvSpPr>
        <p:spPr>
          <a:xfrm>
            <a:off x="251520" y="6525344"/>
            <a:ext cx="6768752" cy="253916"/>
          </a:xfrm>
          <a:prstGeom prst="rect">
            <a:avLst/>
          </a:prstGeom>
        </p:spPr>
        <p:txBody>
          <a:bodyPr wrap="square">
            <a:spAutoFit/>
          </a:bodyPr>
          <a:lstStyle/>
          <a:p>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出典：</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3"/>
              </a:rPr>
              <a:t>www.imi-protect.eu/documents/HilletalGroupingrelatedmedicaltermsfinalMIE2012.pdf</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6012160" y="-27384"/>
            <a:ext cx="3168352"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SP5: </a:t>
            </a:r>
            <a:r>
              <a:rPr lang="ja-JP" altLang="en-US" sz="11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既存用語</a:t>
            </a:r>
            <a:r>
              <a:rPr lang="ja-JP" altLang="en-US" sz="11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の使用性向上</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タイトル 1"/>
          <p:cNvSpPr txBox="1">
            <a:spLocks/>
          </p:cNvSpPr>
          <p:nvPr/>
        </p:nvSpPr>
        <p:spPr>
          <a:xfrm>
            <a:off x="323528" y="2359943"/>
            <a:ext cx="8640960" cy="145926"/>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58888" indent="-1258888" algn="l"/>
            <a:endParaRPr lang="ja-JP" altLang="en-US" sz="1050" b="1" dirty="0">
              <a:solidFill>
                <a:schemeClr val="accent1">
                  <a:lumMod val="75000"/>
                </a:schemeClr>
              </a:solidFill>
            </a:endParaRPr>
          </a:p>
        </p:txBody>
      </p:sp>
    </p:spTree>
    <p:extLst>
      <p:ext uri="{BB962C8B-B14F-4D97-AF65-F5344CB8AC3E}">
        <p14:creationId xmlns:p14="http://schemas.microsoft.com/office/powerpoint/2010/main" val="3764223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1164" y="4941168"/>
            <a:ext cx="8795320" cy="1052736"/>
          </a:xfrm>
          <a:noFill/>
        </p:spPr>
        <p:txBody>
          <a:bodyPr anchor="t">
            <a:noAutofit/>
          </a:bodyPr>
          <a:lstStyle/>
          <a:p>
            <a:pPr marL="895350" indent="-895350" algn="l"/>
            <a:r>
              <a:rPr lang="en-US" altLang="ja-JP" sz="2000" dirty="0" smtClean="0"/>
              <a:t>Figure 1. Peripheral neuropathy with </a:t>
            </a:r>
            <a:r>
              <a:rPr lang="en-US" altLang="ja-JP" sz="2000" dirty="0" err="1" smtClean="0"/>
              <a:t>efalizumab</a:t>
            </a:r>
            <a:r>
              <a:rPr lang="en-US" altLang="ja-JP" sz="2000" dirty="0" smtClean="0"/>
              <a:t> is highlighted by each of the individual PTs </a:t>
            </a:r>
            <a:r>
              <a:rPr lang="en-US" altLang="ja-JP" sz="2000" u="sng" dirty="0" smtClean="0">
                <a:solidFill>
                  <a:srgbClr val="FF0000"/>
                </a:solidFill>
              </a:rPr>
              <a:t>Demyelinating polyneuropathy</a:t>
            </a:r>
            <a:r>
              <a:rPr lang="en-US" altLang="ja-JP" sz="2000" dirty="0" smtClean="0">
                <a:solidFill>
                  <a:srgbClr val="FF0000"/>
                </a:solidFill>
              </a:rPr>
              <a:t> </a:t>
            </a:r>
            <a:r>
              <a:rPr lang="en-US" altLang="ja-JP" sz="2000" dirty="0" smtClean="0"/>
              <a:t>and </a:t>
            </a:r>
            <a:r>
              <a:rPr lang="en-US" altLang="ja-JP" sz="2000" u="sng" dirty="0" err="1" smtClean="0">
                <a:solidFill>
                  <a:srgbClr val="FF0000"/>
                </a:solidFill>
              </a:rPr>
              <a:t>Guillain-Barré</a:t>
            </a:r>
            <a:r>
              <a:rPr lang="en-US" altLang="ja-JP" sz="2000" u="sng" dirty="0" smtClean="0">
                <a:solidFill>
                  <a:srgbClr val="FF0000"/>
                </a:solidFill>
              </a:rPr>
              <a:t> syndrome </a:t>
            </a:r>
            <a:r>
              <a:rPr lang="en-US" altLang="ja-JP" sz="2000" dirty="0" smtClean="0"/>
              <a:t>in the </a:t>
            </a:r>
            <a:r>
              <a:rPr lang="en-US" altLang="ja-JP" sz="2000" b="1" dirty="0" smtClean="0">
                <a:solidFill>
                  <a:srgbClr val="FF0000"/>
                </a:solidFill>
              </a:rPr>
              <a:t>first quarter of 2008 </a:t>
            </a:r>
            <a:r>
              <a:rPr lang="en-US" altLang="ja-JP" sz="2000" dirty="0" smtClean="0"/>
              <a:t>but …</a:t>
            </a:r>
            <a:endParaRPr kumimoji="1" lang="ja-JP" altLang="en-US" sz="20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740" y="204755"/>
            <a:ext cx="9272104" cy="4664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テキスト ボックス 4"/>
          <p:cNvSpPr txBox="1"/>
          <p:nvPr/>
        </p:nvSpPr>
        <p:spPr>
          <a:xfrm>
            <a:off x="28600" y="4165195"/>
            <a:ext cx="2311152" cy="338554"/>
          </a:xfrm>
          <a:prstGeom prst="rect">
            <a:avLst/>
          </a:prstGeom>
          <a:noFill/>
          <a:ln w="19050">
            <a:solidFill>
              <a:schemeClr val="accent6">
                <a:lumMod val="60000"/>
                <a:lumOff val="40000"/>
              </a:schemeClr>
            </a:solidFill>
          </a:ln>
        </p:spPr>
        <p:txBody>
          <a:bodyPr wrap="squar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脱髄性多発ニューロパチー</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4716016" y="4165195"/>
            <a:ext cx="1872208" cy="338554"/>
          </a:xfrm>
          <a:prstGeom prst="rect">
            <a:avLst/>
          </a:prstGeom>
          <a:noFill/>
          <a:ln w="19050">
            <a:solidFill>
              <a:schemeClr val="accent6">
                <a:lumMod val="60000"/>
                <a:lumOff val="40000"/>
              </a:schemeClr>
            </a:solidFill>
          </a:ln>
        </p:spPr>
        <p:txBody>
          <a:bodyPr wrap="squar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ギランバレー症候群</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 name="直線矢印コネクタ 6"/>
          <p:cNvCxnSpPr/>
          <p:nvPr/>
        </p:nvCxnSpPr>
        <p:spPr>
          <a:xfrm>
            <a:off x="3851920" y="636803"/>
            <a:ext cx="0" cy="360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a:off x="8460432" y="636803"/>
            <a:ext cx="0" cy="3600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正方形/長方形 7"/>
          <p:cNvSpPr/>
          <p:nvPr/>
        </p:nvSpPr>
        <p:spPr>
          <a:xfrm>
            <a:off x="251520" y="6597352"/>
            <a:ext cx="6768752" cy="253916"/>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3"/>
              </a:rPr>
              <a:t>www.imi-protect.eu/documents/HilletalGroupingrelatedmedicaltermsfinalMIE2012.pdf</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p:cNvSpPr>
            <a:spLocks noGrp="1"/>
          </p:cNvSpPr>
          <p:nvPr>
            <p:ph type="sldNum" sz="quarter" idx="12"/>
          </p:nvPr>
        </p:nvSpPr>
        <p:spPr>
          <a:xfrm>
            <a:off x="7010400" y="6492875"/>
            <a:ext cx="2133600" cy="365125"/>
          </a:xfrm>
        </p:spPr>
        <p:txBody>
          <a:bodyPr/>
          <a:lstStyle/>
          <a:p>
            <a:fld id="{E7CEEA55-ED35-4668-9ACA-57B39DB1A3E8}" type="slidenum">
              <a:rPr lang="ja-JP" altLang="en-US" smtClean="0">
                <a:solidFill>
                  <a:prstClr val="black">
                    <a:tint val="75000"/>
                  </a:prstClr>
                </a:solidFill>
              </a:rPr>
              <a:t>38</a:t>
            </a:fld>
            <a:endParaRPr lang="ja-JP" altLang="en-US" dirty="0">
              <a:solidFill>
                <a:prstClr val="black">
                  <a:tint val="75000"/>
                </a:prstClr>
              </a:solidFill>
            </a:endParaRPr>
          </a:p>
        </p:txBody>
      </p:sp>
      <p:sp>
        <p:nvSpPr>
          <p:cNvPr id="4" name="正方形/長方形 3"/>
          <p:cNvSpPr/>
          <p:nvPr/>
        </p:nvSpPr>
        <p:spPr>
          <a:xfrm>
            <a:off x="3419872" y="276763"/>
            <a:ext cx="925253" cy="369332"/>
          </a:xfrm>
          <a:prstGeom prst="rect">
            <a:avLst/>
          </a:prstGeom>
        </p:spPr>
        <p:txBody>
          <a:bodyPr wrap="none">
            <a:spAutoFit/>
          </a:bodyPr>
          <a:lstStyle/>
          <a:p>
            <a:r>
              <a:rPr lang="en-US" altLang="ja-JP" dirty="0" smtClean="0">
                <a:solidFill>
                  <a:srgbClr val="FF0000"/>
                </a:solidFill>
              </a:rPr>
              <a:t>2008Q1</a:t>
            </a:r>
            <a:endParaRPr lang="ja-JP" altLang="en-US" dirty="0">
              <a:solidFill>
                <a:srgbClr val="FF0000"/>
              </a:solidFill>
            </a:endParaRPr>
          </a:p>
        </p:txBody>
      </p:sp>
      <p:sp>
        <p:nvSpPr>
          <p:cNvPr id="11" name="正方形/長方形 10"/>
          <p:cNvSpPr/>
          <p:nvPr/>
        </p:nvSpPr>
        <p:spPr>
          <a:xfrm>
            <a:off x="8028384" y="276763"/>
            <a:ext cx="925253" cy="369332"/>
          </a:xfrm>
          <a:prstGeom prst="rect">
            <a:avLst/>
          </a:prstGeom>
        </p:spPr>
        <p:txBody>
          <a:bodyPr wrap="none">
            <a:spAutoFit/>
          </a:bodyPr>
          <a:lstStyle/>
          <a:p>
            <a:r>
              <a:rPr lang="en-US" altLang="ja-JP" dirty="0" smtClean="0">
                <a:solidFill>
                  <a:srgbClr val="FF0000"/>
                </a:solidFill>
              </a:rPr>
              <a:t>2008Q1</a:t>
            </a:r>
            <a:endParaRPr lang="ja-JP" altLang="en-US" dirty="0">
              <a:solidFill>
                <a:srgbClr val="FF0000"/>
              </a:solidFill>
            </a:endParaRPr>
          </a:p>
        </p:txBody>
      </p:sp>
      <p:sp>
        <p:nvSpPr>
          <p:cNvPr id="12" name="正方形/長方形 11"/>
          <p:cNvSpPr/>
          <p:nvPr/>
        </p:nvSpPr>
        <p:spPr>
          <a:xfrm>
            <a:off x="1043608" y="5951021"/>
            <a:ext cx="7920880" cy="646331"/>
          </a:xfrm>
          <a:prstGeom prst="rect">
            <a:avLst/>
          </a:prstGeom>
        </p:spPr>
        <p:txBody>
          <a:bodyPr wrap="square">
            <a:spAutoFit/>
          </a:bodyPr>
          <a:lstStyle/>
          <a:p>
            <a:r>
              <a:rPr lang="en-US" altLang="ja-JP"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Raptiva (</a:t>
            </a:r>
            <a:r>
              <a:rPr lang="en-US" altLang="ja-JP" dirty="0" err="1"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efalizumab</a:t>
            </a:r>
            <a:r>
              <a:rPr lang="en-US" altLang="ja-JP"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を対象とした際，末梢性ニューロパチーを</a:t>
            </a:r>
            <a:r>
              <a:rPr lang="en-US" altLang="ja-JP"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PT</a:t>
            </a:r>
            <a:r>
              <a:rPr lang="ja-JP" altLang="en-US"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（脱髄性多発ニューロパチー，ギランバレー</a:t>
            </a:r>
            <a:r>
              <a:rPr lang="ja-JP" altLang="en-US"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症候群）レベルでは</a:t>
            </a:r>
            <a:r>
              <a:rPr lang="en-US" altLang="ja-JP"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2008</a:t>
            </a:r>
            <a:r>
              <a:rPr lang="ja-JP" altLang="en-US"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Q1</a:t>
            </a:r>
            <a:r>
              <a:rPr lang="ja-JP" altLang="en-US" dirty="0" err="1"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に検</a:t>
            </a:r>
            <a:r>
              <a:rPr lang="ja-JP" altLang="en-US"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出したが</a:t>
            </a:r>
            <a:r>
              <a:rPr lang="en-US" altLang="ja-JP"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6012160" y="-27384"/>
            <a:ext cx="3168352"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SP5: </a:t>
            </a:r>
            <a:r>
              <a:rPr lang="ja-JP" altLang="en-US" sz="11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既存用語</a:t>
            </a:r>
            <a:r>
              <a:rPr lang="ja-JP" altLang="en-US" sz="11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の使用性向上</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8471881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90662"/>
            <a:ext cx="8229600" cy="1143000"/>
          </a:xfrm>
        </p:spPr>
        <p:txBody>
          <a:bodyPr/>
          <a:lstStyle/>
          <a:p>
            <a:endParaRPr kumimoji="1" lang="ja-JP" altLang="en-US"/>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2008" y="217178"/>
            <a:ext cx="9324528" cy="457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タイトル 1"/>
          <p:cNvSpPr txBox="1">
            <a:spLocks/>
          </p:cNvSpPr>
          <p:nvPr/>
        </p:nvSpPr>
        <p:spPr>
          <a:xfrm>
            <a:off x="179512" y="4797152"/>
            <a:ext cx="8795320" cy="1008112"/>
          </a:xfrm>
          <a:prstGeom prst="rect">
            <a:avLst/>
          </a:prstGeom>
        </p:spPr>
        <p:txBody>
          <a:bodyPr vert="horz" lIns="91440" tIns="45720" rIns="91440" bIns="45720" rtlCol="0" anchor="t">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808038" indent="-808038" algn="l"/>
            <a:r>
              <a:rPr lang="en-US" altLang="ja-JP" sz="2000" dirty="0" smtClean="0"/>
              <a:t>Figure 1 (</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つづき</a:t>
            </a:r>
            <a:r>
              <a:rPr lang="en-US" altLang="ja-JP" sz="2000" dirty="0" smtClean="0"/>
              <a:t>). </a:t>
            </a:r>
            <a:r>
              <a:rPr lang="en-US" altLang="ja-JP" sz="2000" dirty="0" smtClean="0">
                <a:solidFill>
                  <a:schemeClr val="bg1">
                    <a:lumMod val="65000"/>
                  </a:schemeClr>
                </a:solidFill>
                <a:latin typeface="+mn-lt"/>
              </a:rPr>
              <a:t>..</a:t>
            </a:r>
            <a:r>
              <a:rPr lang="en-US" altLang="ja-JP" sz="2000" dirty="0" smtClean="0">
                <a:solidFill>
                  <a:schemeClr val="bg1">
                    <a:lumMod val="65000"/>
                  </a:schemeClr>
                </a:solidFill>
              </a:rPr>
              <a:t>.</a:t>
            </a:r>
            <a:r>
              <a:rPr lang="en-US" altLang="ja-JP" sz="2000" dirty="0"/>
              <a:t> but not by the HLT nor by the CG even at the end of the study period. </a:t>
            </a:r>
            <a:r>
              <a:rPr lang="en-US" altLang="ja-JP" sz="2000" dirty="0" smtClean="0"/>
              <a:t>A </a:t>
            </a:r>
            <a:r>
              <a:rPr lang="en-US" altLang="ja-JP" sz="2000" dirty="0"/>
              <a:t>likely reason for this is the high expected count for the more general PT, </a:t>
            </a:r>
            <a:r>
              <a:rPr lang="en-US" altLang="ja-JP" sz="2000" dirty="0">
                <a:solidFill>
                  <a:srgbClr val="FF0000"/>
                </a:solidFill>
              </a:rPr>
              <a:t>neuropathy peripheral</a:t>
            </a:r>
            <a:r>
              <a:rPr lang="en-US" altLang="ja-JP" sz="2000" dirty="0" smtClean="0"/>
              <a:t>.</a:t>
            </a:r>
            <a:endParaRPr lang="ja-JP" altLang="en-US" sz="2000" dirty="0"/>
          </a:p>
        </p:txBody>
      </p:sp>
      <p:sp>
        <p:nvSpPr>
          <p:cNvPr id="6" name="テキスト ボックス 5"/>
          <p:cNvSpPr txBox="1"/>
          <p:nvPr/>
        </p:nvSpPr>
        <p:spPr>
          <a:xfrm>
            <a:off x="0" y="3961594"/>
            <a:ext cx="2915816" cy="338554"/>
          </a:xfrm>
          <a:prstGeom prst="rect">
            <a:avLst/>
          </a:prstGeom>
          <a:noFill/>
          <a:ln w="19050">
            <a:solidFill>
              <a:schemeClr val="accent6">
                <a:lumMod val="60000"/>
                <a:lumOff val="40000"/>
              </a:schemeClr>
            </a:solidFill>
          </a:ln>
        </p:spPr>
        <p:txBody>
          <a:bodyPr wrap="square" rtlCol="0">
            <a:spAutoFit/>
          </a:bodyPr>
          <a:lstStyle>
            <a:defPPr>
              <a:defRPr lang="ja-JP"/>
            </a:defPPr>
            <a:lvl1pPr>
              <a:defRPr sz="160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末梢性ニューロパチー（</a:t>
            </a:r>
            <a:r>
              <a:rPr lang="en-US" altLang="ja-JP" dirty="0"/>
              <a:t>HLT</a:t>
            </a:r>
            <a:r>
              <a:rPr lang="ja-JP" altLang="en-US" dirty="0"/>
              <a:t>）</a:t>
            </a:r>
          </a:p>
        </p:txBody>
      </p:sp>
      <p:sp>
        <p:nvSpPr>
          <p:cNvPr id="7" name="テキスト ボックス 6"/>
          <p:cNvSpPr txBox="1"/>
          <p:nvPr/>
        </p:nvSpPr>
        <p:spPr>
          <a:xfrm>
            <a:off x="4552950" y="3989933"/>
            <a:ext cx="3312368" cy="338554"/>
          </a:xfrm>
          <a:prstGeom prst="rect">
            <a:avLst/>
          </a:prstGeom>
          <a:noFill/>
          <a:ln w="19050">
            <a:solidFill>
              <a:schemeClr val="accent6">
                <a:lumMod val="60000"/>
                <a:lumOff val="40000"/>
              </a:schemeClr>
            </a:solidFill>
          </a:ln>
        </p:spPr>
        <p:txBody>
          <a:bodyPr wrap="square" rtlCol="0">
            <a:spAutoFit/>
          </a:bodyPr>
          <a:lstStyle>
            <a:defPPr>
              <a:defRPr lang="ja-JP"/>
            </a:defPPr>
            <a:lvl1pPr>
              <a:defRPr sz="160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solidFill>
                  <a:srgbClr val="FF0000"/>
                </a:solidFill>
              </a:rPr>
              <a:t>末梢性ニューロパチー（</a:t>
            </a:r>
            <a:r>
              <a:rPr lang="en-US" altLang="ja-JP" dirty="0">
                <a:solidFill>
                  <a:srgbClr val="FF0000"/>
                </a:solidFill>
              </a:rPr>
              <a:t>PT</a:t>
            </a:r>
            <a:r>
              <a:rPr lang="ja-JP" altLang="en-US" dirty="0">
                <a:solidFill>
                  <a:srgbClr val="FF0000"/>
                </a:solidFill>
              </a:rPr>
              <a:t>）</a:t>
            </a:r>
          </a:p>
        </p:txBody>
      </p:sp>
      <p:sp>
        <p:nvSpPr>
          <p:cNvPr id="8" name="テキスト ボックス 7"/>
          <p:cNvSpPr txBox="1"/>
          <p:nvPr/>
        </p:nvSpPr>
        <p:spPr>
          <a:xfrm>
            <a:off x="962068" y="5879013"/>
            <a:ext cx="7998060" cy="646331"/>
          </a:xfrm>
          <a:prstGeom prst="rect">
            <a:avLst/>
          </a:prstGeom>
          <a:ln>
            <a:noFill/>
          </a:ln>
        </p:spPr>
        <p:txBody>
          <a:bodyPr wrap="square">
            <a:spAutoFit/>
          </a:bodyPr>
          <a:lstStyle>
            <a:defPPr>
              <a:defRPr lang="ja-JP"/>
            </a:defPPr>
            <a:lvl1pPr>
              <a:defRPr>
                <a:solidFill>
                  <a:srgbClr val="0070C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smtClean="0"/>
              <a:t>…</a:t>
            </a:r>
            <a:r>
              <a:rPr lang="ja-JP" altLang="en-US" dirty="0" smtClean="0"/>
              <a:t>が，</a:t>
            </a:r>
            <a:r>
              <a:rPr lang="en-US" altLang="ja-JP" dirty="0" smtClean="0"/>
              <a:t>HLT</a:t>
            </a:r>
            <a:r>
              <a:rPr lang="ja-JP" altLang="en-US" dirty="0"/>
              <a:t>や</a:t>
            </a:r>
            <a:r>
              <a:rPr lang="en-US" altLang="ja-JP" dirty="0"/>
              <a:t>CG</a:t>
            </a:r>
            <a:r>
              <a:rPr lang="ja-JP" altLang="en-US" dirty="0"/>
              <a:t>では試験期間の最後まで検出できなかった。</a:t>
            </a:r>
          </a:p>
          <a:p>
            <a:r>
              <a:rPr lang="ja-JP" altLang="en-US" dirty="0"/>
              <a:t>より一般的な</a:t>
            </a:r>
            <a:r>
              <a:rPr lang="en-US" altLang="ja-JP" dirty="0"/>
              <a:t>PT</a:t>
            </a:r>
            <a:r>
              <a:rPr lang="ja-JP" altLang="en-US" dirty="0"/>
              <a:t>「</a:t>
            </a:r>
            <a:r>
              <a:rPr lang="ja-JP" altLang="en-US" dirty="0">
                <a:solidFill>
                  <a:srgbClr val="FF0000"/>
                </a:solidFill>
              </a:rPr>
              <a:t>末梢性ニューロパチー</a:t>
            </a:r>
            <a:r>
              <a:rPr lang="ja-JP" altLang="en-US" dirty="0"/>
              <a:t>」の期待度数が高いことで，</a:t>
            </a:r>
            <a:r>
              <a:rPr lang="en-US" altLang="ja-JP" dirty="0"/>
              <a:t>HLT</a:t>
            </a:r>
            <a:r>
              <a:rPr lang="ja-JP" altLang="en-US" dirty="0"/>
              <a:t>の感度が低下</a:t>
            </a:r>
          </a:p>
        </p:txBody>
      </p:sp>
      <p:sp>
        <p:nvSpPr>
          <p:cNvPr id="9" name="正方形/長方形 8"/>
          <p:cNvSpPr/>
          <p:nvPr/>
        </p:nvSpPr>
        <p:spPr>
          <a:xfrm>
            <a:off x="179512" y="6540021"/>
            <a:ext cx="6768752" cy="253916"/>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3"/>
              </a:rPr>
              <a:t>www.imi-protect.eu/documents/HilletalGroupingrelatedmedicaltermsfinalMIE2012.pdf</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p:cNvSpPr>
            <a:spLocks noGrp="1"/>
          </p:cNvSpPr>
          <p:nvPr>
            <p:ph type="sldNum" sz="quarter" idx="12"/>
          </p:nvPr>
        </p:nvSpPr>
        <p:spPr>
          <a:xfrm>
            <a:off x="7010400" y="6472883"/>
            <a:ext cx="2133600" cy="365125"/>
          </a:xfrm>
        </p:spPr>
        <p:txBody>
          <a:bodyPr/>
          <a:lstStyle/>
          <a:p>
            <a:fld id="{E7CEEA55-ED35-4668-9ACA-57B39DB1A3E8}" type="slidenum">
              <a:rPr lang="ja-JP" altLang="en-US" smtClean="0">
                <a:solidFill>
                  <a:prstClr val="black">
                    <a:tint val="75000"/>
                  </a:prstClr>
                </a:solidFill>
              </a:rPr>
              <a:t>39</a:t>
            </a:fld>
            <a:endParaRPr lang="ja-JP" altLang="en-US" dirty="0">
              <a:solidFill>
                <a:prstClr val="black">
                  <a:tint val="75000"/>
                </a:prstClr>
              </a:solidFill>
            </a:endParaRPr>
          </a:p>
        </p:txBody>
      </p:sp>
      <p:sp>
        <p:nvSpPr>
          <p:cNvPr id="11" name="タイトル 1"/>
          <p:cNvSpPr txBox="1">
            <a:spLocks/>
          </p:cNvSpPr>
          <p:nvPr/>
        </p:nvSpPr>
        <p:spPr>
          <a:xfrm>
            <a:off x="323528" y="116632"/>
            <a:ext cx="8640960" cy="145926"/>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58888" indent="-1258888" algn="l"/>
            <a:endParaRPr lang="ja-JP" altLang="en-US" sz="1050" b="1" dirty="0">
              <a:solidFill>
                <a:schemeClr val="accent1">
                  <a:lumMod val="75000"/>
                </a:schemeClr>
              </a:solidFill>
            </a:endParaRPr>
          </a:p>
        </p:txBody>
      </p:sp>
      <p:sp>
        <p:nvSpPr>
          <p:cNvPr id="13" name="正方形/長方形 12"/>
          <p:cNvSpPr/>
          <p:nvPr/>
        </p:nvSpPr>
        <p:spPr>
          <a:xfrm>
            <a:off x="6012160" y="-27384"/>
            <a:ext cx="3168352"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SP5: </a:t>
            </a:r>
            <a:r>
              <a:rPr lang="ja-JP" altLang="en-US" sz="11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既存用語</a:t>
            </a:r>
            <a:r>
              <a:rPr lang="ja-JP" altLang="en-US" sz="11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の使用性向上</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7607776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a:spLocks noGrp="1"/>
          </p:cNvSpPr>
          <p:nvPr>
            <p:ph type="title"/>
          </p:nvPr>
        </p:nvSpPr>
        <p:spPr>
          <a:xfrm>
            <a:off x="280785" y="620688"/>
            <a:ext cx="8467679" cy="612226"/>
          </a:xfrm>
          <a:prstGeom prst="rect">
            <a:avLst/>
          </a:prstGeom>
        </p:spPr>
        <p:txBody>
          <a:bodyPr vert="horz" wrap="square" lIns="0" tIns="179585" rIns="0" bIns="0" rtlCol="0">
            <a:spAutoFit/>
          </a:bodyPr>
          <a:lstStyle/>
          <a:p>
            <a:pPr marL="12700" algn="l">
              <a:lnSpc>
                <a:spcPct val="100000"/>
              </a:lnSpc>
            </a:pPr>
            <a:r>
              <a:rPr sz="2800" b="1" spc="-25" dirty="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P</a:t>
            </a:r>
            <a:r>
              <a:rPr sz="2800" b="1" spc="-30" dirty="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R</a:t>
            </a:r>
            <a:r>
              <a:rPr sz="2800" b="1" spc="-25" dirty="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OTE</a:t>
            </a:r>
            <a:r>
              <a:rPr sz="2800" b="1" spc="-20" dirty="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CT</a:t>
            </a:r>
            <a:r>
              <a:rPr sz="2800" b="1" spc="15" dirty="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sz="2800" b="1" spc="-20" dirty="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Goal</a:t>
            </a:r>
          </a:p>
        </p:txBody>
      </p:sp>
      <p:sp>
        <p:nvSpPr>
          <p:cNvPr id="5" name="object 3"/>
          <p:cNvSpPr txBox="1"/>
          <p:nvPr/>
        </p:nvSpPr>
        <p:spPr>
          <a:xfrm>
            <a:off x="599775" y="6150954"/>
            <a:ext cx="7877175" cy="330200"/>
          </a:xfrm>
          <a:prstGeom prst="rect">
            <a:avLst/>
          </a:prstGeom>
        </p:spPr>
        <p:txBody>
          <a:bodyPr vert="horz" wrap="square" lIns="0" tIns="0" rIns="0" bIns="0" rtlCol="0">
            <a:spAutoFit/>
          </a:bodyPr>
          <a:lstStyle/>
          <a:p>
            <a:pPr marL="12700"/>
            <a:r>
              <a:rPr sz="2400" spc="-5" dirty="0">
                <a:solidFill>
                  <a:prstClr val="black"/>
                </a:solidFill>
                <a:latin typeface="Verdana"/>
                <a:cs typeface="Verdana"/>
              </a:rPr>
              <a:t>T</a:t>
            </a:r>
            <a:r>
              <a:rPr sz="2400" dirty="0">
                <a:solidFill>
                  <a:prstClr val="black"/>
                </a:solidFill>
                <a:latin typeface="Verdana"/>
                <a:cs typeface="Verdana"/>
              </a:rPr>
              <a:t>h</a:t>
            </a:r>
            <a:r>
              <a:rPr sz="2400" spc="-5" dirty="0">
                <a:solidFill>
                  <a:prstClr val="black"/>
                </a:solidFill>
                <a:latin typeface="Verdana"/>
                <a:cs typeface="Verdana"/>
              </a:rPr>
              <a:t>es</a:t>
            </a:r>
            <a:r>
              <a:rPr sz="2400" dirty="0">
                <a:solidFill>
                  <a:prstClr val="black"/>
                </a:solidFill>
                <a:latin typeface="Verdana"/>
                <a:cs typeface="Verdana"/>
              </a:rPr>
              <a:t>e</a:t>
            </a:r>
            <a:r>
              <a:rPr sz="2400" spc="-10" dirty="0">
                <a:solidFill>
                  <a:prstClr val="black"/>
                </a:solidFill>
                <a:latin typeface="Verdana"/>
                <a:cs typeface="Verdana"/>
              </a:rPr>
              <a:t> </a:t>
            </a:r>
            <a:r>
              <a:rPr sz="2400" dirty="0">
                <a:solidFill>
                  <a:prstClr val="black"/>
                </a:solidFill>
                <a:latin typeface="Verdana"/>
                <a:cs typeface="Verdana"/>
              </a:rPr>
              <a:t>m</a:t>
            </a:r>
            <a:r>
              <a:rPr sz="2400" spc="-5" dirty="0">
                <a:solidFill>
                  <a:prstClr val="black"/>
                </a:solidFill>
                <a:latin typeface="Verdana"/>
                <a:cs typeface="Verdana"/>
              </a:rPr>
              <a:t>e</a:t>
            </a:r>
            <a:r>
              <a:rPr sz="2400" dirty="0">
                <a:solidFill>
                  <a:prstClr val="black"/>
                </a:solidFill>
                <a:latin typeface="Verdana"/>
                <a:cs typeface="Verdana"/>
              </a:rPr>
              <a:t>th</a:t>
            </a:r>
            <a:r>
              <a:rPr sz="2400" spc="-5" dirty="0">
                <a:solidFill>
                  <a:prstClr val="black"/>
                </a:solidFill>
                <a:latin typeface="Verdana"/>
                <a:cs typeface="Verdana"/>
              </a:rPr>
              <a:t>o</a:t>
            </a:r>
            <a:r>
              <a:rPr sz="2400" dirty="0">
                <a:solidFill>
                  <a:prstClr val="black"/>
                </a:solidFill>
                <a:latin typeface="Verdana"/>
                <a:cs typeface="Verdana"/>
              </a:rPr>
              <a:t>ds</a:t>
            </a:r>
            <a:r>
              <a:rPr sz="2400" spc="15" dirty="0">
                <a:solidFill>
                  <a:prstClr val="black"/>
                </a:solidFill>
                <a:latin typeface="Verdana"/>
                <a:cs typeface="Verdana"/>
              </a:rPr>
              <a:t> </a:t>
            </a:r>
            <a:r>
              <a:rPr sz="2400" dirty="0">
                <a:solidFill>
                  <a:prstClr val="black"/>
                </a:solidFill>
                <a:latin typeface="Verdana"/>
                <a:cs typeface="Verdana"/>
              </a:rPr>
              <a:t>will</a:t>
            </a:r>
            <a:r>
              <a:rPr sz="2400" spc="5" dirty="0">
                <a:solidFill>
                  <a:prstClr val="black"/>
                </a:solidFill>
                <a:latin typeface="Verdana"/>
                <a:cs typeface="Verdana"/>
              </a:rPr>
              <a:t> </a:t>
            </a:r>
            <a:r>
              <a:rPr sz="2400" dirty="0">
                <a:solidFill>
                  <a:prstClr val="black"/>
                </a:solidFill>
                <a:latin typeface="Verdana"/>
                <a:cs typeface="Verdana"/>
              </a:rPr>
              <a:t>be t</a:t>
            </a:r>
            <a:r>
              <a:rPr sz="2400" spc="-5" dirty="0">
                <a:solidFill>
                  <a:prstClr val="black"/>
                </a:solidFill>
                <a:latin typeface="Verdana"/>
                <a:cs typeface="Verdana"/>
              </a:rPr>
              <a:t>es</a:t>
            </a:r>
            <a:r>
              <a:rPr sz="2400" dirty="0">
                <a:solidFill>
                  <a:prstClr val="black"/>
                </a:solidFill>
                <a:latin typeface="Verdana"/>
                <a:cs typeface="Verdana"/>
              </a:rPr>
              <a:t>t</a:t>
            </a:r>
            <a:r>
              <a:rPr sz="2400" spc="-5" dirty="0">
                <a:solidFill>
                  <a:prstClr val="black"/>
                </a:solidFill>
                <a:latin typeface="Verdana"/>
                <a:cs typeface="Verdana"/>
              </a:rPr>
              <a:t>e</a:t>
            </a:r>
            <a:r>
              <a:rPr sz="2400" dirty="0">
                <a:solidFill>
                  <a:prstClr val="black"/>
                </a:solidFill>
                <a:latin typeface="Verdana"/>
                <a:cs typeface="Verdana"/>
              </a:rPr>
              <a:t>d</a:t>
            </a:r>
            <a:r>
              <a:rPr sz="2400" spc="10" dirty="0">
                <a:solidFill>
                  <a:prstClr val="black"/>
                </a:solidFill>
                <a:latin typeface="Verdana"/>
                <a:cs typeface="Verdana"/>
              </a:rPr>
              <a:t> </a:t>
            </a:r>
            <a:r>
              <a:rPr sz="2400" dirty="0">
                <a:solidFill>
                  <a:prstClr val="black"/>
                </a:solidFill>
                <a:latin typeface="Verdana"/>
                <a:cs typeface="Verdana"/>
              </a:rPr>
              <a:t>in</a:t>
            </a:r>
            <a:r>
              <a:rPr sz="2400" spc="10" dirty="0">
                <a:solidFill>
                  <a:prstClr val="black"/>
                </a:solidFill>
                <a:latin typeface="Verdana"/>
                <a:cs typeface="Verdana"/>
              </a:rPr>
              <a:t> </a:t>
            </a:r>
            <a:r>
              <a:rPr sz="2400" spc="-5" dirty="0">
                <a:solidFill>
                  <a:prstClr val="black"/>
                </a:solidFill>
                <a:latin typeface="Verdana"/>
                <a:cs typeface="Verdana"/>
              </a:rPr>
              <a:t>rea</a:t>
            </a:r>
            <a:r>
              <a:rPr sz="2400" dirty="0">
                <a:solidFill>
                  <a:prstClr val="black"/>
                </a:solidFill>
                <a:latin typeface="Verdana"/>
                <a:cs typeface="Verdana"/>
              </a:rPr>
              <a:t>l-li</a:t>
            </a:r>
            <a:r>
              <a:rPr sz="2400" spc="-5" dirty="0">
                <a:solidFill>
                  <a:prstClr val="black"/>
                </a:solidFill>
                <a:latin typeface="Verdana"/>
                <a:cs typeface="Verdana"/>
              </a:rPr>
              <a:t>f</a:t>
            </a:r>
            <a:r>
              <a:rPr sz="2400" dirty="0">
                <a:solidFill>
                  <a:prstClr val="black"/>
                </a:solidFill>
                <a:latin typeface="Verdana"/>
                <a:cs typeface="Verdana"/>
              </a:rPr>
              <a:t>e </a:t>
            </a:r>
            <a:r>
              <a:rPr sz="2400" spc="-5" dirty="0">
                <a:solidFill>
                  <a:prstClr val="black"/>
                </a:solidFill>
                <a:latin typeface="Verdana"/>
                <a:cs typeface="Verdana"/>
              </a:rPr>
              <a:t>s</a:t>
            </a:r>
            <a:r>
              <a:rPr sz="2400" dirty="0">
                <a:solidFill>
                  <a:prstClr val="black"/>
                </a:solidFill>
                <a:latin typeface="Verdana"/>
                <a:cs typeface="Verdana"/>
              </a:rPr>
              <a:t>itu</a:t>
            </a:r>
            <a:r>
              <a:rPr sz="2400" spc="-5" dirty="0">
                <a:solidFill>
                  <a:prstClr val="black"/>
                </a:solidFill>
                <a:latin typeface="Verdana"/>
                <a:cs typeface="Verdana"/>
              </a:rPr>
              <a:t>a</a:t>
            </a:r>
            <a:r>
              <a:rPr sz="2400" dirty="0">
                <a:solidFill>
                  <a:prstClr val="black"/>
                </a:solidFill>
                <a:latin typeface="Verdana"/>
                <a:cs typeface="Verdana"/>
              </a:rPr>
              <a:t>ti</a:t>
            </a:r>
            <a:r>
              <a:rPr sz="2400" spc="-5" dirty="0">
                <a:solidFill>
                  <a:prstClr val="black"/>
                </a:solidFill>
                <a:latin typeface="Verdana"/>
                <a:cs typeface="Verdana"/>
              </a:rPr>
              <a:t>o</a:t>
            </a:r>
            <a:r>
              <a:rPr sz="2400" dirty="0">
                <a:solidFill>
                  <a:prstClr val="black"/>
                </a:solidFill>
                <a:latin typeface="Verdana"/>
                <a:cs typeface="Verdana"/>
              </a:rPr>
              <a:t>n</a:t>
            </a:r>
            <a:r>
              <a:rPr sz="2400" spc="-5" dirty="0">
                <a:solidFill>
                  <a:prstClr val="black"/>
                </a:solidFill>
                <a:latin typeface="Verdana"/>
                <a:cs typeface="Verdana"/>
              </a:rPr>
              <a:t>s</a:t>
            </a:r>
            <a:r>
              <a:rPr sz="2400" dirty="0">
                <a:solidFill>
                  <a:prstClr val="black"/>
                </a:solidFill>
                <a:latin typeface="Verdana"/>
                <a:cs typeface="Verdana"/>
              </a:rPr>
              <a:t>.</a:t>
            </a:r>
          </a:p>
        </p:txBody>
      </p:sp>
      <p:sp>
        <p:nvSpPr>
          <p:cNvPr id="6" name="object 4"/>
          <p:cNvSpPr/>
          <p:nvPr/>
        </p:nvSpPr>
        <p:spPr>
          <a:xfrm>
            <a:off x="3821741" y="3352844"/>
            <a:ext cx="439420" cy="364490"/>
          </a:xfrm>
          <a:custGeom>
            <a:avLst/>
            <a:gdLst/>
            <a:ahLst/>
            <a:cxnLst/>
            <a:rect l="l" t="t" r="r" b="b"/>
            <a:pathLst>
              <a:path w="439420" h="364489">
                <a:moveTo>
                  <a:pt x="439153" y="0"/>
                </a:moveTo>
                <a:lnTo>
                  <a:pt x="0" y="364172"/>
                </a:lnTo>
              </a:path>
            </a:pathLst>
          </a:custGeom>
          <a:ln w="76200">
            <a:solidFill>
              <a:srgbClr val="003399"/>
            </a:solidFill>
          </a:ln>
        </p:spPr>
        <p:txBody>
          <a:bodyPr wrap="square" lIns="0" tIns="0" rIns="0" bIns="0" rtlCol="0"/>
          <a:lstStyle/>
          <a:p>
            <a:endParaRPr>
              <a:solidFill>
                <a:prstClr val="black"/>
              </a:solidFill>
            </a:endParaRPr>
          </a:p>
        </p:txBody>
      </p:sp>
      <p:sp>
        <p:nvSpPr>
          <p:cNvPr id="7" name="object 5"/>
          <p:cNvSpPr/>
          <p:nvPr/>
        </p:nvSpPr>
        <p:spPr>
          <a:xfrm>
            <a:off x="3675104" y="3604708"/>
            <a:ext cx="248920" cy="234315"/>
          </a:xfrm>
          <a:custGeom>
            <a:avLst/>
            <a:gdLst/>
            <a:ahLst/>
            <a:cxnLst/>
            <a:rect l="l" t="t" r="r" b="b"/>
            <a:pathLst>
              <a:path w="248920" h="234314">
                <a:moveTo>
                  <a:pt x="102997" y="0"/>
                </a:moveTo>
                <a:lnTo>
                  <a:pt x="0" y="233908"/>
                </a:lnTo>
                <a:lnTo>
                  <a:pt x="248932" y="175958"/>
                </a:lnTo>
                <a:lnTo>
                  <a:pt x="102997" y="0"/>
                </a:lnTo>
                <a:close/>
              </a:path>
            </a:pathLst>
          </a:custGeom>
          <a:solidFill>
            <a:srgbClr val="003399"/>
          </a:solidFill>
        </p:spPr>
        <p:txBody>
          <a:bodyPr wrap="square" lIns="0" tIns="0" rIns="0" bIns="0" rtlCol="0"/>
          <a:lstStyle/>
          <a:p>
            <a:endParaRPr>
              <a:solidFill>
                <a:prstClr val="black"/>
              </a:solidFill>
            </a:endParaRPr>
          </a:p>
        </p:txBody>
      </p:sp>
      <p:sp>
        <p:nvSpPr>
          <p:cNvPr id="8" name="object 6"/>
          <p:cNvSpPr/>
          <p:nvPr/>
        </p:nvSpPr>
        <p:spPr>
          <a:xfrm>
            <a:off x="5148262" y="3349669"/>
            <a:ext cx="551815" cy="383540"/>
          </a:xfrm>
          <a:custGeom>
            <a:avLst/>
            <a:gdLst/>
            <a:ahLst/>
            <a:cxnLst/>
            <a:rect l="l" t="t" r="r" b="b"/>
            <a:pathLst>
              <a:path w="551814" h="383539">
                <a:moveTo>
                  <a:pt x="0" y="0"/>
                </a:moveTo>
                <a:lnTo>
                  <a:pt x="551599" y="383400"/>
                </a:lnTo>
              </a:path>
            </a:pathLst>
          </a:custGeom>
          <a:ln w="76200">
            <a:solidFill>
              <a:srgbClr val="003399"/>
            </a:solidFill>
          </a:ln>
        </p:spPr>
        <p:txBody>
          <a:bodyPr wrap="square" lIns="0" tIns="0" rIns="0" bIns="0" rtlCol="0"/>
          <a:lstStyle/>
          <a:p>
            <a:endParaRPr>
              <a:solidFill>
                <a:prstClr val="black"/>
              </a:solidFill>
            </a:endParaRPr>
          </a:p>
        </p:txBody>
      </p:sp>
      <p:sp>
        <p:nvSpPr>
          <p:cNvPr id="9" name="object 7"/>
          <p:cNvSpPr/>
          <p:nvPr/>
        </p:nvSpPr>
        <p:spPr>
          <a:xfrm>
            <a:off x="5603344" y="3617462"/>
            <a:ext cx="253365" cy="224790"/>
          </a:xfrm>
          <a:custGeom>
            <a:avLst/>
            <a:gdLst/>
            <a:ahLst/>
            <a:cxnLst/>
            <a:rect l="l" t="t" r="r" b="b"/>
            <a:pathLst>
              <a:path w="253364" h="224789">
                <a:moveTo>
                  <a:pt x="130479" y="0"/>
                </a:moveTo>
                <a:lnTo>
                  <a:pt x="0" y="187705"/>
                </a:lnTo>
                <a:lnTo>
                  <a:pt x="252945" y="224332"/>
                </a:lnTo>
                <a:lnTo>
                  <a:pt x="130479" y="0"/>
                </a:lnTo>
                <a:close/>
              </a:path>
            </a:pathLst>
          </a:custGeom>
          <a:solidFill>
            <a:srgbClr val="003399"/>
          </a:solidFill>
        </p:spPr>
        <p:txBody>
          <a:bodyPr wrap="square" lIns="0" tIns="0" rIns="0" bIns="0" rtlCol="0"/>
          <a:lstStyle/>
          <a:p>
            <a:endParaRPr>
              <a:solidFill>
                <a:prstClr val="black"/>
              </a:solidFill>
            </a:endParaRPr>
          </a:p>
        </p:txBody>
      </p:sp>
      <p:sp>
        <p:nvSpPr>
          <p:cNvPr id="10" name="object 8"/>
          <p:cNvSpPr/>
          <p:nvPr/>
        </p:nvSpPr>
        <p:spPr>
          <a:xfrm>
            <a:off x="325437" y="1908175"/>
            <a:ext cx="8455025" cy="1473200"/>
          </a:xfrm>
          <a:custGeom>
            <a:avLst/>
            <a:gdLst/>
            <a:ahLst/>
            <a:cxnLst/>
            <a:rect l="l" t="t" r="r" b="b"/>
            <a:pathLst>
              <a:path w="8455025" h="1473200">
                <a:moveTo>
                  <a:pt x="8209483" y="0"/>
                </a:moveTo>
                <a:lnTo>
                  <a:pt x="245541" y="0"/>
                </a:lnTo>
                <a:lnTo>
                  <a:pt x="225403" y="813"/>
                </a:lnTo>
                <a:lnTo>
                  <a:pt x="186534" y="7136"/>
                </a:lnTo>
                <a:lnTo>
                  <a:pt x="149965" y="19295"/>
                </a:lnTo>
                <a:lnTo>
                  <a:pt x="100527" y="47374"/>
                </a:lnTo>
                <a:lnTo>
                  <a:pt x="59105" y="85745"/>
                </a:lnTo>
                <a:lnTo>
                  <a:pt x="27406" y="132700"/>
                </a:lnTo>
                <a:lnTo>
                  <a:pt x="12517" y="167930"/>
                </a:lnTo>
                <a:lnTo>
                  <a:pt x="3213" y="205713"/>
                </a:lnTo>
                <a:lnTo>
                  <a:pt x="0" y="245541"/>
                </a:lnTo>
                <a:lnTo>
                  <a:pt x="0" y="1227670"/>
                </a:lnTo>
                <a:lnTo>
                  <a:pt x="3213" y="1267496"/>
                </a:lnTo>
                <a:lnTo>
                  <a:pt x="12517" y="1305275"/>
                </a:lnTo>
                <a:lnTo>
                  <a:pt x="27406" y="1340503"/>
                </a:lnTo>
                <a:lnTo>
                  <a:pt x="59105" y="1387456"/>
                </a:lnTo>
                <a:lnTo>
                  <a:pt x="100527" y="1425825"/>
                </a:lnTo>
                <a:lnTo>
                  <a:pt x="149965" y="1453904"/>
                </a:lnTo>
                <a:lnTo>
                  <a:pt x="186534" y="1466064"/>
                </a:lnTo>
                <a:lnTo>
                  <a:pt x="225403" y="1472386"/>
                </a:lnTo>
                <a:lnTo>
                  <a:pt x="245541" y="1473200"/>
                </a:lnTo>
                <a:lnTo>
                  <a:pt x="8209483" y="1473200"/>
                </a:lnTo>
                <a:lnTo>
                  <a:pt x="8249311" y="1469986"/>
                </a:lnTo>
                <a:lnTo>
                  <a:pt x="8287094" y="1460682"/>
                </a:lnTo>
                <a:lnTo>
                  <a:pt x="8322324" y="1445793"/>
                </a:lnTo>
                <a:lnTo>
                  <a:pt x="8369279" y="1414095"/>
                </a:lnTo>
                <a:lnTo>
                  <a:pt x="8407650" y="1372675"/>
                </a:lnTo>
                <a:lnTo>
                  <a:pt x="8435729" y="1323240"/>
                </a:lnTo>
                <a:lnTo>
                  <a:pt x="8447888" y="1286673"/>
                </a:lnTo>
                <a:lnTo>
                  <a:pt x="8454211" y="1247807"/>
                </a:lnTo>
                <a:lnTo>
                  <a:pt x="8455025" y="1227670"/>
                </a:lnTo>
                <a:lnTo>
                  <a:pt x="8455025" y="245541"/>
                </a:lnTo>
                <a:lnTo>
                  <a:pt x="8451811" y="205713"/>
                </a:lnTo>
                <a:lnTo>
                  <a:pt x="8442507" y="167930"/>
                </a:lnTo>
                <a:lnTo>
                  <a:pt x="8427618" y="132700"/>
                </a:lnTo>
                <a:lnTo>
                  <a:pt x="8395919" y="85745"/>
                </a:lnTo>
                <a:lnTo>
                  <a:pt x="8354497" y="47374"/>
                </a:lnTo>
                <a:lnTo>
                  <a:pt x="8305059" y="19295"/>
                </a:lnTo>
                <a:lnTo>
                  <a:pt x="8268490" y="7136"/>
                </a:lnTo>
                <a:lnTo>
                  <a:pt x="8229621" y="813"/>
                </a:lnTo>
                <a:lnTo>
                  <a:pt x="8209483" y="0"/>
                </a:lnTo>
                <a:close/>
              </a:path>
            </a:pathLst>
          </a:custGeom>
          <a:solidFill>
            <a:srgbClr val="CCECFF"/>
          </a:solidFill>
        </p:spPr>
        <p:txBody>
          <a:bodyPr wrap="square" lIns="0" tIns="0" rIns="0" bIns="0" rtlCol="0"/>
          <a:lstStyle/>
          <a:p>
            <a:endParaRPr>
              <a:solidFill>
                <a:prstClr val="black"/>
              </a:solidFill>
            </a:endParaRPr>
          </a:p>
        </p:txBody>
      </p:sp>
      <p:sp>
        <p:nvSpPr>
          <p:cNvPr id="11" name="object 9"/>
          <p:cNvSpPr txBox="1"/>
          <p:nvPr/>
        </p:nvSpPr>
        <p:spPr>
          <a:xfrm>
            <a:off x="968502" y="2149812"/>
            <a:ext cx="7623175" cy="1031875"/>
          </a:xfrm>
          <a:prstGeom prst="rect">
            <a:avLst/>
          </a:prstGeom>
        </p:spPr>
        <p:txBody>
          <a:bodyPr vert="horz" wrap="square" lIns="0" tIns="0" rIns="0" bIns="0" rtlCol="0">
            <a:spAutoFit/>
          </a:bodyPr>
          <a:lstStyle/>
          <a:p>
            <a:pPr marL="12065" marR="5080" algn="ctr"/>
            <a:r>
              <a:rPr sz="2400" b="1" spc="-5" dirty="0">
                <a:solidFill>
                  <a:srgbClr val="003399"/>
                </a:solidFill>
                <a:latin typeface="Verdana"/>
                <a:cs typeface="Verdana"/>
              </a:rPr>
              <a:t>T</a:t>
            </a:r>
            <a:r>
              <a:rPr sz="2400" b="1" dirty="0">
                <a:solidFill>
                  <a:srgbClr val="003399"/>
                </a:solidFill>
                <a:latin typeface="Verdana"/>
                <a:cs typeface="Verdana"/>
              </a:rPr>
              <a:t>o</a:t>
            </a:r>
            <a:r>
              <a:rPr sz="2400" b="1" spc="10" dirty="0">
                <a:solidFill>
                  <a:srgbClr val="003399"/>
                </a:solidFill>
                <a:latin typeface="Verdana"/>
                <a:cs typeface="Verdana"/>
              </a:rPr>
              <a:t> </a:t>
            </a:r>
            <a:r>
              <a:rPr sz="2400" b="1" dirty="0">
                <a:solidFill>
                  <a:srgbClr val="003399"/>
                </a:solidFill>
                <a:latin typeface="Verdana"/>
                <a:cs typeface="Verdana"/>
              </a:rPr>
              <a:t>s</a:t>
            </a:r>
            <a:r>
              <a:rPr sz="2400" b="1" spc="-5" dirty="0">
                <a:solidFill>
                  <a:srgbClr val="003399"/>
                </a:solidFill>
                <a:latin typeface="Verdana"/>
                <a:cs typeface="Verdana"/>
              </a:rPr>
              <a:t>tr</a:t>
            </a:r>
            <a:r>
              <a:rPr sz="2400" b="1" dirty="0">
                <a:solidFill>
                  <a:srgbClr val="003399"/>
                </a:solidFill>
                <a:latin typeface="Verdana"/>
                <a:cs typeface="Verdana"/>
              </a:rPr>
              <a:t>e</a:t>
            </a:r>
            <a:r>
              <a:rPr sz="2400" b="1" spc="-5" dirty="0">
                <a:solidFill>
                  <a:srgbClr val="003399"/>
                </a:solidFill>
                <a:latin typeface="Verdana"/>
                <a:cs typeface="Verdana"/>
              </a:rPr>
              <a:t>n</a:t>
            </a:r>
            <a:r>
              <a:rPr sz="2400" b="1" dirty="0">
                <a:solidFill>
                  <a:srgbClr val="003399"/>
                </a:solidFill>
                <a:latin typeface="Verdana"/>
                <a:cs typeface="Verdana"/>
              </a:rPr>
              <a:t>g</a:t>
            </a:r>
            <a:r>
              <a:rPr sz="2400" b="1" spc="-5" dirty="0">
                <a:solidFill>
                  <a:srgbClr val="003399"/>
                </a:solidFill>
                <a:latin typeface="Verdana"/>
                <a:cs typeface="Verdana"/>
              </a:rPr>
              <a:t>th</a:t>
            </a:r>
            <a:r>
              <a:rPr sz="2400" b="1" dirty="0">
                <a:solidFill>
                  <a:srgbClr val="003399"/>
                </a:solidFill>
                <a:latin typeface="Verdana"/>
                <a:cs typeface="Verdana"/>
              </a:rPr>
              <a:t>en</a:t>
            </a:r>
            <a:r>
              <a:rPr sz="2400" b="1" spc="10" dirty="0">
                <a:solidFill>
                  <a:srgbClr val="003399"/>
                </a:solidFill>
                <a:latin typeface="Verdana"/>
                <a:cs typeface="Verdana"/>
              </a:rPr>
              <a:t> </a:t>
            </a:r>
            <a:r>
              <a:rPr sz="2400" b="1" spc="-5" dirty="0">
                <a:solidFill>
                  <a:srgbClr val="003399"/>
                </a:solidFill>
                <a:latin typeface="Verdana"/>
                <a:cs typeface="Verdana"/>
              </a:rPr>
              <a:t>th</a:t>
            </a:r>
            <a:r>
              <a:rPr sz="2400" b="1" dirty="0">
                <a:solidFill>
                  <a:srgbClr val="003399"/>
                </a:solidFill>
                <a:latin typeface="Verdana"/>
                <a:cs typeface="Verdana"/>
              </a:rPr>
              <a:t>e</a:t>
            </a:r>
            <a:r>
              <a:rPr sz="2400" b="1" spc="5" dirty="0">
                <a:solidFill>
                  <a:srgbClr val="003399"/>
                </a:solidFill>
                <a:latin typeface="Verdana"/>
                <a:cs typeface="Verdana"/>
              </a:rPr>
              <a:t> </a:t>
            </a:r>
            <a:r>
              <a:rPr sz="2400" b="1" dirty="0">
                <a:solidFill>
                  <a:srgbClr val="003399"/>
                </a:solidFill>
                <a:latin typeface="Verdana"/>
                <a:cs typeface="Verdana"/>
              </a:rPr>
              <a:t>m</a:t>
            </a:r>
            <a:r>
              <a:rPr sz="2400" b="1" spc="-5" dirty="0">
                <a:solidFill>
                  <a:srgbClr val="003399"/>
                </a:solidFill>
                <a:latin typeface="Verdana"/>
                <a:cs typeface="Verdana"/>
              </a:rPr>
              <a:t>onitorin</a:t>
            </a:r>
            <a:r>
              <a:rPr sz="2400" b="1" dirty="0">
                <a:solidFill>
                  <a:srgbClr val="003399"/>
                </a:solidFill>
                <a:latin typeface="Verdana"/>
                <a:cs typeface="Verdana"/>
              </a:rPr>
              <a:t>g</a:t>
            </a:r>
            <a:r>
              <a:rPr sz="2400" b="1" spc="45" dirty="0">
                <a:solidFill>
                  <a:srgbClr val="003399"/>
                </a:solidFill>
                <a:latin typeface="Verdana"/>
                <a:cs typeface="Verdana"/>
              </a:rPr>
              <a:t> </a:t>
            </a:r>
            <a:r>
              <a:rPr sz="2400" b="1" spc="-5" dirty="0">
                <a:solidFill>
                  <a:srgbClr val="003399"/>
                </a:solidFill>
                <a:latin typeface="Verdana"/>
                <a:cs typeface="Verdana"/>
              </a:rPr>
              <a:t>o</a:t>
            </a:r>
            <a:r>
              <a:rPr sz="2400" b="1" dirty="0">
                <a:solidFill>
                  <a:srgbClr val="003399"/>
                </a:solidFill>
                <a:latin typeface="Verdana"/>
                <a:cs typeface="Verdana"/>
              </a:rPr>
              <a:t>f be</a:t>
            </a:r>
            <a:r>
              <a:rPr sz="2400" b="1" spc="-5" dirty="0">
                <a:solidFill>
                  <a:srgbClr val="003399"/>
                </a:solidFill>
                <a:latin typeface="Verdana"/>
                <a:cs typeface="Verdana"/>
              </a:rPr>
              <a:t>n</a:t>
            </a:r>
            <a:r>
              <a:rPr sz="2400" b="1" dirty="0">
                <a:solidFill>
                  <a:srgbClr val="003399"/>
                </a:solidFill>
                <a:latin typeface="Verdana"/>
                <a:cs typeface="Verdana"/>
              </a:rPr>
              <a:t>e</a:t>
            </a:r>
            <a:r>
              <a:rPr sz="2400" b="1" spc="-5" dirty="0">
                <a:solidFill>
                  <a:srgbClr val="003399"/>
                </a:solidFill>
                <a:latin typeface="Verdana"/>
                <a:cs typeface="Verdana"/>
              </a:rPr>
              <a:t>fit</a:t>
            </a:r>
            <a:r>
              <a:rPr sz="2400" b="1" dirty="0">
                <a:solidFill>
                  <a:srgbClr val="003399"/>
                </a:solidFill>
                <a:latin typeface="Verdana"/>
                <a:cs typeface="Verdana"/>
              </a:rPr>
              <a:t>-</a:t>
            </a:r>
            <a:r>
              <a:rPr sz="2400" b="1" spc="-5" dirty="0">
                <a:solidFill>
                  <a:srgbClr val="003399"/>
                </a:solidFill>
                <a:latin typeface="Verdana"/>
                <a:cs typeface="Verdana"/>
              </a:rPr>
              <a:t>ri</a:t>
            </a:r>
            <a:r>
              <a:rPr sz="2400" b="1" dirty="0">
                <a:solidFill>
                  <a:srgbClr val="003399"/>
                </a:solidFill>
                <a:latin typeface="Verdana"/>
                <a:cs typeface="Verdana"/>
              </a:rPr>
              <a:t>sk </a:t>
            </a:r>
            <a:r>
              <a:rPr sz="2400" b="1" spc="-5" dirty="0">
                <a:solidFill>
                  <a:srgbClr val="003399"/>
                </a:solidFill>
                <a:latin typeface="Verdana"/>
                <a:cs typeface="Verdana"/>
              </a:rPr>
              <a:t>o</a:t>
            </a:r>
            <a:r>
              <a:rPr sz="2400" b="1" dirty="0">
                <a:solidFill>
                  <a:srgbClr val="003399"/>
                </a:solidFill>
                <a:latin typeface="Verdana"/>
                <a:cs typeface="Verdana"/>
              </a:rPr>
              <a:t>f</a:t>
            </a:r>
            <a:r>
              <a:rPr sz="2400" b="1" spc="10" dirty="0">
                <a:solidFill>
                  <a:srgbClr val="003399"/>
                </a:solidFill>
                <a:latin typeface="Verdana"/>
                <a:cs typeface="Verdana"/>
              </a:rPr>
              <a:t> </a:t>
            </a:r>
            <a:r>
              <a:rPr sz="2400" b="1" dirty="0">
                <a:solidFill>
                  <a:srgbClr val="003399"/>
                </a:solidFill>
                <a:latin typeface="Verdana"/>
                <a:cs typeface="Verdana"/>
              </a:rPr>
              <a:t>med</a:t>
            </a:r>
            <a:r>
              <a:rPr sz="2400" b="1" spc="-5" dirty="0">
                <a:solidFill>
                  <a:srgbClr val="003399"/>
                </a:solidFill>
                <a:latin typeface="Verdana"/>
                <a:cs typeface="Verdana"/>
              </a:rPr>
              <a:t>i</a:t>
            </a:r>
            <a:r>
              <a:rPr sz="2400" b="1" dirty="0">
                <a:solidFill>
                  <a:srgbClr val="003399"/>
                </a:solidFill>
                <a:latin typeface="Verdana"/>
                <a:cs typeface="Verdana"/>
              </a:rPr>
              <a:t>c</a:t>
            </a:r>
            <a:r>
              <a:rPr sz="2400" b="1" spc="-5" dirty="0">
                <a:solidFill>
                  <a:srgbClr val="003399"/>
                </a:solidFill>
                <a:latin typeface="Verdana"/>
                <a:cs typeface="Verdana"/>
              </a:rPr>
              <a:t>in</a:t>
            </a:r>
            <a:r>
              <a:rPr sz="2400" b="1" dirty="0">
                <a:solidFill>
                  <a:srgbClr val="003399"/>
                </a:solidFill>
                <a:latin typeface="Verdana"/>
                <a:cs typeface="Verdana"/>
              </a:rPr>
              <a:t>es</a:t>
            </a:r>
            <a:r>
              <a:rPr sz="2400" b="1" spc="20" dirty="0">
                <a:solidFill>
                  <a:srgbClr val="003399"/>
                </a:solidFill>
                <a:latin typeface="Verdana"/>
                <a:cs typeface="Verdana"/>
              </a:rPr>
              <a:t> </a:t>
            </a:r>
            <a:r>
              <a:rPr sz="2400" b="1" spc="-5" dirty="0">
                <a:solidFill>
                  <a:srgbClr val="003399"/>
                </a:solidFill>
                <a:latin typeface="Verdana"/>
                <a:cs typeface="Verdana"/>
              </a:rPr>
              <a:t>i</a:t>
            </a:r>
            <a:r>
              <a:rPr sz="2400" b="1" dirty="0">
                <a:solidFill>
                  <a:srgbClr val="003399"/>
                </a:solidFill>
                <a:latin typeface="Verdana"/>
                <a:cs typeface="Verdana"/>
              </a:rPr>
              <a:t>n</a:t>
            </a:r>
            <a:r>
              <a:rPr sz="2400" b="1" spc="10" dirty="0">
                <a:solidFill>
                  <a:srgbClr val="003399"/>
                </a:solidFill>
                <a:latin typeface="Verdana"/>
                <a:cs typeface="Verdana"/>
              </a:rPr>
              <a:t> </a:t>
            </a:r>
            <a:r>
              <a:rPr sz="2400" b="1" dirty="0">
                <a:solidFill>
                  <a:srgbClr val="003399"/>
                </a:solidFill>
                <a:latin typeface="Verdana"/>
                <a:cs typeface="Verdana"/>
              </a:rPr>
              <a:t>E</a:t>
            </a:r>
            <a:r>
              <a:rPr sz="2400" b="1" spc="-5" dirty="0">
                <a:solidFill>
                  <a:srgbClr val="003399"/>
                </a:solidFill>
                <a:latin typeface="Verdana"/>
                <a:cs typeface="Verdana"/>
              </a:rPr>
              <a:t>uro</a:t>
            </a:r>
            <a:r>
              <a:rPr sz="2400" b="1" dirty="0">
                <a:solidFill>
                  <a:srgbClr val="003399"/>
                </a:solidFill>
                <a:latin typeface="Verdana"/>
                <a:cs typeface="Verdana"/>
              </a:rPr>
              <a:t>pe</a:t>
            </a:r>
            <a:r>
              <a:rPr sz="2400" b="1" spc="-40" dirty="0">
                <a:solidFill>
                  <a:srgbClr val="003399"/>
                </a:solidFill>
                <a:latin typeface="Verdana"/>
                <a:cs typeface="Verdana"/>
              </a:rPr>
              <a:t> </a:t>
            </a:r>
            <a:r>
              <a:rPr sz="2200" b="1" spc="-15" dirty="0">
                <a:solidFill>
                  <a:srgbClr val="003399"/>
                </a:solidFill>
                <a:latin typeface="Verdana"/>
                <a:cs typeface="Verdana"/>
              </a:rPr>
              <a:t>by</a:t>
            </a:r>
            <a:r>
              <a:rPr sz="2200" b="1" spc="10" dirty="0">
                <a:solidFill>
                  <a:srgbClr val="003399"/>
                </a:solidFill>
                <a:latin typeface="Verdana"/>
                <a:cs typeface="Verdana"/>
              </a:rPr>
              <a:t> </a:t>
            </a:r>
            <a:r>
              <a:rPr sz="2200" b="1" spc="-20" dirty="0">
                <a:solidFill>
                  <a:srgbClr val="003399"/>
                </a:solidFill>
                <a:latin typeface="Verdana"/>
                <a:cs typeface="Verdana"/>
              </a:rPr>
              <a:t>d</a:t>
            </a:r>
            <a:r>
              <a:rPr sz="2200" b="1" spc="-10" dirty="0">
                <a:solidFill>
                  <a:srgbClr val="003399"/>
                </a:solidFill>
                <a:latin typeface="Verdana"/>
                <a:cs typeface="Verdana"/>
              </a:rPr>
              <a:t>e</a:t>
            </a:r>
            <a:r>
              <a:rPr sz="2200" b="1" spc="-15" dirty="0">
                <a:solidFill>
                  <a:srgbClr val="003399"/>
                </a:solidFill>
                <a:latin typeface="Verdana"/>
                <a:cs typeface="Verdana"/>
              </a:rPr>
              <a:t>v</a:t>
            </a:r>
            <a:r>
              <a:rPr sz="2200" b="1" spc="-10" dirty="0">
                <a:solidFill>
                  <a:srgbClr val="003399"/>
                </a:solidFill>
                <a:latin typeface="Verdana"/>
                <a:cs typeface="Verdana"/>
              </a:rPr>
              <a:t>el</a:t>
            </a:r>
            <a:r>
              <a:rPr sz="2200" b="1" spc="-20" dirty="0">
                <a:solidFill>
                  <a:srgbClr val="003399"/>
                </a:solidFill>
                <a:latin typeface="Verdana"/>
                <a:cs typeface="Verdana"/>
              </a:rPr>
              <a:t>op</a:t>
            </a:r>
            <a:r>
              <a:rPr sz="2200" b="1" spc="-5" dirty="0">
                <a:solidFill>
                  <a:srgbClr val="003399"/>
                </a:solidFill>
                <a:latin typeface="Verdana"/>
                <a:cs typeface="Verdana"/>
              </a:rPr>
              <a:t>i</a:t>
            </a:r>
            <a:r>
              <a:rPr sz="2200" b="1" spc="-25" dirty="0">
                <a:solidFill>
                  <a:srgbClr val="003399"/>
                </a:solidFill>
                <a:latin typeface="Verdana"/>
                <a:cs typeface="Verdana"/>
              </a:rPr>
              <a:t>n</a:t>
            </a:r>
            <a:r>
              <a:rPr sz="2200" b="1" spc="-20" dirty="0">
                <a:solidFill>
                  <a:srgbClr val="003399"/>
                </a:solidFill>
                <a:latin typeface="Verdana"/>
                <a:cs typeface="Verdana"/>
              </a:rPr>
              <a:t>g</a:t>
            </a:r>
            <a:r>
              <a:rPr sz="2200" b="1" spc="-10" dirty="0">
                <a:solidFill>
                  <a:srgbClr val="003399"/>
                </a:solidFill>
                <a:latin typeface="Verdana"/>
                <a:cs typeface="Verdana"/>
              </a:rPr>
              <a:t> </a:t>
            </a:r>
            <a:r>
              <a:rPr sz="2200" b="1" spc="-5" dirty="0">
                <a:solidFill>
                  <a:srgbClr val="003399"/>
                </a:solidFill>
                <a:latin typeface="Verdana"/>
                <a:cs typeface="Verdana"/>
              </a:rPr>
              <a:t>i</a:t>
            </a:r>
            <a:r>
              <a:rPr sz="2200" b="1" spc="-25" dirty="0">
                <a:solidFill>
                  <a:srgbClr val="003399"/>
                </a:solidFill>
                <a:latin typeface="Verdana"/>
                <a:cs typeface="Verdana"/>
              </a:rPr>
              <a:t>nn</a:t>
            </a:r>
            <a:r>
              <a:rPr sz="2200" b="1" spc="-15" dirty="0">
                <a:solidFill>
                  <a:srgbClr val="003399"/>
                </a:solidFill>
                <a:latin typeface="Verdana"/>
                <a:cs typeface="Verdana"/>
              </a:rPr>
              <a:t>ov</a:t>
            </a:r>
            <a:r>
              <a:rPr sz="2200" b="1" spc="-20" dirty="0">
                <a:solidFill>
                  <a:srgbClr val="003399"/>
                </a:solidFill>
                <a:latin typeface="Verdana"/>
                <a:cs typeface="Verdana"/>
              </a:rPr>
              <a:t>at</a:t>
            </a:r>
            <a:r>
              <a:rPr sz="2200" b="1" spc="-5" dirty="0">
                <a:solidFill>
                  <a:srgbClr val="003399"/>
                </a:solidFill>
                <a:latin typeface="Verdana"/>
                <a:cs typeface="Verdana"/>
              </a:rPr>
              <a:t>i</a:t>
            </a:r>
            <a:r>
              <a:rPr sz="2200" b="1" spc="-15" dirty="0">
                <a:solidFill>
                  <a:srgbClr val="003399"/>
                </a:solidFill>
                <a:latin typeface="Verdana"/>
                <a:cs typeface="Verdana"/>
              </a:rPr>
              <a:t>ve</a:t>
            </a:r>
            <a:r>
              <a:rPr sz="2200" b="1" spc="5" dirty="0">
                <a:solidFill>
                  <a:srgbClr val="003399"/>
                </a:solidFill>
                <a:latin typeface="Verdana"/>
                <a:cs typeface="Verdana"/>
              </a:rPr>
              <a:t> </a:t>
            </a:r>
            <a:r>
              <a:rPr sz="2200" b="1" spc="-25" dirty="0">
                <a:solidFill>
                  <a:srgbClr val="003399"/>
                </a:solidFill>
                <a:latin typeface="Verdana"/>
                <a:cs typeface="Verdana"/>
              </a:rPr>
              <a:t>m</a:t>
            </a:r>
            <a:r>
              <a:rPr sz="2200" b="1" spc="-10" dirty="0">
                <a:solidFill>
                  <a:srgbClr val="003399"/>
                </a:solidFill>
                <a:latin typeface="Verdana"/>
                <a:cs typeface="Verdana"/>
              </a:rPr>
              <a:t>e</a:t>
            </a:r>
            <a:r>
              <a:rPr sz="2200" b="1" spc="-20" dirty="0">
                <a:solidFill>
                  <a:srgbClr val="003399"/>
                </a:solidFill>
                <a:latin typeface="Verdana"/>
                <a:cs typeface="Verdana"/>
              </a:rPr>
              <a:t>t</a:t>
            </a:r>
            <a:r>
              <a:rPr sz="2200" b="1" spc="-25" dirty="0">
                <a:solidFill>
                  <a:srgbClr val="003399"/>
                </a:solidFill>
                <a:latin typeface="Verdana"/>
                <a:cs typeface="Verdana"/>
              </a:rPr>
              <a:t>h</a:t>
            </a:r>
            <a:r>
              <a:rPr sz="2200" b="1" spc="-15" dirty="0">
                <a:solidFill>
                  <a:srgbClr val="003399"/>
                </a:solidFill>
                <a:latin typeface="Verdana"/>
                <a:cs typeface="Verdana"/>
              </a:rPr>
              <a:t>ods</a:t>
            </a:r>
            <a:endParaRPr sz="2200" dirty="0">
              <a:solidFill>
                <a:prstClr val="black"/>
              </a:solidFill>
              <a:latin typeface="Verdana"/>
              <a:cs typeface="Verdana"/>
            </a:endParaRPr>
          </a:p>
        </p:txBody>
      </p:sp>
      <p:sp>
        <p:nvSpPr>
          <p:cNvPr id="12" name="object 10"/>
          <p:cNvSpPr/>
          <p:nvPr/>
        </p:nvSpPr>
        <p:spPr>
          <a:xfrm>
            <a:off x="325438" y="3852909"/>
            <a:ext cx="4248150" cy="1774825"/>
          </a:xfrm>
          <a:custGeom>
            <a:avLst/>
            <a:gdLst/>
            <a:ahLst/>
            <a:cxnLst/>
            <a:rect l="l" t="t" r="r" b="b"/>
            <a:pathLst>
              <a:path w="4248150" h="1774825">
                <a:moveTo>
                  <a:pt x="3952341" y="0"/>
                </a:moveTo>
                <a:lnTo>
                  <a:pt x="295808" y="0"/>
                </a:lnTo>
                <a:lnTo>
                  <a:pt x="271547" y="980"/>
                </a:lnTo>
                <a:lnTo>
                  <a:pt x="224721" y="8596"/>
                </a:lnTo>
                <a:lnTo>
                  <a:pt x="180665" y="23245"/>
                </a:lnTo>
                <a:lnTo>
                  <a:pt x="139988" y="44318"/>
                </a:lnTo>
                <a:lnTo>
                  <a:pt x="103298" y="71205"/>
                </a:lnTo>
                <a:lnTo>
                  <a:pt x="71205" y="103298"/>
                </a:lnTo>
                <a:lnTo>
                  <a:pt x="44318" y="139988"/>
                </a:lnTo>
                <a:lnTo>
                  <a:pt x="23245" y="180665"/>
                </a:lnTo>
                <a:lnTo>
                  <a:pt x="8596" y="224721"/>
                </a:lnTo>
                <a:lnTo>
                  <a:pt x="980" y="271547"/>
                </a:lnTo>
                <a:lnTo>
                  <a:pt x="0" y="295808"/>
                </a:lnTo>
                <a:lnTo>
                  <a:pt x="0" y="1479016"/>
                </a:lnTo>
                <a:lnTo>
                  <a:pt x="3871" y="1526998"/>
                </a:lnTo>
                <a:lnTo>
                  <a:pt x="15080" y="1572515"/>
                </a:lnTo>
                <a:lnTo>
                  <a:pt x="33017" y="1614958"/>
                </a:lnTo>
                <a:lnTo>
                  <a:pt x="57073" y="1653718"/>
                </a:lnTo>
                <a:lnTo>
                  <a:pt x="86639" y="1688185"/>
                </a:lnTo>
                <a:lnTo>
                  <a:pt x="121106" y="1717751"/>
                </a:lnTo>
                <a:lnTo>
                  <a:pt x="159866" y="1741807"/>
                </a:lnTo>
                <a:lnTo>
                  <a:pt x="202309" y="1759744"/>
                </a:lnTo>
                <a:lnTo>
                  <a:pt x="247826" y="1770953"/>
                </a:lnTo>
                <a:lnTo>
                  <a:pt x="295808" y="1774825"/>
                </a:lnTo>
                <a:lnTo>
                  <a:pt x="3952341" y="1774825"/>
                </a:lnTo>
                <a:lnTo>
                  <a:pt x="4000323" y="1770953"/>
                </a:lnTo>
                <a:lnTo>
                  <a:pt x="4045840" y="1759744"/>
                </a:lnTo>
                <a:lnTo>
                  <a:pt x="4088283" y="1741807"/>
                </a:lnTo>
                <a:lnTo>
                  <a:pt x="4127043" y="1717751"/>
                </a:lnTo>
                <a:lnTo>
                  <a:pt x="4161510" y="1688185"/>
                </a:lnTo>
                <a:lnTo>
                  <a:pt x="4191076" y="1653718"/>
                </a:lnTo>
                <a:lnTo>
                  <a:pt x="4215132" y="1614958"/>
                </a:lnTo>
                <a:lnTo>
                  <a:pt x="4233069" y="1572515"/>
                </a:lnTo>
                <a:lnTo>
                  <a:pt x="4244278" y="1526998"/>
                </a:lnTo>
                <a:lnTo>
                  <a:pt x="4248150" y="1479016"/>
                </a:lnTo>
                <a:lnTo>
                  <a:pt x="4248150" y="295808"/>
                </a:lnTo>
                <a:lnTo>
                  <a:pt x="4244278" y="247826"/>
                </a:lnTo>
                <a:lnTo>
                  <a:pt x="4233069" y="202309"/>
                </a:lnTo>
                <a:lnTo>
                  <a:pt x="4215132" y="159866"/>
                </a:lnTo>
                <a:lnTo>
                  <a:pt x="4191076" y="121106"/>
                </a:lnTo>
                <a:lnTo>
                  <a:pt x="4161510" y="86639"/>
                </a:lnTo>
                <a:lnTo>
                  <a:pt x="4127043" y="57073"/>
                </a:lnTo>
                <a:lnTo>
                  <a:pt x="4088283" y="33017"/>
                </a:lnTo>
                <a:lnTo>
                  <a:pt x="4045840" y="15080"/>
                </a:lnTo>
                <a:lnTo>
                  <a:pt x="4000323" y="3871"/>
                </a:lnTo>
                <a:lnTo>
                  <a:pt x="3952341" y="0"/>
                </a:lnTo>
                <a:close/>
              </a:path>
            </a:pathLst>
          </a:custGeom>
          <a:solidFill>
            <a:srgbClr val="CCECFF"/>
          </a:solidFill>
        </p:spPr>
        <p:txBody>
          <a:bodyPr wrap="square" lIns="0" tIns="0" rIns="0" bIns="0" rtlCol="0"/>
          <a:lstStyle/>
          <a:p>
            <a:endParaRPr>
              <a:solidFill>
                <a:prstClr val="black"/>
              </a:solidFill>
            </a:endParaRPr>
          </a:p>
        </p:txBody>
      </p:sp>
      <p:sp>
        <p:nvSpPr>
          <p:cNvPr id="13" name="object 11"/>
          <p:cNvSpPr txBox="1"/>
          <p:nvPr/>
        </p:nvSpPr>
        <p:spPr>
          <a:xfrm>
            <a:off x="651511" y="3942629"/>
            <a:ext cx="3595370" cy="1625600"/>
          </a:xfrm>
          <a:prstGeom prst="rect">
            <a:avLst/>
          </a:prstGeom>
        </p:spPr>
        <p:txBody>
          <a:bodyPr vert="horz" wrap="square" lIns="0" tIns="0" rIns="0" bIns="0" rtlCol="0">
            <a:spAutoFit/>
          </a:bodyPr>
          <a:lstStyle/>
          <a:p>
            <a:pPr marL="12065" marR="5080" algn="ctr"/>
            <a:r>
              <a:rPr spc="-5" dirty="0">
                <a:solidFill>
                  <a:srgbClr val="003399"/>
                </a:solidFill>
                <a:latin typeface="Verdana"/>
                <a:cs typeface="Verdana"/>
              </a:rPr>
              <a:t>t</a:t>
            </a:r>
            <a:r>
              <a:rPr dirty="0">
                <a:solidFill>
                  <a:srgbClr val="003399"/>
                </a:solidFill>
                <a:latin typeface="Verdana"/>
                <a:cs typeface="Verdana"/>
              </a:rPr>
              <a:t>o </a:t>
            </a:r>
            <a:r>
              <a:rPr spc="-5" dirty="0">
                <a:solidFill>
                  <a:srgbClr val="003399"/>
                </a:solidFill>
                <a:latin typeface="Verdana"/>
                <a:cs typeface="Verdana"/>
              </a:rPr>
              <a:t>e</a:t>
            </a:r>
            <a:r>
              <a:rPr dirty="0">
                <a:solidFill>
                  <a:srgbClr val="003399"/>
                </a:solidFill>
                <a:latin typeface="Verdana"/>
                <a:cs typeface="Verdana"/>
              </a:rPr>
              <a:t>nh</a:t>
            </a:r>
            <a:r>
              <a:rPr spc="-5" dirty="0">
                <a:solidFill>
                  <a:srgbClr val="003399"/>
                </a:solidFill>
                <a:latin typeface="Verdana"/>
                <a:cs typeface="Verdana"/>
              </a:rPr>
              <a:t>a</a:t>
            </a:r>
            <a:r>
              <a:rPr dirty="0">
                <a:solidFill>
                  <a:srgbClr val="003399"/>
                </a:solidFill>
                <a:latin typeface="Verdana"/>
                <a:cs typeface="Verdana"/>
              </a:rPr>
              <a:t>n</a:t>
            </a:r>
            <a:r>
              <a:rPr spc="-5" dirty="0">
                <a:solidFill>
                  <a:srgbClr val="003399"/>
                </a:solidFill>
                <a:latin typeface="Verdana"/>
                <a:cs typeface="Verdana"/>
              </a:rPr>
              <a:t>c</a:t>
            </a:r>
            <a:r>
              <a:rPr dirty="0">
                <a:solidFill>
                  <a:srgbClr val="003399"/>
                </a:solidFill>
                <a:latin typeface="Verdana"/>
                <a:cs typeface="Verdana"/>
              </a:rPr>
              <a:t>e</a:t>
            </a:r>
            <a:r>
              <a:rPr spc="-5" dirty="0">
                <a:solidFill>
                  <a:srgbClr val="003399"/>
                </a:solidFill>
                <a:latin typeface="Verdana"/>
                <a:cs typeface="Verdana"/>
              </a:rPr>
              <a:t> ear</a:t>
            </a:r>
            <a:r>
              <a:rPr spc="10" dirty="0">
                <a:solidFill>
                  <a:srgbClr val="003399"/>
                </a:solidFill>
                <a:latin typeface="Verdana"/>
                <a:cs typeface="Verdana"/>
              </a:rPr>
              <a:t>l</a:t>
            </a:r>
            <a:r>
              <a:rPr dirty="0">
                <a:solidFill>
                  <a:srgbClr val="003399"/>
                </a:solidFill>
                <a:latin typeface="Verdana"/>
                <a:cs typeface="Verdana"/>
              </a:rPr>
              <a:t>y </a:t>
            </a:r>
            <a:r>
              <a:rPr spc="-10" dirty="0">
                <a:solidFill>
                  <a:srgbClr val="003399"/>
                </a:solidFill>
                <a:latin typeface="Verdana"/>
                <a:cs typeface="Verdana"/>
              </a:rPr>
              <a:t>d</a:t>
            </a:r>
            <a:r>
              <a:rPr spc="-5" dirty="0">
                <a:solidFill>
                  <a:srgbClr val="003399"/>
                </a:solidFill>
                <a:latin typeface="Verdana"/>
                <a:cs typeface="Verdana"/>
              </a:rPr>
              <a:t>etect</a:t>
            </a:r>
            <a:r>
              <a:rPr spc="10" dirty="0">
                <a:solidFill>
                  <a:srgbClr val="003399"/>
                </a:solidFill>
                <a:latin typeface="Verdana"/>
                <a:cs typeface="Verdana"/>
              </a:rPr>
              <a:t>i</a:t>
            </a:r>
            <a:r>
              <a:rPr spc="-5" dirty="0">
                <a:solidFill>
                  <a:srgbClr val="003399"/>
                </a:solidFill>
                <a:latin typeface="Verdana"/>
                <a:cs typeface="Verdana"/>
              </a:rPr>
              <a:t>o</a:t>
            </a:r>
            <a:r>
              <a:rPr dirty="0">
                <a:solidFill>
                  <a:srgbClr val="003399"/>
                </a:solidFill>
                <a:latin typeface="Verdana"/>
                <a:cs typeface="Verdana"/>
              </a:rPr>
              <a:t>n</a:t>
            </a:r>
            <a:r>
              <a:rPr spc="25" dirty="0">
                <a:solidFill>
                  <a:srgbClr val="003399"/>
                </a:solidFill>
                <a:latin typeface="Verdana"/>
                <a:cs typeface="Verdana"/>
              </a:rPr>
              <a:t> </a:t>
            </a:r>
            <a:r>
              <a:rPr spc="-5" dirty="0">
                <a:solidFill>
                  <a:srgbClr val="003399"/>
                </a:solidFill>
                <a:latin typeface="Verdana"/>
                <a:cs typeface="Verdana"/>
              </a:rPr>
              <a:t>a</a:t>
            </a:r>
            <a:r>
              <a:rPr dirty="0">
                <a:solidFill>
                  <a:srgbClr val="003399"/>
                </a:solidFill>
                <a:latin typeface="Verdana"/>
                <a:cs typeface="Verdana"/>
              </a:rPr>
              <a:t>nd </a:t>
            </a:r>
            <a:r>
              <a:rPr spc="-5" dirty="0">
                <a:solidFill>
                  <a:srgbClr val="003399"/>
                </a:solidFill>
                <a:latin typeface="Verdana"/>
                <a:cs typeface="Verdana"/>
              </a:rPr>
              <a:t>assess</a:t>
            </a:r>
            <a:r>
              <a:rPr dirty="0">
                <a:solidFill>
                  <a:srgbClr val="003399"/>
                </a:solidFill>
                <a:latin typeface="Verdana"/>
                <a:cs typeface="Verdana"/>
              </a:rPr>
              <a:t>m</a:t>
            </a:r>
            <a:r>
              <a:rPr spc="-5" dirty="0">
                <a:solidFill>
                  <a:srgbClr val="003399"/>
                </a:solidFill>
                <a:latin typeface="Verdana"/>
                <a:cs typeface="Verdana"/>
              </a:rPr>
              <a:t>e</a:t>
            </a:r>
            <a:r>
              <a:rPr dirty="0">
                <a:solidFill>
                  <a:srgbClr val="003399"/>
                </a:solidFill>
                <a:latin typeface="Verdana"/>
                <a:cs typeface="Verdana"/>
              </a:rPr>
              <a:t>nt</a:t>
            </a:r>
            <a:r>
              <a:rPr spc="10" dirty="0">
                <a:solidFill>
                  <a:srgbClr val="003399"/>
                </a:solidFill>
                <a:latin typeface="Verdana"/>
                <a:cs typeface="Verdana"/>
              </a:rPr>
              <a:t> </a:t>
            </a:r>
            <a:r>
              <a:rPr spc="-5" dirty="0">
                <a:solidFill>
                  <a:srgbClr val="003399"/>
                </a:solidFill>
                <a:latin typeface="Verdana"/>
                <a:cs typeface="Verdana"/>
              </a:rPr>
              <a:t>o</a:t>
            </a:r>
            <a:r>
              <a:rPr dirty="0">
                <a:solidFill>
                  <a:srgbClr val="003399"/>
                </a:solidFill>
                <a:latin typeface="Verdana"/>
                <a:cs typeface="Verdana"/>
              </a:rPr>
              <a:t>f </a:t>
            </a:r>
            <a:r>
              <a:rPr spc="-5" dirty="0">
                <a:solidFill>
                  <a:srgbClr val="003399"/>
                </a:solidFill>
                <a:latin typeface="Verdana"/>
                <a:cs typeface="Verdana"/>
              </a:rPr>
              <a:t>a</a:t>
            </a:r>
            <a:r>
              <a:rPr spc="-10" dirty="0">
                <a:solidFill>
                  <a:srgbClr val="003399"/>
                </a:solidFill>
                <a:latin typeface="Verdana"/>
                <a:cs typeface="Verdana"/>
              </a:rPr>
              <a:t>dv</a:t>
            </a:r>
            <a:r>
              <a:rPr spc="-5" dirty="0">
                <a:solidFill>
                  <a:srgbClr val="003399"/>
                </a:solidFill>
                <a:latin typeface="Verdana"/>
                <a:cs typeface="Verdana"/>
              </a:rPr>
              <a:t>ers</a:t>
            </a:r>
            <a:r>
              <a:rPr dirty="0">
                <a:solidFill>
                  <a:srgbClr val="003399"/>
                </a:solidFill>
                <a:latin typeface="Verdana"/>
                <a:cs typeface="Verdana"/>
              </a:rPr>
              <a:t>e</a:t>
            </a:r>
            <a:r>
              <a:rPr spc="5" dirty="0">
                <a:solidFill>
                  <a:srgbClr val="003399"/>
                </a:solidFill>
                <a:latin typeface="Verdana"/>
                <a:cs typeface="Verdana"/>
              </a:rPr>
              <a:t> </a:t>
            </a:r>
            <a:r>
              <a:rPr spc="-10" dirty="0">
                <a:solidFill>
                  <a:srgbClr val="003399"/>
                </a:solidFill>
                <a:latin typeface="Verdana"/>
                <a:cs typeface="Verdana"/>
              </a:rPr>
              <a:t>d</a:t>
            </a:r>
            <a:r>
              <a:rPr spc="-5" dirty="0">
                <a:solidFill>
                  <a:srgbClr val="003399"/>
                </a:solidFill>
                <a:latin typeface="Verdana"/>
                <a:cs typeface="Verdana"/>
              </a:rPr>
              <a:t>r</a:t>
            </a:r>
            <a:r>
              <a:rPr dirty="0">
                <a:solidFill>
                  <a:srgbClr val="003399"/>
                </a:solidFill>
                <a:latin typeface="Verdana"/>
                <a:cs typeface="Verdana"/>
              </a:rPr>
              <a:t>ug </a:t>
            </a:r>
            <a:r>
              <a:rPr spc="-5" dirty="0">
                <a:solidFill>
                  <a:srgbClr val="003399"/>
                </a:solidFill>
                <a:latin typeface="Verdana"/>
                <a:cs typeface="Verdana"/>
              </a:rPr>
              <a:t>react</a:t>
            </a:r>
            <a:r>
              <a:rPr spc="10" dirty="0">
                <a:solidFill>
                  <a:srgbClr val="003399"/>
                </a:solidFill>
                <a:latin typeface="Verdana"/>
                <a:cs typeface="Verdana"/>
              </a:rPr>
              <a:t>i</a:t>
            </a:r>
            <a:r>
              <a:rPr spc="-5" dirty="0">
                <a:solidFill>
                  <a:srgbClr val="003399"/>
                </a:solidFill>
                <a:latin typeface="Verdana"/>
                <a:cs typeface="Verdana"/>
              </a:rPr>
              <a:t>o</a:t>
            </a:r>
            <a:r>
              <a:rPr dirty="0">
                <a:solidFill>
                  <a:srgbClr val="003399"/>
                </a:solidFill>
                <a:latin typeface="Verdana"/>
                <a:cs typeface="Verdana"/>
              </a:rPr>
              <a:t>ns f</a:t>
            </a:r>
            <a:r>
              <a:rPr spc="-5" dirty="0">
                <a:solidFill>
                  <a:srgbClr val="003399"/>
                </a:solidFill>
                <a:latin typeface="Verdana"/>
                <a:cs typeface="Verdana"/>
              </a:rPr>
              <a:t>ro</a:t>
            </a:r>
            <a:r>
              <a:rPr dirty="0">
                <a:solidFill>
                  <a:srgbClr val="003399"/>
                </a:solidFill>
                <a:latin typeface="Verdana"/>
                <a:cs typeface="Verdana"/>
              </a:rPr>
              <a:t>m</a:t>
            </a:r>
            <a:r>
              <a:rPr spc="-10" dirty="0">
                <a:solidFill>
                  <a:srgbClr val="003399"/>
                </a:solidFill>
                <a:latin typeface="Verdana"/>
                <a:cs typeface="Verdana"/>
              </a:rPr>
              <a:t> d</a:t>
            </a:r>
            <a:r>
              <a:rPr spc="10" dirty="0">
                <a:solidFill>
                  <a:srgbClr val="003399"/>
                </a:solidFill>
                <a:latin typeface="Verdana"/>
                <a:cs typeface="Verdana"/>
              </a:rPr>
              <a:t>i</a:t>
            </a:r>
            <a:r>
              <a:rPr dirty="0">
                <a:solidFill>
                  <a:srgbClr val="003399"/>
                </a:solidFill>
                <a:latin typeface="Verdana"/>
                <a:cs typeface="Verdana"/>
              </a:rPr>
              <a:t>ff</a:t>
            </a:r>
            <a:r>
              <a:rPr spc="-5" dirty="0">
                <a:solidFill>
                  <a:srgbClr val="003399"/>
                </a:solidFill>
                <a:latin typeface="Verdana"/>
                <a:cs typeface="Verdana"/>
              </a:rPr>
              <a:t>ere</a:t>
            </a:r>
            <a:r>
              <a:rPr dirty="0">
                <a:solidFill>
                  <a:srgbClr val="003399"/>
                </a:solidFill>
                <a:latin typeface="Verdana"/>
                <a:cs typeface="Verdana"/>
              </a:rPr>
              <a:t>nt</a:t>
            </a:r>
            <a:r>
              <a:rPr spc="10" dirty="0">
                <a:solidFill>
                  <a:srgbClr val="003399"/>
                </a:solidFill>
                <a:latin typeface="Verdana"/>
                <a:cs typeface="Verdana"/>
              </a:rPr>
              <a:t> </a:t>
            </a:r>
            <a:r>
              <a:rPr spc="-10" dirty="0">
                <a:solidFill>
                  <a:srgbClr val="003399"/>
                </a:solidFill>
                <a:latin typeface="Verdana"/>
                <a:cs typeface="Verdana"/>
              </a:rPr>
              <a:t>d</a:t>
            </a:r>
            <a:r>
              <a:rPr spc="-5" dirty="0">
                <a:solidFill>
                  <a:srgbClr val="003399"/>
                </a:solidFill>
                <a:latin typeface="Verdana"/>
                <a:cs typeface="Verdana"/>
              </a:rPr>
              <a:t>ata so</a:t>
            </a:r>
            <a:r>
              <a:rPr dirty="0">
                <a:solidFill>
                  <a:srgbClr val="003399"/>
                </a:solidFill>
                <a:latin typeface="Verdana"/>
                <a:cs typeface="Verdana"/>
              </a:rPr>
              <a:t>u</a:t>
            </a:r>
            <a:r>
              <a:rPr spc="-5" dirty="0">
                <a:solidFill>
                  <a:srgbClr val="003399"/>
                </a:solidFill>
                <a:latin typeface="Verdana"/>
                <a:cs typeface="Verdana"/>
              </a:rPr>
              <a:t>rce</a:t>
            </a:r>
            <a:r>
              <a:rPr dirty="0">
                <a:solidFill>
                  <a:srgbClr val="003399"/>
                </a:solidFill>
                <a:latin typeface="Verdana"/>
                <a:cs typeface="Verdana"/>
              </a:rPr>
              <a:t>s </a:t>
            </a:r>
            <a:r>
              <a:rPr spc="-5" dirty="0">
                <a:solidFill>
                  <a:srgbClr val="003399"/>
                </a:solidFill>
                <a:latin typeface="Verdana"/>
                <a:cs typeface="Verdana"/>
              </a:rPr>
              <a:t>(c</a:t>
            </a:r>
            <a:r>
              <a:rPr spc="10" dirty="0">
                <a:solidFill>
                  <a:srgbClr val="003399"/>
                </a:solidFill>
                <a:latin typeface="Verdana"/>
                <a:cs typeface="Verdana"/>
              </a:rPr>
              <a:t>li</a:t>
            </a:r>
            <a:r>
              <a:rPr dirty="0">
                <a:solidFill>
                  <a:srgbClr val="003399"/>
                </a:solidFill>
                <a:latin typeface="Verdana"/>
                <a:cs typeface="Verdana"/>
              </a:rPr>
              <a:t>n</a:t>
            </a:r>
            <a:r>
              <a:rPr spc="10" dirty="0">
                <a:solidFill>
                  <a:srgbClr val="003399"/>
                </a:solidFill>
                <a:latin typeface="Verdana"/>
                <a:cs typeface="Verdana"/>
              </a:rPr>
              <a:t>i</a:t>
            </a:r>
            <a:r>
              <a:rPr spc="-5" dirty="0">
                <a:solidFill>
                  <a:srgbClr val="003399"/>
                </a:solidFill>
                <a:latin typeface="Verdana"/>
                <a:cs typeface="Verdana"/>
              </a:rPr>
              <a:t>ca</a:t>
            </a:r>
            <a:r>
              <a:rPr dirty="0">
                <a:solidFill>
                  <a:srgbClr val="003399"/>
                </a:solidFill>
                <a:latin typeface="Verdana"/>
                <a:cs typeface="Verdana"/>
              </a:rPr>
              <a:t>l</a:t>
            </a:r>
            <a:r>
              <a:rPr spc="-15" dirty="0">
                <a:solidFill>
                  <a:srgbClr val="003399"/>
                </a:solidFill>
                <a:latin typeface="Verdana"/>
                <a:cs typeface="Verdana"/>
              </a:rPr>
              <a:t> </a:t>
            </a:r>
            <a:r>
              <a:rPr spc="-5" dirty="0">
                <a:solidFill>
                  <a:srgbClr val="003399"/>
                </a:solidFill>
                <a:latin typeface="Verdana"/>
                <a:cs typeface="Verdana"/>
              </a:rPr>
              <a:t>tr</a:t>
            </a:r>
            <a:r>
              <a:rPr spc="10" dirty="0">
                <a:solidFill>
                  <a:srgbClr val="003399"/>
                </a:solidFill>
                <a:latin typeface="Verdana"/>
                <a:cs typeface="Verdana"/>
              </a:rPr>
              <a:t>i</a:t>
            </a:r>
            <a:r>
              <a:rPr spc="-5" dirty="0">
                <a:solidFill>
                  <a:srgbClr val="003399"/>
                </a:solidFill>
                <a:latin typeface="Verdana"/>
                <a:cs typeface="Verdana"/>
              </a:rPr>
              <a:t>a</a:t>
            </a:r>
            <a:r>
              <a:rPr spc="10" dirty="0">
                <a:solidFill>
                  <a:srgbClr val="003399"/>
                </a:solidFill>
                <a:latin typeface="Verdana"/>
                <a:cs typeface="Verdana"/>
              </a:rPr>
              <a:t>l</a:t>
            </a:r>
            <a:r>
              <a:rPr spc="-5" dirty="0">
                <a:solidFill>
                  <a:srgbClr val="003399"/>
                </a:solidFill>
                <a:latin typeface="Verdana"/>
                <a:cs typeface="Verdana"/>
              </a:rPr>
              <a:t>s, s</a:t>
            </a:r>
            <a:r>
              <a:rPr spc="-10" dirty="0">
                <a:solidFill>
                  <a:srgbClr val="003399"/>
                </a:solidFill>
                <a:latin typeface="Verdana"/>
                <a:cs typeface="Verdana"/>
              </a:rPr>
              <a:t>p</a:t>
            </a:r>
            <a:r>
              <a:rPr spc="-5" dirty="0">
                <a:solidFill>
                  <a:srgbClr val="003399"/>
                </a:solidFill>
                <a:latin typeface="Verdana"/>
                <a:cs typeface="Verdana"/>
              </a:rPr>
              <a:t>o</a:t>
            </a:r>
            <a:r>
              <a:rPr dirty="0">
                <a:solidFill>
                  <a:srgbClr val="003399"/>
                </a:solidFill>
                <a:latin typeface="Verdana"/>
                <a:cs typeface="Verdana"/>
              </a:rPr>
              <a:t>n</a:t>
            </a:r>
            <a:r>
              <a:rPr spc="-5" dirty="0">
                <a:solidFill>
                  <a:srgbClr val="003399"/>
                </a:solidFill>
                <a:latin typeface="Verdana"/>
                <a:cs typeface="Verdana"/>
              </a:rPr>
              <a:t>ta</a:t>
            </a:r>
            <a:r>
              <a:rPr dirty="0">
                <a:solidFill>
                  <a:srgbClr val="003399"/>
                </a:solidFill>
                <a:latin typeface="Verdana"/>
                <a:cs typeface="Verdana"/>
              </a:rPr>
              <a:t>n</a:t>
            </a:r>
            <a:r>
              <a:rPr spc="-5" dirty="0">
                <a:solidFill>
                  <a:srgbClr val="003399"/>
                </a:solidFill>
                <a:latin typeface="Verdana"/>
                <a:cs typeface="Verdana"/>
              </a:rPr>
              <a:t>eo</a:t>
            </a:r>
            <a:r>
              <a:rPr dirty="0">
                <a:solidFill>
                  <a:srgbClr val="003399"/>
                </a:solidFill>
                <a:latin typeface="Verdana"/>
                <a:cs typeface="Verdana"/>
              </a:rPr>
              <a:t>us </a:t>
            </a:r>
            <a:r>
              <a:rPr spc="-5" dirty="0">
                <a:solidFill>
                  <a:srgbClr val="003399"/>
                </a:solidFill>
                <a:latin typeface="Verdana"/>
                <a:cs typeface="Verdana"/>
              </a:rPr>
              <a:t>re</a:t>
            </a:r>
            <a:r>
              <a:rPr spc="-10" dirty="0">
                <a:solidFill>
                  <a:srgbClr val="003399"/>
                </a:solidFill>
                <a:latin typeface="Verdana"/>
                <a:cs typeface="Verdana"/>
              </a:rPr>
              <a:t>p</a:t>
            </a:r>
            <a:r>
              <a:rPr spc="-5" dirty="0">
                <a:solidFill>
                  <a:srgbClr val="003399"/>
                </a:solidFill>
                <a:latin typeface="Verdana"/>
                <a:cs typeface="Verdana"/>
              </a:rPr>
              <a:t>ort</a:t>
            </a:r>
            <a:r>
              <a:rPr spc="10" dirty="0">
                <a:solidFill>
                  <a:srgbClr val="003399"/>
                </a:solidFill>
                <a:latin typeface="Verdana"/>
                <a:cs typeface="Verdana"/>
              </a:rPr>
              <a:t>i</a:t>
            </a:r>
            <a:r>
              <a:rPr dirty="0">
                <a:solidFill>
                  <a:srgbClr val="003399"/>
                </a:solidFill>
                <a:latin typeface="Verdana"/>
                <a:cs typeface="Verdana"/>
              </a:rPr>
              <a:t>ng</a:t>
            </a:r>
            <a:r>
              <a:rPr spc="5" dirty="0">
                <a:solidFill>
                  <a:srgbClr val="003399"/>
                </a:solidFill>
                <a:latin typeface="Verdana"/>
                <a:cs typeface="Verdana"/>
              </a:rPr>
              <a:t> </a:t>
            </a:r>
            <a:r>
              <a:rPr spc="-5" dirty="0">
                <a:solidFill>
                  <a:srgbClr val="003399"/>
                </a:solidFill>
                <a:latin typeface="Verdana"/>
                <a:cs typeface="Verdana"/>
              </a:rPr>
              <a:t>a</a:t>
            </a:r>
            <a:r>
              <a:rPr dirty="0">
                <a:solidFill>
                  <a:srgbClr val="003399"/>
                </a:solidFill>
                <a:latin typeface="Verdana"/>
                <a:cs typeface="Verdana"/>
              </a:rPr>
              <a:t>nd </a:t>
            </a:r>
            <a:r>
              <a:rPr spc="-5" dirty="0">
                <a:solidFill>
                  <a:srgbClr val="003399"/>
                </a:solidFill>
                <a:latin typeface="Verdana"/>
                <a:cs typeface="Verdana"/>
              </a:rPr>
              <a:t>o</a:t>
            </a:r>
            <a:r>
              <a:rPr spc="-10" dirty="0">
                <a:solidFill>
                  <a:srgbClr val="003399"/>
                </a:solidFill>
                <a:latin typeface="Verdana"/>
                <a:cs typeface="Verdana"/>
              </a:rPr>
              <a:t>b</a:t>
            </a:r>
            <a:r>
              <a:rPr spc="-5" dirty="0">
                <a:solidFill>
                  <a:srgbClr val="003399"/>
                </a:solidFill>
                <a:latin typeface="Verdana"/>
                <a:cs typeface="Verdana"/>
              </a:rPr>
              <a:t>ser</a:t>
            </a:r>
            <a:r>
              <a:rPr spc="-35" dirty="0">
                <a:solidFill>
                  <a:srgbClr val="003399"/>
                </a:solidFill>
                <a:latin typeface="Verdana"/>
                <a:cs typeface="Verdana"/>
              </a:rPr>
              <a:t>v</a:t>
            </a:r>
            <a:r>
              <a:rPr spc="-5" dirty="0">
                <a:solidFill>
                  <a:srgbClr val="003399"/>
                </a:solidFill>
                <a:latin typeface="Verdana"/>
                <a:cs typeface="Verdana"/>
              </a:rPr>
              <a:t>at</a:t>
            </a:r>
            <a:r>
              <a:rPr spc="10" dirty="0">
                <a:solidFill>
                  <a:srgbClr val="003399"/>
                </a:solidFill>
                <a:latin typeface="Verdana"/>
                <a:cs typeface="Verdana"/>
              </a:rPr>
              <a:t>i</a:t>
            </a:r>
            <a:r>
              <a:rPr spc="-5" dirty="0">
                <a:solidFill>
                  <a:srgbClr val="003399"/>
                </a:solidFill>
                <a:latin typeface="Verdana"/>
                <a:cs typeface="Verdana"/>
              </a:rPr>
              <a:t>o</a:t>
            </a:r>
            <a:r>
              <a:rPr dirty="0">
                <a:solidFill>
                  <a:srgbClr val="003399"/>
                </a:solidFill>
                <a:latin typeface="Verdana"/>
                <a:cs typeface="Verdana"/>
              </a:rPr>
              <a:t>n</a:t>
            </a:r>
            <a:r>
              <a:rPr spc="-5" dirty="0">
                <a:solidFill>
                  <a:srgbClr val="003399"/>
                </a:solidFill>
                <a:latin typeface="Verdana"/>
                <a:cs typeface="Verdana"/>
              </a:rPr>
              <a:t>a</a:t>
            </a:r>
            <a:r>
              <a:rPr dirty="0">
                <a:solidFill>
                  <a:srgbClr val="003399"/>
                </a:solidFill>
                <a:latin typeface="Verdana"/>
                <a:cs typeface="Verdana"/>
              </a:rPr>
              <a:t>l </a:t>
            </a:r>
            <a:r>
              <a:rPr spc="-5" dirty="0">
                <a:solidFill>
                  <a:srgbClr val="003399"/>
                </a:solidFill>
                <a:latin typeface="Verdana"/>
                <a:cs typeface="Verdana"/>
              </a:rPr>
              <a:t>st</a:t>
            </a:r>
            <a:r>
              <a:rPr dirty="0">
                <a:solidFill>
                  <a:srgbClr val="003399"/>
                </a:solidFill>
                <a:latin typeface="Verdana"/>
                <a:cs typeface="Verdana"/>
              </a:rPr>
              <a:t>u</a:t>
            </a:r>
            <a:r>
              <a:rPr spc="-10" dirty="0">
                <a:solidFill>
                  <a:srgbClr val="003399"/>
                </a:solidFill>
                <a:latin typeface="Verdana"/>
                <a:cs typeface="Verdana"/>
              </a:rPr>
              <a:t>d</a:t>
            </a:r>
            <a:r>
              <a:rPr spc="10" dirty="0">
                <a:solidFill>
                  <a:srgbClr val="003399"/>
                </a:solidFill>
                <a:latin typeface="Verdana"/>
                <a:cs typeface="Verdana"/>
              </a:rPr>
              <a:t>i</a:t>
            </a:r>
            <a:r>
              <a:rPr spc="-5" dirty="0">
                <a:solidFill>
                  <a:srgbClr val="003399"/>
                </a:solidFill>
                <a:latin typeface="Verdana"/>
                <a:cs typeface="Verdana"/>
              </a:rPr>
              <a:t>es)</a:t>
            </a:r>
            <a:endParaRPr dirty="0">
              <a:solidFill>
                <a:prstClr val="black"/>
              </a:solidFill>
              <a:latin typeface="Verdana"/>
              <a:cs typeface="Verdana"/>
            </a:endParaRPr>
          </a:p>
        </p:txBody>
      </p:sp>
      <p:sp>
        <p:nvSpPr>
          <p:cNvPr id="14" name="object 12"/>
          <p:cNvSpPr/>
          <p:nvPr/>
        </p:nvSpPr>
        <p:spPr>
          <a:xfrm>
            <a:off x="5330825" y="3852909"/>
            <a:ext cx="3148330" cy="1774825"/>
          </a:xfrm>
          <a:custGeom>
            <a:avLst/>
            <a:gdLst/>
            <a:ahLst/>
            <a:cxnLst/>
            <a:rect l="l" t="t" r="r" b="b"/>
            <a:pathLst>
              <a:path w="3148329" h="1774825">
                <a:moveTo>
                  <a:pt x="2852204" y="0"/>
                </a:moveTo>
                <a:lnTo>
                  <a:pt x="295808" y="0"/>
                </a:lnTo>
                <a:lnTo>
                  <a:pt x="271547" y="980"/>
                </a:lnTo>
                <a:lnTo>
                  <a:pt x="224721" y="8596"/>
                </a:lnTo>
                <a:lnTo>
                  <a:pt x="180665" y="23245"/>
                </a:lnTo>
                <a:lnTo>
                  <a:pt x="139988" y="44318"/>
                </a:lnTo>
                <a:lnTo>
                  <a:pt x="103298" y="71205"/>
                </a:lnTo>
                <a:lnTo>
                  <a:pt x="71205" y="103298"/>
                </a:lnTo>
                <a:lnTo>
                  <a:pt x="44318" y="139988"/>
                </a:lnTo>
                <a:lnTo>
                  <a:pt x="23245" y="180665"/>
                </a:lnTo>
                <a:lnTo>
                  <a:pt x="8596" y="224721"/>
                </a:lnTo>
                <a:lnTo>
                  <a:pt x="980" y="271547"/>
                </a:lnTo>
                <a:lnTo>
                  <a:pt x="0" y="295808"/>
                </a:lnTo>
                <a:lnTo>
                  <a:pt x="0" y="1479016"/>
                </a:lnTo>
                <a:lnTo>
                  <a:pt x="3871" y="1526998"/>
                </a:lnTo>
                <a:lnTo>
                  <a:pt x="15080" y="1572515"/>
                </a:lnTo>
                <a:lnTo>
                  <a:pt x="33017" y="1614958"/>
                </a:lnTo>
                <a:lnTo>
                  <a:pt x="57073" y="1653718"/>
                </a:lnTo>
                <a:lnTo>
                  <a:pt x="86639" y="1688185"/>
                </a:lnTo>
                <a:lnTo>
                  <a:pt x="121106" y="1717751"/>
                </a:lnTo>
                <a:lnTo>
                  <a:pt x="159866" y="1741807"/>
                </a:lnTo>
                <a:lnTo>
                  <a:pt x="202309" y="1759744"/>
                </a:lnTo>
                <a:lnTo>
                  <a:pt x="247826" y="1770953"/>
                </a:lnTo>
                <a:lnTo>
                  <a:pt x="295808" y="1774825"/>
                </a:lnTo>
                <a:lnTo>
                  <a:pt x="2852204" y="1774825"/>
                </a:lnTo>
                <a:lnTo>
                  <a:pt x="2900186" y="1770953"/>
                </a:lnTo>
                <a:lnTo>
                  <a:pt x="2945703" y="1759744"/>
                </a:lnTo>
                <a:lnTo>
                  <a:pt x="2988146" y="1741807"/>
                </a:lnTo>
                <a:lnTo>
                  <a:pt x="3026905" y="1717751"/>
                </a:lnTo>
                <a:lnTo>
                  <a:pt x="3061373" y="1688185"/>
                </a:lnTo>
                <a:lnTo>
                  <a:pt x="3090939" y="1653718"/>
                </a:lnTo>
                <a:lnTo>
                  <a:pt x="3114995" y="1614958"/>
                </a:lnTo>
                <a:lnTo>
                  <a:pt x="3132932" y="1572515"/>
                </a:lnTo>
                <a:lnTo>
                  <a:pt x="3144140" y="1526998"/>
                </a:lnTo>
                <a:lnTo>
                  <a:pt x="3148012" y="1479016"/>
                </a:lnTo>
                <a:lnTo>
                  <a:pt x="3148012" y="295808"/>
                </a:lnTo>
                <a:lnTo>
                  <a:pt x="3144140" y="247826"/>
                </a:lnTo>
                <a:lnTo>
                  <a:pt x="3132932" y="202309"/>
                </a:lnTo>
                <a:lnTo>
                  <a:pt x="3114995" y="159866"/>
                </a:lnTo>
                <a:lnTo>
                  <a:pt x="3090939" y="121106"/>
                </a:lnTo>
                <a:lnTo>
                  <a:pt x="3061373" y="86639"/>
                </a:lnTo>
                <a:lnTo>
                  <a:pt x="3026905" y="57073"/>
                </a:lnTo>
                <a:lnTo>
                  <a:pt x="2988146" y="33017"/>
                </a:lnTo>
                <a:lnTo>
                  <a:pt x="2945703" y="15080"/>
                </a:lnTo>
                <a:lnTo>
                  <a:pt x="2900186" y="3871"/>
                </a:lnTo>
                <a:lnTo>
                  <a:pt x="2852204" y="0"/>
                </a:lnTo>
                <a:close/>
              </a:path>
            </a:pathLst>
          </a:custGeom>
          <a:solidFill>
            <a:srgbClr val="CCECFF"/>
          </a:solidFill>
        </p:spPr>
        <p:txBody>
          <a:bodyPr wrap="square" lIns="0" tIns="0" rIns="0" bIns="0" rtlCol="0"/>
          <a:lstStyle/>
          <a:p>
            <a:endParaRPr>
              <a:solidFill>
                <a:prstClr val="black"/>
              </a:solidFill>
            </a:endParaRPr>
          </a:p>
        </p:txBody>
      </p:sp>
      <p:sp>
        <p:nvSpPr>
          <p:cNvPr id="15" name="object 13"/>
          <p:cNvSpPr txBox="1"/>
          <p:nvPr/>
        </p:nvSpPr>
        <p:spPr>
          <a:xfrm>
            <a:off x="5467794" y="4354109"/>
            <a:ext cx="2872105" cy="802640"/>
          </a:xfrm>
          <a:prstGeom prst="rect">
            <a:avLst/>
          </a:prstGeom>
        </p:spPr>
        <p:txBody>
          <a:bodyPr vert="horz" wrap="square" lIns="0" tIns="0" rIns="0" bIns="0" rtlCol="0">
            <a:spAutoFit/>
          </a:bodyPr>
          <a:lstStyle/>
          <a:p>
            <a:pPr marL="12065" marR="5080" algn="ctr"/>
            <a:r>
              <a:rPr spc="-5" dirty="0">
                <a:solidFill>
                  <a:srgbClr val="003399"/>
                </a:solidFill>
                <a:latin typeface="Verdana"/>
                <a:cs typeface="Verdana"/>
              </a:rPr>
              <a:t>t</a:t>
            </a:r>
            <a:r>
              <a:rPr dirty="0">
                <a:solidFill>
                  <a:srgbClr val="003399"/>
                </a:solidFill>
                <a:latin typeface="Verdana"/>
                <a:cs typeface="Verdana"/>
              </a:rPr>
              <a:t>o </a:t>
            </a:r>
            <a:r>
              <a:rPr spc="-5" dirty="0">
                <a:solidFill>
                  <a:srgbClr val="003399"/>
                </a:solidFill>
                <a:latin typeface="Verdana"/>
                <a:cs typeface="Verdana"/>
              </a:rPr>
              <a:t>e</a:t>
            </a:r>
            <a:r>
              <a:rPr dirty="0">
                <a:solidFill>
                  <a:srgbClr val="003399"/>
                </a:solidFill>
                <a:latin typeface="Verdana"/>
                <a:cs typeface="Verdana"/>
              </a:rPr>
              <a:t>n</a:t>
            </a:r>
            <a:r>
              <a:rPr spc="-5" dirty="0">
                <a:solidFill>
                  <a:srgbClr val="003399"/>
                </a:solidFill>
                <a:latin typeface="Verdana"/>
                <a:cs typeface="Verdana"/>
              </a:rPr>
              <a:t>a</a:t>
            </a:r>
            <a:r>
              <a:rPr spc="-10" dirty="0">
                <a:solidFill>
                  <a:srgbClr val="003399"/>
                </a:solidFill>
                <a:latin typeface="Verdana"/>
                <a:cs typeface="Verdana"/>
              </a:rPr>
              <a:t>b</a:t>
            </a:r>
            <a:r>
              <a:rPr spc="10" dirty="0">
                <a:solidFill>
                  <a:srgbClr val="003399"/>
                </a:solidFill>
                <a:latin typeface="Verdana"/>
                <a:cs typeface="Verdana"/>
              </a:rPr>
              <a:t>l</a:t>
            </a:r>
            <a:r>
              <a:rPr dirty="0">
                <a:solidFill>
                  <a:srgbClr val="003399"/>
                </a:solidFill>
                <a:latin typeface="Verdana"/>
                <a:cs typeface="Verdana"/>
              </a:rPr>
              <a:t>e</a:t>
            </a:r>
            <a:r>
              <a:rPr spc="5" dirty="0">
                <a:solidFill>
                  <a:srgbClr val="003399"/>
                </a:solidFill>
                <a:latin typeface="Verdana"/>
                <a:cs typeface="Verdana"/>
              </a:rPr>
              <a:t> </a:t>
            </a:r>
            <a:r>
              <a:rPr spc="-5" dirty="0">
                <a:solidFill>
                  <a:srgbClr val="003399"/>
                </a:solidFill>
                <a:latin typeface="Verdana"/>
                <a:cs typeface="Verdana"/>
              </a:rPr>
              <a:t>t</a:t>
            </a:r>
            <a:r>
              <a:rPr dirty="0">
                <a:solidFill>
                  <a:srgbClr val="003399"/>
                </a:solidFill>
                <a:latin typeface="Verdana"/>
                <a:cs typeface="Verdana"/>
              </a:rPr>
              <a:t>he</a:t>
            </a:r>
            <a:r>
              <a:rPr spc="5" dirty="0">
                <a:solidFill>
                  <a:srgbClr val="003399"/>
                </a:solidFill>
                <a:latin typeface="Verdana"/>
                <a:cs typeface="Verdana"/>
              </a:rPr>
              <a:t> </a:t>
            </a:r>
            <a:r>
              <a:rPr spc="10" dirty="0">
                <a:solidFill>
                  <a:srgbClr val="003399"/>
                </a:solidFill>
                <a:latin typeface="Verdana"/>
                <a:cs typeface="Verdana"/>
              </a:rPr>
              <a:t>i</a:t>
            </a:r>
            <a:r>
              <a:rPr dirty="0">
                <a:solidFill>
                  <a:srgbClr val="003399"/>
                </a:solidFill>
                <a:latin typeface="Verdana"/>
                <a:cs typeface="Verdana"/>
              </a:rPr>
              <a:t>n</a:t>
            </a:r>
            <a:r>
              <a:rPr spc="-5" dirty="0">
                <a:solidFill>
                  <a:srgbClr val="003399"/>
                </a:solidFill>
                <a:latin typeface="Verdana"/>
                <a:cs typeface="Verdana"/>
              </a:rPr>
              <a:t>te</a:t>
            </a:r>
            <a:r>
              <a:rPr spc="-10" dirty="0">
                <a:solidFill>
                  <a:srgbClr val="003399"/>
                </a:solidFill>
                <a:latin typeface="Verdana"/>
                <a:cs typeface="Verdana"/>
              </a:rPr>
              <a:t>g</a:t>
            </a:r>
            <a:r>
              <a:rPr spc="-40" dirty="0">
                <a:solidFill>
                  <a:srgbClr val="003399"/>
                </a:solidFill>
                <a:latin typeface="Verdana"/>
                <a:cs typeface="Verdana"/>
              </a:rPr>
              <a:t>r</a:t>
            </a:r>
            <a:r>
              <a:rPr spc="-5" dirty="0">
                <a:solidFill>
                  <a:srgbClr val="003399"/>
                </a:solidFill>
                <a:latin typeface="Verdana"/>
                <a:cs typeface="Verdana"/>
              </a:rPr>
              <a:t>at</a:t>
            </a:r>
            <a:r>
              <a:rPr spc="10" dirty="0">
                <a:solidFill>
                  <a:srgbClr val="003399"/>
                </a:solidFill>
                <a:latin typeface="Verdana"/>
                <a:cs typeface="Verdana"/>
              </a:rPr>
              <a:t>i</a:t>
            </a:r>
            <a:r>
              <a:rPr spc="-5" dirty="0">
                <a:solidFill>
                  <a:srgbClr val="003399"/>
                </a:solidFill>
                <a:latin typeface="Verdana"/>
                <a:cs typeface="Verdana"/>
              </a:rPr>
              <a:t>o</a:t>
            </a:r>
            <a:r>
              <a:rPr dirty="0">
                <a:solidFill>
                  <a:srgbClr val="003399"/>
                </a:solidFill>
                <a:latin typeface="Verdana"/>
                <a:cs typeface="Verdana"/>
              </a:rPr>
              <a:t>n </a:t>
            </a:r>
            <a:r>
              <a:rPr spc="-5" dirty="0">
                <a:solidFill>
                  <a:srgbClr val="003399"/>
                </a:solidFill>
                <a:latin typeface="Verdana"/>
                <a:cs typeface="Verdana"/>
              </a:rPr>
              <a:t>a</a:t>
            </a:r>
            <a:r>
              <a:rPr dirty="0">
                <a:solidFill>
                  <a:srgbClr val="003399"/>
                </a:solidFill>
                <a:latin typeface="Verdana"/>
                <a:cs typeface="Verdana"/>
              </a:rPr>
              <a:t>nd</a:t>
            </a:r>
            <a:r>
              <a:rPr spc="-5" dirty="0">
                <a:solidFill>
                  <a:srgbClr val="003399"/>
                </a:solidFill>
                <a:latin typeface="Verdana"/>
                <a:cs typeface="Verdana"/>
              </a:rPr>
              <a:t> </a:t>
            </a:r>
            <a:r>
              <a:rPr spc="-10" dirty="0">
                <a:solidFill>
                  <a:srgbClr val="003399"/>
                </a:solidFill>
                <a:latin typeface="Verdana"/>
                <a:cs typeface="Verdana"/>
              </a:rPr>
              <a:t>p</a:t>
            </a:r>
            <a:r>
              <a:rPr spc="-5" dirty="0">
                <a:solidFill>
                  <a:srgbClr val="003399"/>
                </a:solidFill>
                <a:latin typeface="Verdana"/>
                <a:cs typeface="Verdana"/>
              </a:rPr>
              <a:t>rese</a:t>
            </a:r>
            <a:r>
              <a:rPr dirty="0">
                <a:solidFill>
                  <a:srgbClr val="003399"/>
                </a:solidFill>
                <a:latin typeface="Verdana"/>
                <a:cs typeface="Verdana"/>
              </a:rPr>
              <a:t>n</a:t>
            </a:r>
            <a:r>
              <a:rPr spc="-5" dirty="0">
                <a:solidFill>
                  <a:srgbClr val="003399"/>
                </a:solidFill>
                <a:latin typeface="Verdana"/>
                <a:cs typeface="Verdana"/>
              </a:rPr>
              <a:t>tat</a:t>
            </a:r>
            <a:r>
              <a:rPr spc="10" dirty="0">
                <a:solidFill>
                  <a:srgbClr val="003399"/>
                </a:solidFill>
                <a:latin typeface="Verdana"/>
                <a:cs typeface="Verdana"/>
              </a:rPr>
              <a:t>i</a:t>
            </a:r>
            <a:r>
              <a:rPr spc="-5" dirty="0">
                <a:solidFill>
                  <a:srgbClr val="003399"/>
                </a:solidFill>
                <a:latin typeface="Verdana"/>
                <a:cs typeface="Verdana"/>
              </a:rPr>
              <a:t>o</a:t>
            </a:r>
            <a:r>
              <a:rPr dirty="0">
                <a:solidFill>
                  <a:srgbClr val="003399"/>
                </a:solidFill>
                <a:latin typeface="Verdana"/>
                <a:cs typeface="Verdana"/>
              </a:rPr>
              <a:t>n</a:t>
            </a:r>
            <a:r>
              <a:rPr spc="15" dirty="0">
                <a:solidFill>
                  <a:srgbClr val="003399"/>
                </a:solidFill>
                <a:latin typeface="Verdana"/>
                <a:cs typeface="Verdana"/>
              </a:rPr>
              <a:t> </a:t>
            </a:r>
            <a:r>
              <a:rPr spc="-5" dirty="0">
                <a:solidFill>
                  <a:srgbClr val="003399"/>
                </a:solidFill>
                <a:latin typeface="Verdana"/>
                <a:cs typeface="Verdana"/>
              </a:rPr>
              <a:t>o</a:t>
            </a:r>
            <a:r>
              <a:rPr dirty="0">
                <a:solidFill>
                  <a:srgbClr val="003399"/>
                </a:solidFill>
                <a:latin typeface="Verdana"/>
                <a:cs typeface="Verdana"/>
              </a:rPr>
              <a:t>f </a:t>
            </a:r>
            <a:r>
              <a:rPr spc="-10" dirty="0">
                <a:solidFill>
                  <a:srgbClr val="003399"/>
                </a:solidFill>
                <a:latin typeface="Verdana"/>
                <a:cs typeface="Verdana"/>
              </a:rPr>
              <a:t>d</a:t>
            </a:r>
            <a:r>
              <a:rPr spc="-5" dirty="0">
                <a:solidFill>
                  <a:srgbClr val="003399"/>
                </a:solidFill>
                <a:latin typeface="Verdana"/>
                <a:cs typeface="Verdana"/>
              </a:rPr>
              <a:t>ata o</a:t>
            </a:r>
            <a:r>
              <a:rPr dirty="0">
                <a:solidFill>
                  <a:srgbClr val="003399"/>
                </a:solidFill>
                <a:latin typeface="Verdana"/>
                <a:cs typeface="Verdana"/>
              </a:rPr>
              <a:t>n </a:t>
            </a:r>
            <a:r>
              <a:rPr spc="-10" dirty="0">
                <a:solidFill>
                  <a:srgbClr val="003399"/>
                </a:solidFill>
                <a:latin typeface="Verdana"/>
                <a:cs typeface="Verdana"/>
              </a:rPr>
              <a:t>b</a:t>
            </a:r>
            <a:r>
              <a:rPr spc="-5" dirty="0">
                <a:solidFill>
                  <a:srgbClr val="003399"/>
                </a:solidFill>
                <a:latin typeface="Verdana"/>
                <a:cs typeface="Verdana"/>
              </a:rPr>
              <a:t>e</a:t>
            </a:r>
            <a:r>
              <a:rPr dirty="0">
                <a:solidFill>
                  <a:srgbClr val="003399"/>
                </a:solidFill>
                <a:latin typeface="Verdana"/>
                <a:cs typeface="Verdana"/>
              </a:rPr>
              <a:t>n</a:t>
            </a:r>
            <a:r>
              <a:rPr spc="-5" dirty="0">
                <a:solidFill>
                  <a:srgbClr val="003399"/>
                </a:solidFill>
                <a:latin typeface="Verdana"/>
                <a:cs typeface="Verdana"/>
              </a:rPr>
              <a:t>e</a:t>
            </a:r>
            <a:r>
              <a:rPr dirty="0">
                <a:solidFill>
                  <a:srgbClr val="003399"/>
                </a:solidFill>
                <a:latin typeface="Verdana"/>
                <a:cs typeface="Verdana"/>
              </a:rPr>
              <a:t>f</a:t>
            </a:r>
            <a:r>
              <a:rPr spc="10" dirty="0">
                <a:solidFill>
                  <a:srgbClr val="003399"/>
                </a:solidFill>
                <a:latin typeface="Verdana"/>
                <a:cs typeface="Verdana"/>
              </a:rPr>
              <a:t>i</a:t>
            </a:r>
            <a:r>
              <a:rPr spc="-5" dirty="0">
                <a:solidFill>
                  <a:srgbClr val="003399"/>
                </a:solidFill>
                <a:latin typeface="Verdana"/>
                <a:cs typeface="Verdana"/>
              </a:rPr>
              <a:t>t</a:t>
            </a:r>
            <a:r>
              <a:rPr dirty="0">
                <a:solidFill>
                  <a:srgbClr val="003399"/>
                </a:solidFill>
                <a:latin typeface="Verdana"/>
                <a:cs typeface="Verdana"/>
              </a:rPr>
              <a:t>s</a:t>
            </a:r>
            <a:r>
              <a:rPr spc="20" dirty="0">
                <a:solidFill>
                  <a:srgbClr val="003399"/>
                </a:solidFill>
                <a:latin typeface="Verdana"/>
                <a:cs typeface="Verdana"/>
              </a:rPr>
              <a:t> </a:t>
            </a:r>
            <a:r>
              <a:rPr spc="-5" dirty="0">
                <a:solidFill>
                  <a:srgbClr val="003399"/>
                </a:solidFill>
                <a:latin typeface="Verdana"/>
                <a:cs typeface="Verdana"/>
              </a:rPr>
              <a:t>a</a:t>
            </a:r>
            <a:r>
              <a:rPr dirty="0">
                <a:solidFill>
                  <a:srgbClr val="003399"/>
                </a:solidFill>
                <a:latin typeface="Verdana"/>
                <a:cs typeface="Verdana"/>
              </a:rPr>
              <a:t>nd</a:t>
            </a:r>
            <a:r>
              <a:rPr spc="-5" dirty="0">
                <a:solidFill>
                  <a:srgbClr val="003399"/>
                </a:solidFill>
                <a:latin typeface="Verdana"/>
                <a:cs typeface="Verdana"/>
              </a:rPr>
              <a:t> r</a:t>
            </a:r>
            <a:r>
              <a:rPr spc="10" dirty="0">
                <a:solidFill>
                  <a:srgbClr val="003399"/>
                </a:solidFill>
                <a:latin typeface="Verdana"/>
                <a:cs typeface="Verdana"/>
              </a:rPr>
              <a:t>i</a:t>
            </a:r>
            <a:r>
              <a:rPr spc="-5" dirty="0">
                <a:solidFill>
                  <a:srgbClr val="003399"/>
                </a:solidFill>
                <a:latin typeface="Verdana"/>
                <a:cs typeface="Verdana"/>
              </a:rPr>
              <a:t>s</a:t>
            </a:r>
            <a:r>
              <a:rPr dirty="0">
                <a:solidFill>
                  <a:srgbClr val="003399"/>
                </a:solidFill>
                <a:latin typeface="Verdana"/>
                <a:cs typeface="Verdana"/>
              </a:rPr>
              <a:t>ks</a:t>
            </a:r>
            <a:endParaRPr dirty="0">
              <a:solidFill>
                <a:prstClr val="black"/>
              </a:solidFill>
              <a:latin typeface="Verdana"/>
              <a:cs typeface="Verdana"/>
            </a:endParaRPr>
          </a:p>
        </p:txBody>
      </p:sp>
      <p:sp>
        <p:nvSpPr>
          <p:cNvPr id="16" name="テキスト ボックス 15"/>
          <p:cNvSpPr txBox="1"/>
          <p:nvPr/>
        </p:nvSpPr>
        <p:spPr>
          <a:xfrm>
            <a:off x="1351072" y="1569620"/>
            <a:ext cx="6874595" cy="307777"/>
          </a:xfrm>
          <a:prstGeom prst="rect">
            <a:avLst/>
          </a:prstGeom>
          <a:noFill/>
        </p:spPr>
        <p:txBody>
          <a:bodyPr wrap="square" rtlCol="0">
            <a:spAutoFit/>
          </a:bodyPr>
          <a:lstStyle/>
          <a:p>
            <a:pPr marL="0" lvl="1"/>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革新的な手法の開発により、</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欧州</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での</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医</a:t>
            </a:r>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薬品の</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ベネフィットと</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リスク</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に関する</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監視</a:t>
            </a:r>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を強化する</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こと</a:t>
            </a:r>
            <a:endParaRPr lang="ja-JP" altLang="en-US" sz="1400" dirty="0">
              <a:solidFill>
                <a:prstClr val="black"/>
              </a:solidFill>
            </a:endParaRPr>
          </a:p>
        </p:txBody>
      </p:sp>
      <p:sp>
        <p:nvSpPr>
          <p:cNvPr id="17" name="テキスト ボックス 16"/>
          <p:cNvSpPr txBox="1"/>
          <p:nvPr/>
        </p:nvSpPr>
        <p:spPr>
          <a:xfrm>
            <a:off x="215455" y="5650578"/>
            <a:ext cx="4644577" cy="523220"/>
          </a:xfrm>
          <a:prstGeom prst="rect">
            <a:avLst/>
          </a:prstGeom>
          <a:noFill/>
        </p:spPr>
        <p:txBody>
          <a:bodyPr wrap="square" rtlCol="0">
            <a:spAutoFit/>
          </a:bodyPr>
          <a:lstStyle/>
          <a:p>
            <a:pPr marL="0" lvl="1"/>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各種データソース（臨床試験、自発報告、観察研究）から　副作用の早期発見と評価を向上させること</a:t>
            </a:r>
            <a:endParaRPr lang="ja-JP" altLang="en-US" sz="1400" dirty="0">
              <a:solidFill>
                <a:prstClr val="black"/>
              </a:solidFill>
            </a:endParaRPr>
          </a:p>
        </p:txBody>
      </p:sp>
      <p:sp>
        <p:nvSpPr>
          <p:cNvPr id="18" name="テキスト ボックス 17"/>
          <p:cNvSpPr txBox="1"/>
          <p:nvPr/>
        </p:nvSpPr>
        <p:spPr>
          <a:xfrm>
            <a:off x="5330826" y="5627734"/>
            <a:ext cx="3260852" cy="523220"/>
          </a:xfrm>
          <a:prstGeom prst="rect">
            <a:avLst/>
          </a:prstGeom>
          <a:noFill/>
        </p:spPr>
        <p:txBody>
          <a:bodyPr wrap="square" rtlCol="0">
            <a:spAutoFit/>
          </a:bodyPr>
          <a:lstStyle/>
          <a:p>
            <a:pPr marL="0" lvl="1"/>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ベネフィットとリスクに関するデータの統合と提示を可能にすること</a:t>
            </a:r>
            <a:endParaRPr lang="ja-JP" altLang="en-US" sz="1400" dirty="0">
              <a:solidFill>
                <a:prstClr val="black"/>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直線コネクタ 19"/>
          <p:cNvCxnSpPr/>
          <p:nvPr/>
        </p:nvCxnSpPr>
        <p:spPr>
          <a:xfrm>
            <a:off x="135512" y="1340768"/>
            <a:ext cx="864495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テキスト ボックス 18"/>
          <p:cNvSpPr txBox="1"/>
          <p:nvPr/>
        </p:nvSpPr>
        <p:spPr>
          <a:xfrm>
            <a:off x="221735" y="6597352"/>
            <a:ext cx="8118164"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www.imi-protect.eu/documents/PROTECTgeneralstatusupdateApril2013_001.pdf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21"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4</a:t>
            </a:fld>
            <a:endParaRPr kumimoji="1" lang="ja-JP" altLang="en-US" dirty="0"/>
          </a:p>
        </p:txBody>
      </p:sp>
      <p:sp>
        <p:nvSpPr>
          <p:cNvPr id="2" name="正方形/長方形 1"/>
          <p:cNvSpPr/>
          <p:nvPr/>
        </p:nvSpPr>
        <p:spPr>
          <a:xfrm>
            <a:off x="6804248" y="925067"/>
            <a:ext cx="1863523" cy="307777"/>
          </a:xfrm>
          <a:prstGeom prst="rect">
            <a:avLst/>
          </a:prstGeom>
        </p:spPr>
        <p:txBody>
          <a:bodyPr wrap="none">
            <a:spAutoFit/>
          </a:bodyPr>
          <a:lstStyle/>
          <a:p>
            <a:r>
              <a:rPr lang="en-US"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IMI PROTECT</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の目的</a:t>
            </a:r>
          </a:p>
        </p:txBody>
      </p:sp>
    </p:spTree>
    <p:extLst>
      <p:ext uri="{BB962C8B-B14F-4D97-AF65-F5344CB8AC3E}">
        <p14:creationId xmlns:p14="http://schemas.microsoft.com/office/powerpoint/2010/main" val="1839757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90662"/>
            <a:ext cx="8229600" cy="1143000"/>
          </a:xfrm>
        </p:spPr>
        <p:txBody>
          <a:bodyPr/>
          <a:lstStyle/>
          <a:p>
            <a:endParaRPr kumimoji="1" lang="ja-JP" altLang="en-US"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466" y="240356"/>
            <a:ext cx="9173466" cy="4741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16632"/>
            <a:ext cx="4750342"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直線矢印コネクタ 5"/>
          <p:cNvCxnSpPr/>
          <p:nvPr/>
        </p:nvCxnSpPr>
        <p:spPr>
          <a:xfrm>
            <a:off x="3779912" y="764704"/>
            <a:ext cx="0" cy="36004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a:off x="7956376" y="836712"/>
            <a:ext cx="0" cy="360040"/>
          </a:xfrm>
          <a:prstGeom prst="straightConnector1">
            <a:avLst/>
          </a:prstGeom>
          <a:ln w="38100">
            <a:solidFill>
              <a:srgbClr val="3333FF"/>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7956376" y="1196752"/>
            <a:ext cx="0" cy="122413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3779912" y="1196752"/>
            <a:ext cx="0" cy="122413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タイトル 1"/>
          <p:cNvSpPr txBox="1">
            <a:spLocks/>
          </p:cNvSpPr>
          <p:nvPr/>
        </p:nvSpPr>
        <p:spPr>
          <a:xfrm>
            <a:off x="179512" y="5022304"/>
            <a:ext cx="8627082"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985838" indent="-985838" algn="just"/>
            <a:r>
              <a:rPr lang="en-US" altLang="ja-JP" sz="2000" dirty="0" smtClean="0"/>
              <a:t>Figure</a:t>
            </a:r>
            <a:r>
              <a:rPr lang="ja-JP" altLang="en-US" sz="2000" dirty="0" smtClean="0"/>
              <a:t> </a:t>
            </a:r>
            <a:r>
              <a:rPr lang="en-US" altLang="ja-JP" sz="2000" dirty="0" smtClean="0"/>
              <a:t>2.</a:t>
            </a:r>
            <a:r>
              <a:rPr lang="ja-JP" altLang="en-US" sz="2000" dirty="0" smtClean="0"/>
              <a:t> </a:t>
            </a:r>
            <a:r>
              <a:rPr lang="en-US" altLang="ja-JP" sz="2000" dirty="0" smtClean="0"/>
              <a:t>Acute renal failure with Hydrochlorothiazide/</a:t>
            </a:r>
            <a:r>
              <a:rPr lang="en-US" altLang="ja-JP" sz="2000" dirty="0" err="1" smtClean="0"/>
              <a:t>Telmisartan</a:t>
            </a:r>
            <a:r>
              <a:rPr lang="en-US" altLang="ja-JP" sz="2000" dirty="0" smtClean="0"/>
              <a:t> is highlighted in the </a:t>
            </a:r>
            <a:r>
              <a:rPr lang="en-US" altLang="ja-JP" sz="2000" u="sng" dirty="0" smtClean="0">
                <a:solidFill>
                  <a:srgbClr val="3333FF"/>
                </a:solidFill>
              </a:rPr>
              <a:t>second quarter of 2006 by HLTs</a:t>
            </a:r>
            <a:r>
              <a:rPr lang="en-US" altLang="ja-JP" sz="2000" u="sng" dirty="0" smtClean="0"/>
              <a:t>, SMQs, and CGs</a:t>
            </a:r>
            <a:r>
              <a:rPr lang="en-US" altLang="ja-JP" sz="2000" dirty="0" smtClean="0"/>
              <a:t>, versus in the </a:t>
            </a:r>
            <a:r>
              <a:rPr lang="en-US" altLang="ja-JP" sz="2000" u="sng" dirty="0" smtClean="0">
                <a:solidFill>
                  <a:srgbClr val="FF0000"/>
                </a:solidFill>
              </a:rPr>
              <a:t>second quarter of 2008 by the first individual PT</a:t>
            </a:r>
            <a:r>
              <a:rPr lang="en-US" altLang="ja-JP" sz="2000" dirty="0" smtClean="0"/>
              <a:t>, renal failure.</a:t>
            </a:r>
            <a:endParaRPr lang="ja-JP" altLang="en-US" sz="2000" dirty="0"/>
          </a:p>
        </p:txBody>
      </p:sp>
      <p:sp>
        <p:nvSpPr>
          <p:cNvPr id="15" name="テキスト ボックス 14"/>
          <p:cNvSpPr txBox="1"/>
          <p:nvPr/>
        </p:nvSpPr>
        <p:spPr>
          <a:xfrm>
            <a:off x="948892" y="6156012"/>
            <a:ext cx="7488832" cy="369332"/>
          </a:xfrm>
          <a:prstGeom prst="rect">
            <a:avLst/>
          </a:prstGeom>
          <a:noFill/>
          <a:ln w="6350">
            <a:solidFill>
              <a:srgbClr val="FF0000"/>
            </a:solidFill>
          </a:ln>
        </p:spPr>
        <p:txBody>
          <a:bodyPr wrap="square" rtlCol="0">
            <a:spAutoFit/>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グループ化した用語の臨床的な観点での類似性が高い場合に</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PT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よりも早く検出</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179512" y="6540020"/>
            <a:ext cx="6768752" cy="253916"/>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5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www.imi-protect.eu/documents/HilletalGroupingrelatedmedicaltermsfinalMIE2012.pdf</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p:cNvSpPr>
            <a:spLocks noGrp="1"/>
          </p:cNvSpPr>
          <p:nvPr>
            <p:ph type="sldNum" sz="quarter" idx="12"/>
          </p:nvPr>
        </p:nvSpPr>
        <p:spPr>
          <a:xfrm>
            <a:off x="6997588" y="6492875"/>
            <a:ext cx="2133600" cy="365125"/>
          </a:xfrm>
        </p:spPr>
        <p:txBody>
          <a:bodyPr/>
          <a:lstStyle/>
          <a:p>
            <a:fld id="{E7CEEA55-ED35-4668-9ACA-57B39DB1A3E8}" type="slidenum">
              <a:rPr lang="ja-JP" altLang="en-US" smtClean="0">
                <a:solidFill>
                  <a:prstClr val="black">
                    <a:tint val="75000"/>
                  </a:prstClr>
                </a:solidFill>
              </a:rPr>
              <a:t>40</a:t>
            </a:fld>
            <a:endParaRPr lang="ja-JP" altLang="en-US" dirty="0">
              <a:solidFill>
                <a:prstClr val="black">
                  <a:tint val="75000"/>
                </a:prstClr>
              </a:solidFill>
            </a:endParaRPr>
          </a:p>
        </p:txBody>
      </p:sp>
      <p:sp>
        <p:nvSpPr>
          <p:cNvPr id="13" name="正方形/長方形 12"/>
          <p:cNvSpPr/>
          <p:nvPr/>
        </p:nvSpPr>
        <p:spPr>
          <a:xfrm>
            <a:off x="7823211" y="548680"/>
            <a:ext cx="925253" cy="369332"/>
          </a:xfrm>
          <a:prstGeom prst="rect">
            <a:avLst/>
          </a:prstGeom>
        </p:spPr>
        <p:txBody>
          <a:bodyPr wrap="none">
            <a:spAutoFit/>
          </a:bodyPr>
          <a:lstStyle/>
          <a:p>
            <a:r>
              <a:rPr lang="en-US" altLang="ja-JP" dirty="0" smtClean="0">
                <a:solidFill>
                  <a:srgbClr val="3333FF"/>
                </a:solidFill>
              </a:rPr>
              <a:t>2006Q2</a:t>
            </a:r>
            <a:endParaRPr lang="ja-JP" altLang="en-US" dirty="0">
              <a:solidFill>
                <a:srgbClr val="3333FF"/>
              </a:solidFill>
            </a:endParaRPr>
          </a:p>
        </p:txBody>
      </p:sp>
      <p:sp>
        <p:nvSpPr>
          <p:cNvPr id="16" name="正方形/長方形 15"/>
          <p:cNvSpPr/>
          <p:nvPr/>
        </p:nvSpPr>
        <p:spPr>
          <a:xfrm>
            <a:off x="3635896" y="476672"/>
            <a:ext cx="925253" cy="369332"/>
          </a:xfrm>
          <a:prstGeom prst="rect">
            <a:avLst/>
          </a:prstGeom>
        </p:spPr>
        <p:txBody>
          <a:bodyPr wrap="none">
            <a:spAutoFit/>
          </a:bodyPr>
          <a:lstStyle/>
          <a:p>
            <a:r>
              <a:rPr lang="en-US" altLang="ja-JP" dirty="0" smtClean="0">
                <a:solidFill>
                  <a:srgbClr val="FF0000"/>
                </a:solidFill>
              </a:rPr>
              <a:t>2008Q2</a:t>
            </a:r>
            <a:endParaRPr lang="ja-JP" altLang="en-US" dirty="0">
              <a:solidFill>
                <a:srgbClr val="FF0000"/>
              </a:solidFill>
            </a:endParaRPr>
          </a:p>
        </p:txBody>
      </p:sp>
      <p:cxnSp>
        <p:nvCxnSpPr>
          <p:cNvPr id="8" name="直線コネクタ 7"/>
          <p:cNvCxnSpPr/>
          <p:nvPr/>
        </p:nvCxnSpPr>
        <p:spPr>
          <a:xfrm>
            <a:off x="2627784" y="4941168"/>
            <a:ext cx="28803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7812360" y="4941168"/>
            <a:ext cx="504056" cy="0"/>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sp>
        <p:nvSpPr>
          <p:cNvPr id="21" name="正方形/長方形 20"/>
          <p:cNvSpPr/>
          <p:nvPr/>
        </p:nvSpPr>
        <p:spPr>
          <a:xfrm>
            <a:off x="6012160" y="-27384"/>
            <a:ext cx="3168352"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SP5: </a:t>
            </a:r>
            <a:r>
              <a:rPr lang="ja-JP" altLang="en-US" sz="11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既存用語</a:t>
            </a:r>
            <a:r>
              <a:rPr lang="ja-JP" altLang="en-US" sz="11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の使用性向上</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78488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430627" y="1268760"/>
            <a:ext cx="8496944" cy="4824536"/>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3" name="コンテンツ プレースホルダー 2"/>
          <p:cNvSpPr>
            <a:spLocks noGrp="1"/>
          </p:cNvSpPr>
          <p:nvPr>
            <p:ph idx="1"/>
          </p:nvPr>
        </p:nvSpPr>
        <p:spPr>
          <a:xfrm>
            <a:off x="467544" y="1628800"/>
            <a:ext cx="8280920" cy="4680520"/>
          </a:xfrm>
        </p:spPr>
        <p:txBody>
          <a:bodyPr>
            <a:noAutofit/>
          </a:bodyPr>
          <a:lstStyle/>
          <a:p>
            <a:pPr>
              <a:buFont typeface="Wingdings" panose="05000000000000000000" pitchFamily="2" charset="2"/>
              <a:buChar char="p"/>
            </a:pP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グループ化した用語の臨床的な観点での類似性が高い場合に</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PT</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よりも早く検出</a:t>
            </a:r>
          </a:p>
          <a:p>
            <a:pPr>
              <a:buFont typeface="Wingdings" panose="05000000000000000000" pitchFamily="2" charset="2"/>
              <a:buChar char="p"/>
            </a:pP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それでも，実質的にパフォーマンスが向上することは稀</a:t>
            </a:r>
          </a:p>
          <a:p>
            <a:pPr>
              <a:buFont typeface="Wingdings" panose="05000000000000000000" pitchFamily="2" charset="2"/>
              <a:buChar char="p"/>
            </a:pP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個別</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PT</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レベルでのタイムリーな検出を行うことで，</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PT</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レベルの結果に内在する複数の比較に反映できる</a:t>
            </a:r>
          </a:p>
          <a:p>
            <a:pPr>
              <a:buFont typeface="Wingdings" panose="05000000000000000000" pitchFamily="2" charset="2"/>
              <a:buChar char="p"/>
            </a:pP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つまり，複数の関連する</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PT</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の同時並行のスクリーニングにおいて，</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2400" dirty="0" err="1">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つの</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PT</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が偶発的に他の</a:t>
            </a:r>
            <a:r>
              <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PT</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よりも早く，不均衡報告のレベルに到達するかもしれない</a:t>
            </a:r>
          </a:p>
          <a:p>
            <a:pPr>
              <a:buFont typeface="Wingdings" panose="05000000000000000000" pitchFamily="2" charset="2"/>
              <a:buChar char="p"/>
            </a:pP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・・・すると，「本当に関連した医学用語」のグループ化を行う利点は，偽のシグナルが示されることを防ぐ点にあるかもしれない</a:t>
            </a:r>
          </a:p>
          <a:p>
            <a:pPr>
              <a:buFont typeface="Wingdings" panose="05000000000000000000" pitchFamily="2" charset="2"/>
              <a:buChar char="p"/>
            </a:pPr>
            <a:endPar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2483768" y="6237312"/>
            <a:ext cx="184731" cy="369332"/>
          </a:xfrm>
          <a:prstGeom prst="rect">
            <a:avLst/>
          </a:prstGeom>
        </p:spPr>
        <p:txBody>
          <a:bodyPr wrap="none">
            <a:spAutoFit/>
          </a:bodyPr>
          <a:lstStyle/>
          <a:p>
            <a:endParaRPr lang="ja-JP" altLang="en-US" dirty="0"/>
          </a:p>
        </p:txBody>
      </p:sp>
      <p:sp>
        <p:nvSpPr>
          <p:cNvPr id="10" name="タイトル 1"/>
          <p:cNvSpPr>
            <a:spLocks noGrp="1"/>
          </p:cNvSpPr>
          <p:nvPr>
            <p:ph type="title"/>
          </p:nvPr>
        </p:nvSpPr>
        <p:spPr>
          <a:xfrm>
            <a:off x="457200" y="125760"/>
            <a:ext cx="8229600" cy="1215008"/>
          </a:xfrm>
        </p:spPr>
        <p:txBody>
          <a:bodyPr>
            <a:normAutofit/>
          </a:bodyPr>
          <a:lstStyle/>
          <a:p>
            <a:r>
              <a:rPr lang="en-US" altLang="ja-JP"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Lessons Learned</a:t>
            </a:r>
            <a:endParaRPr kumimoji="1" lang="ja-JP" altLang="en-US"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6012160" y="-27384"/>
            <a:ext cx="3168352"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SP5: </a:t>
            </a:r>
            <a:r>
              <a:rPr lang="ja-JP" altLang="en-US" sz="11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既存用語</a:t>
            </a:r>
            <a:r>
              <a:rPr lang="ja-JP" altLang="en-US" sz="11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の使用性向上</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スライド番号プレースホルダー 3"/>
          <p:cNvSpPr>
            <a:spLocks noGrp="1"/>
          </p:cNvSpPr>
          <p:nvPr>
            <p:ph type="sldNum" sz="quarter" idx="12"/>
          </p:nvPr>
        </p:nvSpPr>
        <p:spPr>
          <a:xfrm>
            <a:off x="6974904" y="6520259"/>
            <a:ext cx="2133600" cy="365125"/>
          </a:xfrm>
        </p:spPr>
        <p:txBody>
          <a:bodyPr/>
          <a:lstStyle/>
          <a:p>
            <a:fld id="{E7CEEA55-ED35-4668-9ACA-57B39DB1A3E8}" type="slidenum">
              <a:rPr lang="ja-JP" altLang="en-US" smtClean="0">
                <a:solidFill>
                  <a:prstClr val="black">
                    <a:tint val="75000"/>
                  </a:prstClr>
                </a:solidFill>
              </a:rPr>
              <a:t>41</a:t>
            </a:fld>
            <a:endParaRPr lang="ja-JP" altLang="en-US" dirty="0">
              <a:solidFill>
                <a:prstClr val="black">
                  <a:tint val="75000"/>
                </a:prstClr>
              </a:solidFill>
            </a:endParaRPr>
          </a:p>
        </p:txBody>
      </p:sp>
    </p:spTree>
    <p:extLst>
      <p:ext uri="{BB962C8B-B14F-4D97-AF65-F5344CB8AC3E}">
        <p14:creationId xmlns:p14="http://schemas.microsoft.com/office/powerpoint/2010/main" val="23824458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object 9"/>
          <p:cNvSpPr/>
          <p:nvPr/>
        </p:nvSpPr>
        <p:spPr>
          <a:xfrm flipH="1">
            <a:off x="5483777" y="5224331"/>
            <a:ext cx="45719" cy="995249"/>
          </a:xfrm>
          <a:custGeom>
            <a:avLst/>
            <a:gdLst/>
            <a:ahLst/>
            <a:cxnLst/>
            <a:rect l="l" t="t" r="r" b="b"/>
            <a:pathLst>
              <a:path h="714375">
                <a:moveTo>
                  <a:pt x="0" y="0"/>
                </a:moveTo>
                <a:lnTo>
                  <a:pt x="0" y="71434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ject 3"/>
          <p:cNvSpPr/>
          <p:nvPr/>
        </p:nvSpPr>
        <p:spPr>
          <a:xfrm>
            <a:off x="4092" y="5689"/>
            <a:ext cx="2454297" cy="655633"/>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4"/>
          <p:cNvSpPr/>
          <p:nvPr/>
        </p:nvSpPr>
        <p:spPr>
          <a:xfrm>
            <a:off x="2454275" y="50"/>
            <a:ext cx="6689725" cy="657225"/>
          </a:xfrm>
          <a:custGeom>
            <a:avLst/>
            <a:gdLst/>
            <a:ahLst/>
            <a:cxnLst/>
            <a:rect l="l" t="t" r="r" b="b"/>
            <a:pathLst>
              <a:path w="6689725" h="657225">
                <a:moveTo>
                  <a:pt x="0" y="657225"/>
                </a:moveTo>
                <a:lnTo>
                  <a:pt x="6689725" y="657225"/>
                </a:lnTo>
                <a:lnTo>
                  <a:pt x="6689725" y="0"/>
                </a:lnTo>
                <a:lnTo>
                  <a:pt x="0" y="0"/>
                </a:lnTo>
                <a:lnTo>
                  <a:pt x="0" y="657225"/>
                </a:lnTo>
                <a:close/>
              </a:path>
            </a:pathLst>
          </a:custGeom>
          <a:solidFill>
            <a:srgbClr val="DEF3F7"/>
          </a:solidFill>
        </p:spPr>
        <p:txBody>
          <a:bodyPr wrap="square" lIns="0" tIns="0" rIns="0" bIns="0" rtlCol="0"/>
          <a:lstStyle/>
          <a:p>
            <a:pPr>
              <a:defRPr/>
            </a:pPr>
            <a:endParaRPr kumimoji="0" kern="0" smtClean="0">
              <a:solidFill>
                <a:prstClr val="black"/>
              </a:solidFill>
            </a:endParaRPr>
          </a:p>
        </p:txBody>
      </p:sp>
      <p:sp>
        <p:nvSpPr>
          <p:cNvPr id="19" name="object 16"/>
          <p:cNvSpPr/>
          <p:nvPr/>
        </p:nvSpPr>
        <p:spPr>
          <a:xfrm>
            <a:off x="680619" y="1621748"/>
            <a:ext cx="7836534" cy="0"/>
          </a:xfrm>
          <a:custGeom>
            <a:avLst/>
            <a:gdLst/>
            <a:ahLst/>
            <a:cxnLst/>
            <a:rect l="l" t="t" r="r" b="b"/>
            <a:pathLst>
              <a:path w="7836534">
                <a:moveTo>
                  <a:pt x="0" y="0"/>
                </a:moveTo>
                <a:lnTo>
                  <a:pt x="7836344"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 name="object 17"/>
          <p:cNvSpPr/>
          <p:nvPr/>
        </p:nvSpPr>
        <p:spPr>
          <a:xfrm>
            <a:off x="1916607"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 name="object 18"/>
          <p:cNvSpPr/>
          <p:nvPr/>
        </p:nvSpPr>
        <p:spPr>
          <a:xfrm>
            <a:off x="3316008"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2" name="object 19"/>
          <p:cNvSpPr/>
          <p:nvPr/>
        </p:nvSpPr>
        <p:spPr>
          <a:xfrm>
            <a:off x="469312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 name="object 20"/>
          <p:cNvSpPr/>
          <p:nvPr/>
        </p:nvSpPr>
        <p:spPr>
          <a:xfrm>
            <a:off x="593505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 name="object 21"/>
          <p:cNvSpPr/>
          <p:nvPr/>
        </p:nvSpPr>
        <p:spPr>
          <a:xfrm>
            <a:off x="7269090"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5" name="object 22"/>
          <p:cNvSpPr/>
          <p:nvPr/>
        </p:nvSpPr>
        <p:spPr>
          <a:xfrm>
            <a:off x="8522906"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 name="object 23"/>
          <p:cNvSpPr/>
          <p:nvPr/>
        </p:nvSpPr>
        <p:spPr>
          <a:xfrm>
            <a:off x="4577251" y="1160920"/>
            <a:ext cx="0" cy="458470"/>
          </a:xfrm>
          <a:custGeom>
            <a:avLst/>
            <a:gdLst/>
            <a:ahLst/>
            <a:cxnLst/>
            <a:rect l="l" t="t" r="r" b="b"/>
            <a:pathLst>
              <a:path h="458469">
                <a:moveTo>
                  <a:pt x="0" y="458025"/>
                </a:moveTo>
                <a:lnTo>
                  <a:pt x="0"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 name="object 24"/>
          <p:cNvSpPr/>
          <p:nvPr/>
        </p:nvSpPr>
        <p:spPr>
          <a:xfrm>
            <a:off x="3305556" y="728468"/>
            <a:ext cx="2700527" cy="638555"/>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28" name="object 25"/>
          <p:cNvSpPr/>
          <p:nvPr/>
        </p:nvSpPr>
        <p:spPr>
          <a:xfrm>
            <a:off x="3380232" y="690372"/>
            <a:ext cx="2586227" cy="739127"/>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29" name="object 26"/>
          <p:cNvSpPr/>
          <p:nvPr/>
        </p:nvSpPr>
        <p:spPr>
          <a:xfrm>
            <a:off x="3229851" y="652462"/>
            <a:ext cx="2696298" cy="635914"/>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30" name="object 27"/>
          <p:cNvSpPr txBox="1"/>
          <p:nvPr/>
        </p:nvSpPr>
        <p:spPr>
          <a:xfrm>
            <a:off x="3360252" y="671634"/>
            <a:ext cx="2433955" cy="617855"/>
          </a:xfrm>
          <a:prstGeom prst="rect">
            <a:avLst/>
          </a:prstGeom>
        </p:spPr>
        <p:txBody>
          <a:bodyPr vert="horz" wrap="square" lIns="0" tIns="0" rIns="0" bIns="0" rtlCol="0">
            <a:spAutoFit/>
          </a:bodyPr>
          <a:lstStyle/>
          <a:p>
            <a:pPr algn="ctr"/>
            <a:r>
              <a:rPr sz="1200" b="1" dirty="0">
                <a:solidFill>
                  <a:prstClr val="black"/>
                </a:solidFill>
                <a:latin typeface="Verdana"/>
                <a:cs typeface="Verdana"/>
              </a:rPr>
              <a:t>St</a:t>
            </a:r>
            <a:r>
              <a:rPr sz="1200" b="1" spc="-5" dirty="0">
                <a:solidFill>
                  <a:prstClr val="black"/>
                </a:solidFill>
                <a:latin typeface="Verdana"/>
                <a:cs typeface="Verdana"/>
              </a:rPr>
              <a:t>ee</a:t>
            </a:r>
            <a:r>
              <a:rPr sz="1200" b="1" dirty="0">
                <a:solidFill>
                  <a:prstClr val="black"/>
                </a:solidFill>
                <a:latin typeface="Verdana"/>
                <a:cs typeface="Verdana"/>
              </a:rPr>
              <a:t>r</a:t>
            </a:r>
            <a:r>
              <a:rPr sz="1200" b="1" spc="-5" dirty="0">
                <a:solidFill>
                  <a:prstClr val="black"/>
                </a:solidFill>
                <a:latin typeface="Verdana"/>
                <a:cs typeface="Verdana"/>
              </a:rPr>
              <a:t>in</a:t>
            </a:r>
            <a:r>
              <a:rPr sz="1200" b="1" dirty="0">
                <a:solidFill>
                  <a:prstClr val="black"/>
                </a:solidFill>
                <a:latin typeface="Verdana"/>
                <a:cs typeface="Verdana"/>
              </a:rPr>
              <a:t>g</a:t>
            </a:r>
            <a:r>
              <a:rPr sz="1200" b="1" spc="10" dirty="0">
                <a:solidFill>
                  <a:prstClr val="black"/>
                </a:solidFill>
                <a:latin typeface="Verdana"/>
                <a:cs typeface="Verdana"/>
              </a:rPr>
              <a:t> </a:t>
            </a:r>
            <a:r>
              <a:rPr sz="1200" b="1" spc="-5" dirty="0">
                <a:solidFill>
                  <a:prstClr val="black"/>
                </a:solidFill>
                <a:latin typeface="Verdana"/>
                <a:cs typeface="Verdana"/>
              </a:rPr>
              <a:t>C</a:t>
            </a:r>
            <a:r>
              <a:rPr sz="1200" b="1" dirty="0">
                <a:solidFill>
                  <a:prstClr val="black"/>
                </a:solidFill>
                <a:latin typeface="Verdana"/>
                <a:cs typeface="Verdana"/>
              </a:rPr>
              <a:t>omm</a:t>
            </a:r>
            <a:r>
              <a:rPr sz="1200" b="1" spc="-5" dirty="0">
                <a:solidFill>
                  <a:prstClr val="black"/>
                </a:solidFill>
                <a:latin typeface="Verdana"/>
                <a:cs typeface="Verdana"/>
              </a:rPr>
              <a:t>i</a:t>
            </a:r>
            <a:r>
              <a:rPr sz="1200" b="1" dirty="0">
                <a:solidFill>
                  <a:prstClr val="black"/>
                </a:solidFill>
                <a:latin typeface="Verdana"/>
                <a:cs typeface="Verdana"/>
              </a:rPr>
              <a:t>tt</a:t>
            </a:r>
            <a:r>
              <a:rPr sz="1200" b="1" spc="-5" dirty="0">
                <a:solidFill>
                  <a:prstClr val="black"/>
                </a:solidFill>
                <a:latin typeface="Verdana"/>
                <a:cs typeface="Verdana"/>
              </a:rPr>
              <a:t>ee</a:t>
            </a:r>
            <a:endParaRPr sz="1200">
              <a:solidFill>
                <a:prstClr val="black"/>
              </a:solidFill>
              <a:latin typeface="Verdana"/>
              <a:cs typeface="Verdana"/>
            </a:endParaRPr>
          </a:p>
          <a:p>
            <a:pPr algn="ctr">
              <a:spcBef>
                <a:spcPts val="215"/>
              </a:spcBef>
            </a:pPr>
            <a:r>
              <a:rPr sz="900" spc="-5" dirty="0">
                <a:solidFill>
                  <a:prstClr val="black"/>
                </a:solidFill>
                <a:latin typeface="Verdana"/>
                <a:cs typeface="Verdana"/>
              </a:rPr>
              <a:t>(</a:t>
            </a:r>
            <a:r>
              <a:rPr sz="900" dirty="0">
                <a:solidFill>
                  <a:prstClr val="black"/>
                </a:solidFill>
                <a:latin typeface="Verdana"/>
                <a:cs typeface="Verdana"/>
              </a:rPr>
              <a:t>Dep</a:t>
            </a:r>
            <a:r>
              <a:rPr sz="900" spc="-10" dirty="0">
                <a:solidFill>
                  <a:prstClr val="black"/>
                </a:solidFill>
                <a:latin typeface="Verdana"/>
                <a:cs typeface="Verdana"/>
              </a:rPr>
              <a:t>u</a:t>
            </a:r>
            <a:r>
              <a:rPr sz="900" spc="5" dirty="0">
                <a:solidFill>
                  <a:prstClr val="black"/>
                </a:solidFill>
                <a:latin typeface="Verdana"/>
                <a:cs typeface="Verdana"/>
              </a:rPr>
              <a:t>t</a:t>
            </a:r>
            <a:r>
              <a:rPr sz="900" spc="-5" dirty="0">
                <a:solidFill>
                  <a:prstClr val="black"/>
                </a:solidFill>
                <a:latin typeface="Verdana"/>
                <a:cs typeface="Verdana"/>
              </a:rPr>
              <a:t>y</a:t>
            </a:r>
            <a:r>
              <a:rPr sz="900" dirty="0">
                <a:solidFill>
                  <a:prstClr val="black"/>
                </a:solidFill>
                <a:latin typeface="Verdana"/>
                <a:cs typeface="Verdana"/>
              </a:rPr>
              <a:t>)</a:t>
            </a:r>
            <a:r>
              <a:rPr sz="900" spc="5"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to</a:t>
            </a:r>
            <a:r>
              <a:rPr sz="900" dirty="0">
                <a:solidFill>
                  <a:prstClr val="black"/>
                </a:solidFill>
                <a:latin typeface="Verdana"/>
                <a:cs typeface="Verdana"/>
              </a:rPr>
              <a:t>r</a:t>
            </a:r>
            <a:r>
              <a:rPr sz="900" spc="-20" dirty="0">
                <a:solidFill>
                  <a:prstClr val="black"/>
                </a:solidFill>
                <a:latin typeface="Verdana"/>
                <a:cs typeface="Verdana"/>
              </a:rPr>
              <a:t> </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l</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30" dirty="0">
                <a:solidFill>
                  <a:prstClr val="black"/>
                </a:solidFill>
                <a:latin typeface="Verdana"/>
                <a:cs typeface="Verdana"/>
              </a:rPr>
              <a:t> </a:t>
            </a:r>
            <a:r>
              <a:rPr sz="900" spc="-5" dirty="0">
                <a:solidFill>
                  <a:prstClr val="black"/>
                </a:solidFill>
                <a:latin typeface="Verdana"/>
                <a:cs typeface="Verdana"/>
              </a:rPr>
              <a:t>a</a:t>
            </a:r>
            <a:r>
              <a:rPr sz="900" spc="5" dirty="0">
                <a:solidFill>
                  <a:prstClr val="black"/>
                </a:solidFill>
                <a:latin typeface="Verdana"/>
                <a:cs typeface="Verdana"/>
              </a:rPr>
              <a:t>lt</a:t>
            </a:r>
            <a:r>
              <a:rPr sz="900" dirty="0">
                <a:solidFill>
                  <a:prstClr val="black"/>
                </a:solidFill>
                <a:latin typeface="Verdana"/>
                <a:cs typeface="Verdana"/>
              </a:rPr>
              <a:t>e</a:t>
            </a:r>
            <a:r>
              <a:rPr sz="900" spc="-5" dirty="0">
                <a:solidFill>
                  <a:prstClr val="black"/>
                </a:solidFill>
                <a:latin typeface="Verdana"/>
                <a:cs typeface="Verdana"/>
              </a:rPr>
              <a:t>r</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es</a:t>
            </a:r>
            <a:endParaRPr sz="900">
              <a:solidFill>
                <a:prstClr val="black"/>
              </a:solidFill>
              <a:latin typeface="Verdana"/>
              <a:cs typeface="Verdana"/>
            </a:endParaRPr>
          </a:p>
          <a:p>
            <a:pPr marL="635" algn="ctr"/>
            <a:r>
              <a:rPr sz="900" dirty="0">
                <a:solidFill>
                  <a:prstClr val="black"/>
                </a:solidFill>
                <a:latin typeface="Verdana"/>
                <a:cs typeface="Verdana"/>
              </a:rPr>
              <a:t>&amp;</a:t>
            </a:r>
            <a:endParaRPr sz="900">
              <a:solidFill>
                <a:prstClr val="black"/>
              </a:solidFill>
              <a:latin typeface="Verdana"/>
              <a:cs typeface="Verdana"/>
            </a:endParaRPr>
          </a:p>
          <a:p>
            <a:pPr algn="ctr"/>
            <a:r>
              <a:rPr sz="900" spc="-5" dirty="0">
                <a:solidFill>
                  <a:prstClr val="black"/>
                </a:solidFill>
                <a:latin typeface="Verdana"/>
                <a:cs typeface="Verdana"/>
              </a:rPr>
              <a:t>W</a:t>
            </a:r>
            <a:r>
              <a:rPr sz="900" dirty="0">
                <a:solidFill>
                  <a:prstClr val="black"/>
                </a:solidFill>
                <a:latin typeface="Verdana"/>
                <a:cs typeface="Verdana"/>
              </a:rPr>
              <a:t>P</a:t>
            </a:r>
            <a:r>
              <a:rPr sz="900" spc="-1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a:t>
            </a:r>
            <a:r>
              <a:rPr sz="900" spc="-5" dirty="0">
                <a:solidFill>
                  <a:prstClr val="black"/>
                </a:solidFill>
                <a:latin typeface="Verdana"/>
                <a:cs typeface="Verdana"/>
              </a:rPr>
              <a:t>-</a:t>
            </a:r>
            <a:r>
              <a:rPr sz="900" spc="5" dirty="0">
                <a:solidFill>
                  <a:prstClr val="black"/>
                </a:solidFill>
                <a:latin typeface="Verdana"/>
                <a:cs typeface="Verdana"/>
              </a:rPr>
              <a:t>l</a:t>
            </a:r>
            <a:r>
              <a:rPr sz="900" dirty="0">
                <a:solidFill>
                  <a:prstClr val="black"/>
                </a:solidFill>
                <a:latin typeface="Verdana"/>
                <a:cs typeface="Verdana"/>
              </a:rPr>
              <a:t>e</a:t>
            </a:r>
            <a:r>
              <a:rPr sz="900" spc="-5" dirty="0">
                <a:solidFill>
                  <a:prstClr val="black"/>
                </a:solidFill>
                <a:latin typeface="Verdana"/>
                <a:cs typeface="Verdana"/>
              </a:rPr>
              <a:t>a</a:t>
            </a:r>
            <a:r>
              <a:rPr sz="900" dirty="0">
                <a:solidFill>
                  <a:prstClr val="black"/>
                </a:solidFill>
                <a:latin typeface="Verdana"/>
                <a:cs typeface="Verdana"/>
              </a:rPr>
              <a:t>de</a:t>
            </a:r>
            <a:r>
              <a:rPr sz="900" spc="-5" dirty="0">
                <a:solidFill>
                  <a:prstClr val="black"/>
                </a:solidFill>
                <a:latin typeface="Verdana"/>
                <a:cs typeface="Verdana"/>
              </a:rPr>
              <a:t>r</a:t>
            </a:r>
            <a:r>
              <a:rPr sz="900" dirty="0">
                <a:solidFill>
                  <a:prstClr val="black"/>
                </a:solidFill>
                <a:latin typeface="Verdana"/>
                <a:cs typeface="Verdana"/>
              </a:rPr>
              <a:t>s</a:t>
            </a:r>
            <a:endParaRPr sz="900">
              <a:solidFill>
                <a:prstClr val="black"/>
              </a:solidFill>
              <a:latin typeface="Verdana"/>
              <a:cs typeface="Verdana"/>
            </a:endParaRPr>
          </a:p>
        </p:txBody>
      </p:sp>
      <p:sp>
        <p:nvSpPr>
          <p:cNvPr id="31" name="object 28"/>
          <p:cNvSpPr/>
          <p:nvPr/>
        </p:nvSpPr>
        <p:spPr>
          <a:xfrm>
            <a:off x="1337238" y="2312290"/>
            <a:ext cx="0" cy="1280795"/>
          </a:xfrm>
          <a:custGeom>
            <a:avLst/>
            <a:gdLst/>
            <a:ahLst/>
            <a:cxnLst/>
            <a:rect l="l" t="t" r="r" b="b"/>
            <a:pathLst>
              <a:path h="1280795">
                <a:moveTo>
                  <a:pt x="0" y="0"/>
                </a:moveTo>
                <a:lnTo>
                  <a:pt x="0" y="128023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 name="object 29"/>
          <p:cNvSpPr/>
          <p:nvPr/>
        </p:nvSpPr>
        <p:spPr>
          <a:xfrm>
            <a:off x="1346151" y="2623243"/>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3" name="object 30"/>
          <p:cNvSpPr/>
          <p:nvPr/>
        </p:nvSpPr>
        <p:spPr>
          <a:xfrm>
            <a:off x="1337238" y="3057458"/>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 name="object 31"/>
          <p:cNvSpPr/>
          <p:nvPr/>
        </p:nvSpPr>
        <p:spPr>
          <a:xfrm>
            <a:off x="1331296" y="3577116"/>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 name="object 32"/>
          <p:cNvSpPr/>
          <p:nvPr/>
        </p:nvSpPr>
        <p:spPr>
          <a:xfrm>
            <a:off x="1469133" y="2572502"/>
            <a:ext cx="1153667" cy="257555"/>
          </a:xfrm>
          <a:prstGeom prst="rect">
            <a:avLst/>
          </a:prstGeom>
          <a:blipFill>
            <a:blip r:embed="rId8" cstate="print"/>
            <a:stretch>
              <a:fillRect/>
            </a:stretch>
          </a:blipFill>
        </p:spPr>
        <p:txBody>
          <a:bodyPr wrap="square" lIns="0" tIns="0" rIns="0" bIns="0" rtlCol="0"/>
          <a:lstStyle/>
          <a:p>
            <a:pPr>
              <a:defRPr/>
            </a:pPr>
            <a:endParaRPr kumimoji="0" kern="0" smtClean="0">
              <a:solidFill>
                <a:prstClr val="black"/>
              </a:solidFill>
            </a:endParaRPr>
          </a:p>
        </p:txBody>
      </p:sp>
      <p:sp>
        <p:nvSpPr>
          <p:cNvPr id="36" name="object 33"/>
          <p:cNvSpPr/>
          <p:nvPr/>
        </p:nvSpPr>
        <p:spPr>
          <a:xfrm>
            <a:off x="1491995" y="2596886"/>
            <a:ext cx="1146047" cy="242315"/>
          </a:xfrm>
          <a:prstGeom prst="rect">
            <a:avLst/>
          </a:prstGeom>
          <a:blipFill>
            <a:blip r:embed="rId9" cstate="print"/>
            <a:stretch>
              <a:fillRect/>
            </a:stretch>
          </a:blipFill>
        </p:spPr>
        <p:txBody>
          <a:bodyPr wrap="square" lIns="0" tIns="0" rIns="0" bIns="0" rtlCol="0"/>
          <a:lstStyle/>
          <a:p>
            <a:pPr>
              <a:defRPr/>
            </a:pPr>
            <a:endParaRPr kumimoji="0" kern="0" smtClean="0">
              <a:solidFill>
                <a:prstClr val="black"/>
              </a:solidFill>
            </a:endParaRPr>
          </a:p>
        </p:txBody>
      </p:sp>
      <p:sp>
        <p:nvSpPr>
          <p:cNvPr id="37" name="object 34"/>
          <p:cNvSpPr/>
          <p:nvPr/>
        </p:nvSpPr>
        <p:spPr>
          <a:xfrm>
            <a:off x="1392199" y="2495778"/>
            <a:ext cx="1151305" cy="254927"/>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38" name="object 35"/>
          <p:cNvSpPr txBox="1"/>
          <p:nvPr/>
        </p:nvSpPr>
        <p:spPr>
          <a:xfrm>
            <a:off x="1471004" y="2560185"/>
            <a:ext cx="99186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WG</a:t>
            </a:r>
            <a:r>
              <a:rPr sz="900" dirty="0">
                <a:solidFill>
                  <a:prstClr val="black"/>
                </a:solidFill>
                <a:latin typeface="Verdana"/>
                <a:cs typeface="Verdana"/>
              </a:rPr>
              <a:t>1:</a:t>
            </a:r>
            <a:r>
              <a:rPr sz="900" spc="5" dirty="0">
                <a:solidFill>
                  <a:prstClr val="black"/>
                </a:solidFill>
                <a:latin typeface="Verdana"/>
                <a:cs typeface="Verdana"/>
              </a:rPr>
              <a:t>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spc="-5" dirty="0">
                <a:solidFill>
                  <a:prstClr val="black"/>
                </a:solidFill>
                <a:latin typeface="Verdana"/>
                <a:cs typeface="Verdana"/>
              </a:rPr>
              <a:t>a</a:t>
            </a:r>
            <a:r>
              <a:rPr sz="900" dirty="0">
                <a:solidFill>
                  <a:prstClr val="black"/>
                </a:solidFill>
                <a:latin typeface="Verdana"/>
                <a:cs typeface="Verdana"/>
              </a:rPr>
              <a:t>b</a:t>
            </a:r>
            <a:r>
              <a:rPr sz="900" spc="-5" dirty="0">
                <a:solidFill>
                  <a:prstClr val="black"/>
                </a:solidFill>
                <a:latin typeface="Verdana"/>
                <a:cs typeface="Verdana"/>
              </a:rPr>
              <a:t>as</a:t>
            </a:r>
            <a:r>
              <a:rPr sz="900" dirty="0">
                <a:solidFill>
                  <a:prstClr val="black"/>
                </a:solidFill>
                <a:latin typeface="Verdana"/>
                <a:cs typeface="Verdana"/>
              </a:rPr>
              <a:t>es</a:t>
            </a:r>
            <a:endParaRPr sz="900">
              <a:solidFill>
                <a:prstClr val="black"/>
              </a:solidFill>
              <a:latin typeface="Verdana"/>
              <a:cs typeface="Verdana"/>
            </a:endParaRPr>
          </a:p>
        </p:txBody>
      </p:sp>
      <p:sp>
        <p:nvSpPr>
          <p:cNvPr id="39" name="object 36"/>
          <p:cNvSpPr/>
          <p:nvPr/>
        </p:nvSpPr>
        <p:spPr>
          <a:xfrm>
            <a:off x="1469133" y="3008375"/>
            <a:ext cx="1153667" cy="256031"/>
          </a:xfrm>
          <a:prstGeom prst="rect">
            <a:avLst/>
          </a:prstGeom>
          <a:blipFill>
            <a:blip r:embed="rId11" cstate="print"/>
            <a:stretch>
              <a:fillRect/>
            </a:stretch>
          </a:blipFill>
        </p:spPr>
        <p:txBody>
          <a:bodyPr wrap="square" lIns="0" tIns="0" rIns="0" bIns="0" rtlCol="0"/>
          <a:lstStyle/>
          <a:p>
            <a:pPr>
              <a:defRPr/>
            </a:pPr>
            <a:endParaRPr kumimoji="0" kern="0" smtClean="0">
              <a:solidFill>
                <a:prstClr val="black"/>
              </a:solidFill>
            </a:endParaRPr>
          </a:p>
        </p:txBody>
      </p:sp>
      <p:sp>
        <p:nvSpPr>
          <p:cNvPr id="40" name="object 37"/>
          <p:cNvSpPr/>
          <p:nvPr/>
        </p:nvSpPr>
        <p:spPr>
          <a:xfrm>
            <a:off x="1496567" y="3035807"/>
            <a:ext cx="1173479" cy="216407"/>
          </a:xfrm>
          <a:prstGeom prst="rect">
            <a:avLst/>
          </a:prstGeom>
          <a:blipFill>
            <a:blip r:embed="rId12" cstate="print"/>
            <a:stretch>
              <a:fillRect/>
            </a:stretch>
          </a:blipFill>
        </p:spPr>
        <p:txBody>
          <a:bodyPr wrap="square" lIns="0" tIns="0" rIns="0" bIns="0" rtlCol="0"/>
          <a:lstStyle/>
          <a:p>
            <a:pPr>
              <a:defRPr/>
            </a:pPr>
            <a:endParaRPr kumimoji="0" kern="0" smtClean="0">
              <a:solidFill>
                <a:prstClr val="black"/>
              </a:solidFill>
            </a:endParaRPr>
          </a:p>
        </p:txBody>
      </p:sp>
      <p:sp>
        <p:nvSpPr>
          <p:cNvPr id="41" name="object 38"/>
          <p:cNvSpPr/>
          <p:nvPr/>
        </p:nvSpPr>
        <p:spPr>
          <a:xfrm>
            <a:off x="1392199" y="2932798"/>
            <a:ext cx="1151305" cy="252120"/>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42" name="object 39"/>
          <p:cNvSpPr txBox="1"/>
          <p:nvPr/>
        </p:nvSpPr>
        <p:spPr>
          <a:xfrm>
            <a:off x="1467924" y="2993605"/>
            <a:ext cx="996950"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W</a:t>
            </a:r>
            <a:r>
              <a:rPr sz="800" dirty="0">
                <a:solidFill>
                  <a:prstClr val="black"/>
                </a:solidFill>
                <a:latin typeface="Verdana"/>
                <a:cs typeface="Verdana"/>
              </a:rPr>
              <a:t>G2: Co</a:t>
            </a:r>
            <a:r>
              <a:rPr sz="800" spc="-5" dirty="0">
                <a:solidFill>
                  <a:prstClr val="black"/>
                </a:solidFill>
                <a:latin typeface="Verdana"/>
                <a:cs typeface="Verdana"/>
              </a:rPr>
              <a:t>n</a:t>
            </a:r>
            <a:r>
              <a:rPr sz="800" spc="5" dirty="0">
                <a:solidFill>
                  <a:prstClr val="black"/>
                </a:solidFill>
                <a:latin typeface="Verdana"/>
                <a:cs typeface="Verdana"/>
              </a:rPr>
              <a:t>f</a:t>
            </a:r>
            <a:r>
              <a:rPr sz="800" dirty="0">
                <a:solidFill>
                  <a:prstClr val="black"/>
                </a:solidFill>
                <a:latin typeface="Verdana"/>
                <a:cs typeface="Verdana"/>
              </a:rPr>
              <a:t>o</a:t>
            </a:r>
            <a:r>
              <a:rPr sz="800" spc="-5" dirty="0">
                <a:solidFill>
                  <a:prstClr val="black"/>
                </a:solidFill>
                <a:latin typeface="Verdana"/>
                <a:cs typeface="Verdana"/>
              </a:rPr>
              <a:t>un</a:t>
            </a:r>
            <a:r>
              <a:rPr sz="800" dirty="0">
                <a:solidFill>
                  <a:prstClr val="black"/>
                </a:solidFill>
                <a:latin typeface="Verdana"/>
                <a:cs typeface="Verdana"/>
              </a:rPr>
              <a:t>d</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43" name="object 40"/>
          <p:cNvSpPr/>
          <p:nvPr/>
        </p:nvSpPr>
        <p:spPr>
          <a:xfrm>
            <a:off x="1469136" y="3453384"/>
            <a:ext cx="1155191" cy="382511"/>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44" name="object 41"/>
          <p:cNvSpPr/>
          <p:nvPr/>
        </p:nvSpPr>
        <p:spPr>
          <a:xfrm>
            <a:off x="1536191" y="3482333"/>
            <a:ext cx="1100327" cy="379475"/>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45" name="object 42"/>
          <p:cNvSpPr/>
          <p:nvPr/>
        </p:nvSpPr>
        <p:spPr>
          <a:xfrm>
            <a:off x="1393685" y="3376815"/>
            <a:ext cx="1151305" cy="379590"/>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46" name="object 43"/>
          <p:cNvSpPr txBox="1"/>
          <p:nvPr/>
        </p:nvSpPr>
        <p:spPr>
          <a:xfrm>
            <a:off x="1515123" y="3445633"/>
            <a:ext cx="90805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WG</a:t>
            </a:r>
            <a:r>
              <a:rPr sz="900" dirty="0">
                <a:solidFill>
                  <a:prstClr val="black"/>
                </a:solidFill>
                <a:latin typeface="Verdana"/>
                <a:cs typeface="Verdana"/>
              </a:rPr>
              <a:t>3:</a:t>
            </a:r>
          </a:p>
          <a:p>
            <a:pPr algn="ctr"/>
            <a:r>
              <a:rPr sz="900" dirty="0">
                <a:solidFill>
                  <a:prstClr val="black"/>
                </a:solidFill>
                <a:latin typeface="Verdana"/>
                <a:cs typeface="Verdana"/>
              </a:rPr>
              <a:t>D</a:t>
            </a:r>
            <a:r>
              <a:rPr sz="900" spc="-5" dirty="0">
                <a:solidFill>
                  <a:prstClr val="black"/>
                </a:solidFill>
                <a:latin typeface="Verdana"/>
                <a:cs typeface="Verdana"/>
              </a:rPr>
              <a:t>r</a:t>
            </a:r>
            <a:r>
              <a:rPr sz="900" spc="-10" dirty="0">
                <a:solidFill>
                  <a:prstClr val="black"/>
                </a:solidFill>
                <a:latin typeface="Verdana"/>
                <a:cs typeface="Verdana"/>
              </a:rPr>
              <a:t>u</a:t>
            </a:r>
            <a:r>
              <a:rPr sz="900" dirty="0">
                <a:solidFill>
                  <a:prstClr val="black"/>
                </a:solidFill>
                <a:latin typeface="Verdana"/>
                <a:cs typeface="Verdana"/>
              </a:rPr>
              <a:t>g</a:t>
            </a:r>
            <a:r>
              <a:rPr sz="900" spc="-5" dirty="0">
                <a:solidFill>
                  <a:prstClr val="black"/>
                </a:solidFill>
                <a:latin typeface="Verdana"/>
                <a:cs typeface="Verdana"/>
              </a:rPr>
              <a:t> </a:t>
            </a:r>
            <a:r>
              <a:rPr sz="900" spc="-10" dirty="0">
                <a:solidFill>
                  <a:prstClr val="black"/>
                </a:solidFill>
                <a:latin typeface="Verdana"/>
                <a:cs typeface="Verdana"/>
              </a:rPr>
              <a:t>u</a:t>
            </a:r>
            <a:r>
              <a:rPr sz="900" spc="5" dirty="0">
                <a:solidFill>
                  <a:prstClr val="black"/>
                </a:solidFill>
                <a:latin typeface="Verdana"/>
                <a:cs typeface="Verdana"/>
              </a:rPr>
              <a:t>tili</a:t>
            </a:r>
            <a:r>
              <a:rPr sz="900" spc="-5" dirty="0">
                <a:solidFill>
                  <a:prstClr val="black"/>
                </a:solidFill>
                <a:latin typeface="Verdana"/>
                <a:cs typeface="Verdana"/>
              </a:rPr>
              <a:t>sa</a:t>
            </a:r>
            <a:r>
              <a:rPr sz="900" spc="5" dirty="0">
                <a:solidFill>
                  <a:prstClr val="black"/>
                </a:solidFill>
                <a:latin typeface="Verdana"/>
                <a:cs typeface="Verdana"/>
              </a:rPr>
              <a:t>tion</a:t>
            </a:r>
            <a:endParaRPr sz="900" dirty="0">
              <a:solidFill>
                <a:prstClr val="black"/>
              </a:solidFill>
              <a:latin typeface="Verdana"/>
              <a:cs typeface="Verdana"/>
            </a:endParaRPr>
          </a:p>
        </p:txBody>
      </p:sp>
      <p:sp>
        <p:nvSpPr>
          <p:cNvPr id="47" name="object 44"/>
          <p:cNvSpPr/>
          <p:nvPr/>
        </p:nvSpPr>
        <p:spPr>
          <a:xfrm>
            <a:off x="2640077" y="2305286"/>
            <a:ext cx="0" cy="3957320"/>
          </a:xfrm>
          <a:custGeom>
            <a:avLst/>
            <a:gdLst/>
            <a:ahLst/>
            <a:cxnLst/>
            <a:rect l="l" t="t" r="r" b="b"/>
            <a:pathLst>
              <a:path h="3957320">
                <a:moveTo>
                  <a:pt x="0" y="0"/>
                </a:moveTo>
                <a:lnTo>
                  <a:pt x="0" y="395696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48" name="object 45"/>
          <p:cNvSpPr/>
          <p:nvPr/>
        </p:nvSpPr>
        <p:spPr>
          <a:xfrm>
            <a:off x="2648990" y="2616239"/>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49" name="object 46"/>
          <p:cNvSpPr/>
          <p:nvPr/>
        </p:nvSpPr>
        <p:spPr>
          <a:xfrm>
            <a:off x="2640077" y="2993026"/>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0" name="object 47"/>
          <p:cNvSpPr/>
          <p:nvPr/>
        </p:nvSpPr>
        <p:spPr>
          <a:xfrm>
            <a:off x="2643047" y="341883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1" name="object 48"/>
          <p:cNvSpPr/>
          <p:nvPr/>
        </p:nvSpPr>
        <p:spPr>
          <a:xfrm>
            <a:off x="2640077" y="378581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2" name="object 49"/>
          <p:cNvSpPr/>
          <p:nvPr/>
        </p:nvSpPr>
        <p:spPr>
          <a:xfrm>
            <a:off x="2646018" y="4149999"/>
            <a:ext cx="135255" cy="1905"/>
          </a:xfrm>
          <a:custGeom>
            <a:avLst/>
            <a:gdLst/>
            <a:ahLst/>
            <a:cxnLst/>
            <a:rect l="l" t="t" r="r" b="b"/>
            <a:pathLst>
              <a:path w="135255" h="1904">
                <a:moveTo>
                  <a:pt x="0" y="0"/>
                </a:moveTo>
                <a:lnTo>
                  <a:pt x="135191" y="1396"/>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3" name="object 50"/>
          <p:cNvSpPr/>
          <p:nvPr/>
        </p:nvSpPr>
        <p:spPr>
          <a:xfrm>
            <a:off x="2647504" y="441332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4" name="object 51"/>
          <p:cNvSpPr/>
          <p:nvPr/>
        </p:nvSpPr>
        <p:spPr>
          <a:xfrm>
            <a:off x="2640077" y="4708875"/>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5" name="object 52"/>
          <p:cNvSpPr/>
          <p:nvPr/>
        </p:nvSpPr>
        <p:spPr>
          <a:xfrm>
            <a:off x="2647504" y="512628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6" name="object 53"/>
          <p:cNvSpPr/>
          <p:nvPr/>
        </p:nvSpPr>
        <p:spPr>
          <a:xfrm>
            <a:off x="2641563" y="544564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7" name="object 54"/>
          <p:cNvSpPr/>
          <p:nvPr/>
        </p:nvSpPr>
        <p:spPr>
          <a:xfrm>
            <a:off x="1402080" y="1888235"/>
            <a:ext cx="1228331"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58" name="object 55"/>
          <p:cNvSpPr/>
          <p:nvPr/>
        </p:nvSpPr>
        <p:spPr>
          <a:xfrm>
            <a:off x="1458467" y="1873008"/>
            <a:ext cx="1153665" cy="588251"/>
          </a:xfrm>
          <a:prstGeom prst="rect">
            <a:avLst/>
          </a:prstGeom>
          <a:blipFill>
            <a:blip r:embed="rId17" cstate="print"/>
            <a:stretch>
              <a:fillRect/>
            </a:stretch>
          </a:blipFill>
        </p:spPr>
        <p:txBody>
          <a:bodyPr wrap="square" lIns="0" tIns="0" rIns="0" bIns="0" rtlCol="0"/>
          <a:lstStyle/>
          <a:p>
            <a:pPr>
              <a:defRPr/>
            </a:pPr>
            <a:endParaRPr kumimoji="0" kern="0" smtClean="0">
              <a:solidFill>
                <a:prstClr val="black"/>
              </a:solidFill>
            </a:endParaRPr>
          </a:p>
        </p:txBody>
      </p:sp>
      <p:sp>
        <p:nvSpPr>
          <p:cNvPr id="59" name="object 56"/>
          <p:cNvSpPr/>
          <p:nvPr/>
        </p:nvSpPr>
        <p:spPr>
          <a:xfrm>
            <a:off x="13253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60" name="object 57"/>
          <p:cNvSpPr txBox="1"/>
          <p:nvPr/>
        </p:nvSpPr>
        <p:spPr>
          <a:xfrm>
            <a:off x="1703610"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2</a:t>
            </a:r>
            <a:endParaRPr sz="1200">
              <a:solidFill>
                <a:prstClr val="black"/>
              </a:solidFill>
              <a:latin typeface="Verdana"/>
              <a:cs typeface="Verdana"/>
            </a:endParaRPr>
          </a:p>
        </p:txBody>
      </p:sp>
      <p:sp>
        <p:nvSpPr>
          <p:cNvPr id="61" name="object 58"/>
          <p:cNvSpPr txBox="1"/>
          <p:nvPr/>
        </p:nvSpPr>
        <p:spPr>
          <a:xfrm>
            <a:off x="1438435" y="2044333"/>
            <a:ext cx="998855" cy="276860"/>
          </a:xfrm>
          <a:prstGeom prst="rect">
            <a:avLst/>
          </a:prstGeom>
        </p:spPr>
        <p:txBody>
          <a:bodyPr vert="horz" wrap="square" lIns="0" tIns="0" rIns="0" bIns="0" rtlCol="0">
            <a:spAutoFit/>
          </a:bodyPr>
          <a:lstStyle/>
          <a:p>
            <a:pPr marL="294640" marR="5080" indent="-282575"/>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a:t>
            </a:r>
            <a:r>
              <a:rPr sz="900" spc="-10" dirty="0">
                <a:solidFill>
                  <a:prstClr val="black"/>
                </a:solidFill>
                <a:latin typeface="Verdana"/>
                <a:cs typeface="Verdana"/>
              </a:rPr>
              <a:t> </a:t>
            </a:r>
            <a:r>
              <a:rPr sz="900" spc="-5" dirty="0">
                <a:solidFill>
                  <a:prstClr val="black"/>
                </a:solidFill>
                <a:latin typeface="Verdana"/>
                <a:cs typeface="Verdana"/>
              </a:rPr>
              <a:t>P</a:t>
            </a:r>
            <a:r>
              <a:rPr sz="900" dirty="0">
                <a:solidFill>
                  <a:prstClr val="black"/>
                </a:solidFill>
                <a:latin typeface="Verdana"/>
                <a:cs typeface="Verdana"/>
              </a:rPr>
              <a:t>E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62" name="object 59"/>
          <p:cNvSpPr/>
          <p:nvPr/>
        </p:nvSpPr>
        <p:spPr>
          <a:xfrm>
            <a:off x="2708146" y="1888235"/>
            <a:ext cx="1354835"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63" name="object 60"/>
          <p:cNvSpPr/>
          <p:nvPr/>
        </p:nvSpPr>
        <p:spPr>
          <a:xfrm>
            <a:off x="2871216" y="1941588"/>
            <a:ext cx="1068311" cy="451091"/>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64" name="object 61"/>
          <p:cNvSpPr/>
          <p:nvPr/>
        </p:nvSpPr>
        <p:spPr>
          <a:xfrm>
            <a:off x="2632646" y="1812239"/>
            <a:ext cx="135037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65" name="object 62"/>
          <p:cNvSpPr txBox="1"/>
          <p:nvPr/>
        </p:nvSpPr>
        <p:spPr>
          <a:xfrm>
            <a:off x="3073172" y="192289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3</a:t>
            </a:r>
            <a:endParaRPr sz="1200">
              <a:solidFill>
                <a:prstClr val="black"/>
              </a:solidFill>
              <a:latin typeface="Verdana"/>
              <a:cs typeface="Verdana"/>
            </a:endParaRPr>
          </a:p>
        </p:txBody>
      </p:sp>
      <p:sp>
        <p:nvSpPr>
          <p:cNvPr id="66" name="object 63"/>
          <p:cNvSpPr txBox="1"/>
          <p:nvPr/>
        </p:nvSpPr>
        <p:spPr>
          <a:xfrm>
            <a:off x="2850668" y="2112913"/>
            <a:ext cx="9137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M</a:t>
            </a:r>
            <a:r>
              <a:rPr sz="900" dirty="0">
                <a:solidFill>
                  <a:prstClr val="black"/>
                </a:solidFill>
                <a:latin typeface="Verdana"/>
                <a:cs typeface="Verdana"/>
              </a:rPr>
              <a:t>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ds</a:t>
            </a:r>
            <a:r>
              <a:rPr sz="900" spc="5"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a:t>
            </a:r>
            <a:r>
              <a:rPr sz="900" dirty="0">
                <a:solidFill>
                  <a:prstClr val="black"/>
                </a:solidFill>
                <a:latin typeface="Verdana"/>
                <a:cs typeface="Verdana"/>
              </a:rPr>
              <a:t>r</a:t>
            </a:r>
            <a:r>
              <a:rPr sz="900" spc="-5" dirty="0">
                <a:solidFill>
                  <a:prstClr val="black"/>
                </a:solidFill>
                <a:latin typeface="Verdana"/>
                <a:cs typeface="Verdana"/>
              </a:rPr>
              <a:t> S</a:t>
            </a:r>
            <a:r>
              <a:rPr sz="900" dirty="0">
                <a:solidFill>
                  <a:prstClr val="black"/>
                </a:solidFill>
                <a:latin typeface="Verdana"/>
                <a:cs typeface="Verdana"/>
              </a:rPr>
              <a:t>D</a:t>
            </a:r>
            <a:endParaRPr sz="900">
              <a:solidFill>
                <a:prstClr val="black"/>
              </a:solidFill>
              <a:latin typeface="Verdana"/>
              <a:cs typeface="Verdana"/>
            </a:endParaRPr>
          </a:p>
        </p:txBody>
      </p:sp>
      <p:sp>
        <p:nvSpPr>
          <p:cNvPr id="67" name="object 64"/>
          <p:cNvSpPr/>
          <p:nvPr/>
        </p:nvSpPr>
        <p:spPr>
          <a:xfrm>
            <a:off x="2778251" y="2575552"/>
            <a:ext cx="1274051" cy="312414"/>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68" name="object 65"/>
          <p:cNvSpPr/>
          <p:nvPr/>
        </p:nvSpPr>
        <p:spPr>
          <a:xfrm>
            <a:off x="2897123" y="2606039"/>
            <a:ext cx="1069847" cy="460247"/>
          </a:xfrm>
          <a:prstGeom prst="rect">
            <a:avLst/>
          </a:prstGeom>
          <a:blipFill>
            <a:blip r:embed="rId23" cstate="print"/>
            <a:stretch>
              <a:fillRect/>
            </a:stretch>
          </a:blipFill>
        </p:spPr>
        <p:txBody>
          <a:bodyPr wrap="square" lIns="0" tIns="0" rIns="0" bIns="0" rtlCol="0"/>
          <a:lstStyle/>
          <a:p>
            <a:pPr>
              <a:defRPr/>
            </a:pPr>
            <a:endParaRPr kumimoji="0" kern="0" smtClean="0">
              <a:solidFill>
                <a:prstClr val="black"/>
              </a:solidFill>
            </a:endParaRPr>
          </a:p>
        </p:txBody>
      </p:sp>
      <p:sp>
        <p:nvSpPr>
          <p:cNvPr id="69" name="object 66"/>
          <p:cNvSpPr/>
          <p:nvPr/>
        </p:nvSpPr>
        <p:spPr>
          <a:xfrm>
            <a:off x="2702471" y="2499982"/>
            <a:ext cx="1270152" cy="3081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70" name="object 67"/>
          <p:cNvSpPr txBox="1"/>
          <p:nvPr/>
        </p:nvSpPr>
        <p:spPr>
          <a:xfrm>
            <a:off x="2868946" y="2563385"/>
            <a:ext cx="934085" cy="249554"/>
          </a:xfrm>
          <a:prstGeom prst="rect">
            <a:avLst/>
          </a:prstGeom>
        </p:spPr>
        <p:txBody>
          <a:bodyPr vert="horz" wrap="square" lIns="0" tIns="0" rIns="0" bIns="0" rtlCol="0">
            <a:spAutoFit/>
          </a:bodyPr>
          <a:lstStyle/>
          <a:p>
            <a:pPr marL="1270"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a:t>
            </a:r>
            <a:endParaRPr sz="800">
              <a:solidFill>
                <a:prstClr val="black"/>
              </a:solidFill>
              <a:latin typeface="Verdana"/>
              <a:cs typeface="Verdana"/>
            </a:endParaRPr>
          </a:p>
          <a:p>
            <a:pPr algn="ctr"/>
            <a:r>
              <a:rPr sz="800" dirty="0">
                <a:solidFill>
                  <a:prstClr val="black"/>
                </a:solidFill>
                <a:latin typeface="Verdana"/>
                <a:cs typeface="Verdana"/>
              </a:rPr>
              <a:t>D</a:t>
            </a:r>
            <a:r>
              <a:rPr sz="800" spc="-5" dirty="0">
                <a:solidFill>
                  <a:prstClr val="black"/>
                </a:solidFill>
                <a:latin typeface="Verdana"/>
                <a:cs typeface="Verdana"/>
              </a:rPr>
              <a:t>i</a:t>
            </a:r>
            <a:r>
              <a:rPr sz="800" dirty="0">
                <a:solidFill>
                  <a:prstClr val="black"/>
                </a:solidFill>
                <a:latin typeface="Verdana"/>
                <a:cs typeface="Verdana"/>
              </a:rPr>
              <a:t>spropo</a:t>
            </a:r>
            <a:r>
              <a:rPr sz="800" spc="-10" dirty="0">
                <a:solidFill>
                  <a:prstClr val="black"/>
                </a:solidFill>
                <a:latin typeface="Verdana"/>
                <a:cs typeface="Verdana"/>
              </a:rPr>
              <a:t>r</a:t>
            </a:r>
            <a:r>
              <a:rPr sz="800" spc="-5" dirty="0">
                <a:solidFill>
                  <a:prstClr val="black"/>
                </a:solidFill>
                <a:latin typeface="Verdana"/>
                <a:cs typeface="Verdana"/>
              </a:rPr>
              <a:t>ti</a:t>
            </a:r>
            <a:r>
              <a:rPr sz="800" dirty="0">
                <a:solidFill>
                  <a:prstClr val="black"/>
                </a:solidFill>
                <a:latin typeface="Verdana"/>
                <a:cs typeface="Verdana"/>
              </a:rPr>
              <a:t>o</a:t>
            </a:r>
            <a:r>
              <a:rPr sz="800" spc="-5" dirty="0">
                <a:solidFill>
                  <a:prstClr val="black"/>
                </a:solidFill>
                <a:latin typeface="Verdana"/>
                <a:cs typeface="Verdana"/>
              </a:rPr>
              <a:t>nality</a:t>
            </a:r>
            <a:endParaRPr sz="800">
              <a:solidFill>
                <a:prstClr val="black"/>
              </a:solidFill>
              <a:latin typeface="Verdana"/>
              <a:cs typeface="Verdana"/>
            </a:endParaRPr>
          </a:p>
        </p:txBody>
      </p:sp>
      <p:sp>
        <p:nvSpPr>
          <p:cNvPr id="71" name="object 68"/>
          <p:cNvSpPr txBox="1"/>
          <p:nvPr/>
        </p:nvSpPr>
        <p:spPr>
          <a:xfrm>
            <a:off x="3120438" y="2807219"/>
            <a:ext cx="433705"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anal</a:t>
            </a:r>
            <a:r>
              <a:rPr sz="800" dirty="0">
                <a:solidFill>
                  <a:prstClr val="black"/>
                </a:solidFill>
                <a:latin typeface="Verdana"/>
                <a:cs typeface="Verdana"/>
              </a:rPr>
              <a:t>ys</a:t>
            </a:r>
            <a:r>
              <a:rPr sz="800" spc="-5" dirty="0">
                <a:solidFill>
                  <a:prstClr val="black"/>
                </a:solidFill>
                <a:latin typeface="Verdana"/>
                <a:cs typeface="Verdana"/>
              </a:rPr>
              <a:t>i</a:t>
            </a:r>
            <a:r>
              <a:rPr sz="800" dirty="0">
                <a:solidFill>
                  <a:prstClr val="black"/>
                </a:solidFill>
                <a:latin typeface="Verdana"/>
                <a:cs typeface="Verdana"/>
              </a:rPr>
              <a:t>s</a:t>
            </a:r>
            <a:endParaRPr sz="800">
              <a:solidFill>
                <a:prstClr val="black"/>
              </a:solidFill>
              <a:latin typeface="Verdana"/>
              <a:cs typeface="Verdana"/>
            </a:endParaRPr>
          </a:p>
        </p:txBody>
      </p:sp>
      <p:sp>
        <p:nvSpPr>
          <p:cNvPr id="72" name="object 69"/>
          <p:cNvSpPr/>
          <p:nvPr/>
        </p:nvSpPr>
        <p:spPr>
          <a:xfrm>
            <a:off x="2773677" y="2942844"/>
            <a:ext cx="1275577" cy="310895"/>
          </a:xfrm>
          <a:prstGeom prst="rect">
            <a:avLst/>
          </a:prstGeom>
          <a:blipFill>
            <a:blip r:embed="rId25" cstate="print"/>
            <a:stretch>
              <a:fillRect/>
            </a:stretch>
          </a:blipFill>
        </p:spPr>
        <p:txBody>
          <a:bodyPr wrap="square" lIns="0" tIns="0" rIns="0" bIns="0" rtlCol="0"/>
          <a:lstStyle/>
          <a:p>
            <a:pPr>
              <a:defRPr/>
            </a:pPr>
            <a:endParaRPr kumimoji="0" kern="0" smtClean="0">
              <a:solidFill>
                <a:prstClr val="black"/>
              </a:solidFill>
            </a:endParaRPr>
          </a:p>
        </p:txBody>
      </p:sp>
      <p:sp>
        <p:nvSpPr>
          <p:cNvPr id="73" name="object 70"/>
          <p:cNvSpPr/>
          <p:nvPr/>
        </p:nvSpPr>
        <p:spPr>
          <a:xfrm>
            <a:off x="2863593" y="2973323"/>
            <a:ext cx="1162811" cy="338327"/>
          </a:xfrm>
          <a:prstGeom prst="rect">
            <a:avLst/>
          </a:prstGeom>
          <a:blipFill>
            <a:blip r:embed="rId26" cstate="print"/>
            <a:stretch>
              <a:fillRect/>
            </a:stretch>
          </a:blipFill>
        </p:spPr>
        <p:txBody>
          <a:bodyPr wrap="square" lIns="0" tIns="0" rIns="0" bIns="0" rtlCol="0"/>
          <a:lstStyle/>
          <a:p>
            <a:pPr>
              <a:defRPr/>
            </a:pPr>
            <a:endParaRPr kumimoji="0" kern="0" smtClean="0">
              <a:solidFill>
                <a:prstClr val="black"/>
              </a:solidFill>
            </a:endParaRPr>
          </a:p>
        </p:txBody>
      </p:sp>
      <p:sp>
        <p:nvSpPr>
          <p:cNvPr id="74" name="object 71"/>
          <p:cNvSpPr/>
          <p:nvPr/>
        </p:nvSpPr>
        <p:spPr>
          <a:xfrm>
            <a:off x="2698013" y="2866961"/>
            <a:ext cx="1271638"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75" name="object 72"/>
          <p:cNvSpPr txBox="1"/>
          <p:nvPr/>
        </p:nvSpPr>
        <p:spPr>
          <a:xfrm>
            <a:off x="2836346" y="2930366"/>
            <a:ext cx="993140" cy="249554"/>
          </a:xfrm>
          <a:prstGeom prst="rect">
            <a:avLst/>
          </a:prstGeom>
        </p:spPr>
        <p:txBody>
          <a:bodyPr vert="horz" wrap="square" lIns="0" tIns="0" rIns="0" bIns="0" rtlCol="0">
            <a:spAutoFit/>
          </a:bodyPr>
          <a:lstStyle/>
          <a:p>
            <a:pPr marL="12700" marR="5080" indent="1333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2: Co</a:t>
            </a:r>
            <a:r>
              <a:rPr sz="800" spc="-5" dirty="0">
                <a:solidFill>
                  <a:prstClr val="black"/>
                </a:solidFill>
                <a:latin typeface="Verdana"/>
                <a:cs typeface="Verdana"/>
              </a:rPr>
              <a:t>n</a:t>
            </a:r>
            <a:r>
              <a:rPr sz="800" dirty="0">
                <a:solidFill>
                  <a:prstClr val="black"/>
                </a:solidFill>
                <a:latin typeface="Verdana"/>
                <a:cs typeface="Verdana"/>
              </a:rPr>
              <a:t>cord</a:t>
            </a:r>
            <a:r>
              <a:rPr sz="800" spc="-5" dirty="0">
                <a:solidFill>
                  <a:prstClr val="black"/>
                </a:solidFill>
                <a:latin typeface="Verdana"/>
                <a:cs typeface="Verdana"/>
              </a:rPr>
              <a:t>an</a:t>
            </a:r>
            <a:r>
              <a:rPr sz="800" dirty="0">
                <a:solidFill>
                  <a:prstClr val="black"/>
                </a:solidFill>
                <a:latin typeface="Verdana"/>
                <a:cs typeface="Verdana"/>
              </a:rPr>
              <a:t>ce w</a:t>
            </a:r>
            <a:r>
              <a:rPr sz="800" spc="-5" dirty="0">
                <a:solidFill>
                  <a:prstClr val="black"/>
                </a:solidFill>
                <a:latin typeface="Verdana"/>
                <a:cs typeface="Verdana"/>
              </a:rPr>
              <a:t>it</a:t>
            </a:r>
            <a:r>
              <a:rPr sz="800" dirty="0">
                <a:solidFill>
                  <a:prstClr val="black"/>
                </a:solidFill>
                <a:latin typeface="Verdana"/>
                <a:cs typeface="Verdana"/>
              </a:rPr>
              <a:t>h</a:t>
            </a:r>
            <a:r>
              <a:rPr sz="800" spc="10" dirty="0">
                <a:solidFill>
                  <a:prstClr val="black"/>
                </a:solidFill>
                <a:latin typeface="Verdana"/>
                <a:cs typeface="Verdana"/>
              </a:rPr>
              <a:t>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15" dirty="0">
                <a:solidFill>
                  <a:prstClr val="black"/>
                </a:solidFill>
                <a:latin typeface="Verdana"/>
                <a:cs typeface="Verdana"/>
              </a:rPr>
              <a:t> </a:t>
            </a:r>
            <a:r>
              <a:rPr sz="800" dirty="0">
                <a:solidFill>
                  <a:prstClr val="black"/>
                </a:solidFill>
                <a:latin typeface="Verdana"/>
                <a:cs typeface="Verdana"/>
              </a:rPr>
              <a:t>es</a:t>
            </a:r>
            <a:r>
              <a:rPr sz="800" spc="-5" dirty="0">
                <a:solidFill>
                  <a:prstClr val="black"/>
                </a:solidFill>
                <a:latin typeface="Verdana"/>
                <a:cs typeface="Verdana"/>
              </a:rPr>
              <a:t>timat</a:t>
            </a:r>
            <a:r>
              <a:rPr sz="800" dirty="0">
                <a:solidFill>
                  <a:prstClr val="black"/>
                </a:solidFill>
                <a:latin typeface="Verdana"/>
                <a:cs typeface="Verdana"/>
              </a:rPr>
              <a:t>es</a:t>
            </a:r>
            <a:endParaRPr sz="800">
              <a:solidFill>
                <a:prstClr val="black"/>
              </a:solidFill>
              <a:latin typeface="Verdana"/>
              <a:cs typeface="Verdana"/>
            </a:endParaRPr>
          </a:p>
        </p:txBody>
      </p:sp>
      <p:sp>
        <p:nvSpPr>
          <p:cNvPr id="76" name="object 73"/>
          <p:cNvSpPr/>
          <p:nvPr/>
        </p:nvSpPr>
        <p:spPr>
          <a:xfrm>
            <a:off x="2776727" y="3299459"/>
            <a:ext cx="1275585" cy="309364"/>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77" name="object 74"/>
          <p:cNvSpPr/>
          <p:nvPr/>
        </p:nvSpPr>
        <p:spPr>
          <a:xfrm>
            <a:off x="2820923" y="3328415"/>
            <a:ext cx="1222247" cy="338327"/>
          </a:xfrm>
          <a:prstGeom prst="rect">
            <a:avLst/>
          </a:prstGeom>
          <a:blipFill>
            <a:blip r:embed="rId29" cstate="print"/>
            <a:stretch>
              <a:fillRect/>
            </a:stretch>
          </a:blipFill>
        </p:spPr>
        <p:txBody>
          <a:bodyPr wrap="square" lIns="0" tIns="0" rIns="0" bIns="0" rtlCol="0"/>
          <a:lstStyle/>
          <a:p>
            <a:pPr>
              <a:defRPr/>
            </a:pPr>
            <a:endParaRPr kumimoji="0" kern="0" smtClean="0">
              <a:solidFill>
                <a:prstClr val="black"/>
              </a:solidFill>
            </a:endParaRPr>
          </a:p>
        </p:txBody>
      </p:sp>
      <p:sp>
        <p:nvSpPr>
          <p:cNvPr id="78" name="object 75"/>
          <p:cNvSpPr/>
          <p:nvPr/>
        </p:nvSpPr>
        <p:spPr>
          <a:xfrm>
            <a:off x="2700985" y="3222739"/>
            <a:ext cx="1271638" cy="306755"/>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79" name="object 76"/>
          <p:cNvSpPr txBox="1"/>
          <p:nvPr/>
        </p:nvSpPr>
        <p:spPr>
          <a:xfrm>
            <a:off x="2793563" y="3286076"/>
            <a:ext cx="1083945" cy="249554"/>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3: S</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u</a:t>
            </a:r>
            <a:r>
              <a:rPr sz="800" dirty="0">
                <a:solidFill>
                  <a:prstClr val="black"/>
                </a:solidFill>
                <a:latin typeface="Verdana"/>
                <a:cs typeface="Verdana"/>
              </a:rPr>
              <a:t>c</a:t>
            </a:r>
            <a:r>
              <a:rPr sz="800" spc="-5" dirty="0">
                <a:solidFill>
                  <a:prstClr val="black"/>
                </a:solidFill>
                <a:latin typeface="Verdana"/>
                <a:cs typeface="Verdana"/>
              </a:rPr>
              <a:t>tu</a:t>
            </a:r>
            <a:r>
              <a:rPr sz="800" dirty="0">
                <a:solidFill>
                  <a:prstClr val="black"/>
                </a:solidFill>
                <a:latin typeface="Verdana"/>
                <a:cs typeface="Verdana"/>
              </a:rPr>
              <a:t>red</a:t>
            </a:r>
            <a:r>
              <a:rPr sz="800" spc="-15"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PC</a:t>
            </a:r>
            <a:endParaRPr sz="800">
              <a:solidFill>
                <a:prstClr val="black"/>
              </a:solidFill>
              <a:latin typeface="Verdana"/>
              <a:cs typeface="Verdana"/>
            </a:endParaRPr>
          </a:p>
          <a:p>
            <a:pPr marL="208915"/>
            <a:r>
              <a:rPr sz="800" dirty="0">
                <a:solidFill>
                  <a:prstClr val="black"/>
                </a:solidFill>
                <a:latin typeface="Verdana"/>
                <a:cs typeface="Verdana"/>
              </a:rPr>
              <a:t>4</a:t>
            </a:r>
            <a:r>
              <a:rPr sz="800" spc="-5" dirty="0">
                <a:solidFill>
                  <a:prstClr val="black"/>
                </a:solidFill>
                <a:latin typeface="Verdana"/>
                <a:cs typeface="Verdana"/>
              </a:rPr>
              <a:t>.</a:t>
            </a:r>
            <a:r>
              <a:rPr sz="800" dirty="0">
                <a:solidFill>
                  <a:prstClr val="black"/>
                </a:solidFill>
                <a:latin typeface="Verdana"/>
                <a:cs typeface="Verdana"/>
              </a:rPr>
              <a:t>8</a:t>
            </a:r>
            <a:r>
              <a:rPr sz="800" spc="-5" dirty="0">
                <a:solidFill>
                  <a:prstClr val="black"/>
                </a:solidFill>
                <a:latin typeface="Verdana"/>
                <a:cs typeface="Verdana"/>
              </a:rPr>
              <a:t> </a:t>
            </a:r>
            <a:r>
              <a:rPr sz="800" dirty="0">
                <a:solidFill>
                  <a:prstClr val="black"/>
                </a:solidFill>
                <a:latin typeface="Verdana"/>
                <a:cs typeface="Verdana"/>
              </a:rPr>
              <a:t>d</a:t>
            </a:r>
            <a:r>
              <a:rPr sz="800" spc="-5" dirty="0">
                <a:solidFill>
                  <a:prstClr val="black"/>
                </a:solidFill>
                <a:latin typeface="Verdana"/>
                <a:cs typeface="Verdana"/>
              </a:rPr>
              <a:t>ata</a:t>
            </a:r>
            <a:r>
              <a:rPr sz="800" dirty="0">
                <a:solidFill>
                  <a:prstClr val="black"/>
                </a:solidFill>
                <a:latin typeface="Verdana"/>
                <a:cs typeface="Verdana"/>
              </a:rPr>
              <a:t>b</a:t>
            </a:r>
            <a:r>
              <a:rPr sz="800" spc="-5" dirty="0">
                <a:solidFill>
                  <a:prstClr val="black"/>
                </a:solidFill>
                <a:latin typeface="Verdana"/>
                <a:cs typeface="Verdana"/>
              </a:rPr>
              <a:t>a</a:t>
            </a:r>
            <a:r>
              <a:rPr sz="800" dirty="0">
                <a:solidFill>
                  <a:prstClr val="black"/>
                </a:solidFill>
                <a:latin typeface="Verdana"/>
                <a:cs typeface="Verdana"/>
              </a:rPr>
              <a:t>se</a:t>
            </a:r>
            <a:endParaRPr sz="800">
              <a:solidFill>
                <a:prstClr val="black"/>
              </a:solidFill>
              <a:latin typeface="Verdana"/>
              <a:cs typeface="Verdana"/>
            </a:endParaRPr>
          </a:p>
        </p:txBody>
      </p:sp>
      <p:sp>
        <p:nvSpPr>
          <p:cNvPr id="80" name="object 77"/>
          <p:cNvSpPr/>
          <p:nvPr/>
        </p:nvSpPr>
        <p:spPr>
          <a:xfrm>
            <a:off x="2776725" y="3662163"/>
            <a:ext cx="1275587" cy="300227"/>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81" name="object 78"/>
          <p:cNvSpPr/>
          <p:nvPr/>
        </p:nvSpPr>
        <p:spPr>
          <a:xfrm>
            <a:off x="2894075" y="3691128"/>
            <a:ext cx="1075943" cy="338327"/>
          </a:xfrm>
          <a:prstGeom prst="rect">
            <a:avLst/>
          </a:prstGeom>
          <a:blipFill>
            <a:blip r:embed="rId32" cstate="print"/>
            <a:stretch>
              <a:fillRect/>
            </a:stretch>
          </a:blipFill>
        </p:spPr>
        <p:txBody>
          <a:bodyPr wrap="square" lIns="0" tIns="0" rIns="0" bIns="0" rtlCol="0"/>
          <a:lstStyle/>
          <a:p>
            <a:pPr>
              <a:defRPr/>
            </a:pPr>
            <a:endParaRPr kumimoji="0" kern="0" smtClean="0">
              <a:solidFill>
                <a:prstClr val="black"/>
              </a:solidFill>
            </a:endParaRPr>
          </a:p>
        </p:txBody>
      </p:sp>
      <p:sp>
        <p:nvSpPr>
          <p:cNvPr id="82" name="object 79"/>
          <p:cNvSpPr/>
          <p:nvPr/>
        </p:nvSpPr>
        <p:spPr>
          <a:xfrm>
            <a:off x="2700985" y="3585514"/>
            <a:ext cx="1271638" cy="298348"/>
          </a:xfrm>
          <a:prstGeom prst="rect">
            <a:avLst/>
          </a:prstGeom>
          <a:blipFill>
            <a:blip r:embed="rId33" cstate="print"/>
            <a:stretch>
              <a:fillRect/>
            </a:stretch>
          </a:blipFill>
        </p:spPr>
        <p:txBody>
          <a:bodyPr wrap="square" lIns="0" tIns="0" rIns="0" bIns="0" rtlCol="0"/>
          <a:lstStyle/>
          <a:p>
            <a:pPr>
              <a:defRPr/>
            </a:pPr>
            <a:endParaRPr kumimoji="0" kern="0" smtClean="0">
              <a:solidFill>
                <a:prstClr val="black"/>
              </a:solidFill>
            </a:endParaRPr>
          </a:p>
        </p:txBody>
      </p:sp>
      <p:sp>
        <p:nvSpPr>
          <p:cNvPr id="83" name="object 80"/>
          <p:cNvSpPr txBox="1"/>
          <p:nvPr/>
        </p:nvSpPr>
        <p:spPr>
          <a:xfrm>
            <a:off x="2866728" y="3648467"/>
            <a:ext cx="939165" cy="249554"/>
          </a:xfrm>
          <a:prstGeom prst="rect">
            <a:avLst/>
          </a:prstGeom>
        </p:spPr>
        <p:txBody>
          <a:bodyPr vert="horz" wrap="square" lIns="0" tIns="0" rIns="0" bIns="0" rtlCol="0">
            <a:spAutoFit/>
          </a:bodyPr>
          <a:lstStyle/>
          <a:p>
            <a:pPr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4: SD</a:t>
            </a:r>
            <a:endParaRPr sz="800">
              <a:solidFill>
                <a:prstClr val="black"/>
              </a:solidFill>
              <a:latin typeface="Verdana"/>
              <a:cs typeface="Verdana"/>
            </a:endParaRPr>
          </a:p>
          <a:p>
            <a:pPr algn="ctr"/>
            <a:r>
              <a:rPr sz="800" dirty="0">
                <a:solidFill>
                  <a:prstClr val="black"/>
                </a:solidFill>
                <a:latin typeface="Verdana"/>
                <a:cs typeface="Verdana"/>
              </a:rPr>
              <a:t>reco</a:t>
            </a:r>
            <a:r>
              <a:rPr sz="800" spc="-5" dirty="0">
                <a:solidFill>
                  <a:prstClr val="black"/>
                </a:solidFill>
                <a:latin typeface="Verdana"/>
                <a:cs typeface="Verdana"/>
              </a:rPr>
              <a:t>mm</a:t>
            </a:r>
            <a:r>
              <a:rPr sz="800" spc="-15" dirty="0">
                <a:solidFill>
                  <a:prstClr val="black"/>
                </a:solidFill>
                <a:latin typeface="Verdana"/>
                <a:cs typeface="Verdana"/>
              </a:rPr>
              <a:t>e</a:t>
            </a:r>
            <a:r>
              <a:rPr sz="800" spc="-5" dirty="0">
                <a:solidFill>
                  <a:prstClr val="black"/>
                </a:solidFill>
                <a:latin typeface="Verdana"/>
                <a:cs typeface="Verdana"/>
              </a:rPr>
              <a:t>n</a:t>
            </a:r>
            <a:r>
              <a:rPr sz="800" dirty="0">
                <a:solidFill>
                  <a:prstClr val="black"/>
                </a:solidFill>
                <a:latin typeface="Verdana"/>
                <a:cs typeface="Verdana"/>
              </a:rPr>
              <a:t>d</a:t>
            </a:r>
            <a:r>
              <a:rPr sz="800" spc="-5" dirty="0">
                <a:solidFill>
                  <a:prstClr val="black"/>
                </a:solidFill>
                <a:latin typeface="Verdana"/>
                <a:cs typeface="Verdana"/>
              </a:rPr>
              <a:t>ati</a:t>
            </a:r>
            <a:r>
              <a:rPr sz="800" dirty="0">
                <a:solidFill>
                  <a:prstClr val="black"/>
                </a:solidFill>
                <a:latin typeface="Verdana"/>
                <a:cs typeface="Verdana"/>
              </a:rPr>
              <a:t>o</a:t>
            </a:r>
            <a:r>
              <a:rPr sz="800" spc="-5" dirty="0">
                <a:solidFill>
                  <a:prstClr val="black"/>
                </a:solidFill>
                <a:latin typeface="Verdana"/>
                <a:cs typeface="Verdana"/>
              </a:rPr>
              <a:t>ns</a:t>
            </a:r>
            <a:endParaRPr sz="800">
              <a:solidFill>
                <a:prstClr val="black"/>
              </a:solidFill>
              <a:latin typeface="Verdana"/>
              <a:cs typeface="Verdana"/>
            </a:endParaRPr>
          </a:p>
        </p:txBody>
      </p:sp>
      <p:sp>
        <p:nvSpPr>
          <p:cNvPr id="84" name="object 81"/>
          <p:cNvSpPr/>
          <p:nvPr/>
        </p:nvSpPr>
        <p:spPr>
          <a:xfrm>
            <a:off x="2779776" y="4026420"/>
            <a:ext cx="1274063" cy="304787"/>
          </a:xfrm>
          <a:prstGeom prst="rect">
            <a:avLst/>
          </a:prstGeom>
          <a:blipFill>
            <a:blip r:embed="rId34" cstate="print"/>
            <a:stretch>
              <a:fillRect/>
            </a:stretch>
          </a:blipFill>
        </p:spPr>
        <p:txBody>
          <a:bodyPr wrap="square" lIns="0" tIns="0" rIns="0" bIns="0" rtlCol="0"/>
          <a:lstStyle/>
          <a:p>
            <a:pPr>
              <a:defRPr/>
            </a:pPr>
            <a:endParaRPr kumimoji="0" kern="0" smtClean="0">
              <a:solidFill>
                <a:prstClr val="black"/>
              </a:solidFill>
            </a:endParaRPr>
          </a:p>
        </p:txBody>
      </p:sp>
      <p:sp>
        <p:nvSpPr>
          <p:cNvPr id="85" name="object 82"/>
          <p:cNvSpPr/>
          <p:nvPr/>
        </p:nvSpPr>
        <p:spPr>
          <a:xfrm>
            <a:off x="2830066" y="4044696"/>
            <a:ext cx="1208531" cy="338327"/>
          </a:xfrm>
          <a:prstGeom prst="rect">
            <a:avLst/>
          </a:prstGeom>
          <a:blipFill>
            <a:blip r:embed="rId35" cstate="print"/>
            <a:stretch>
              <a:fillRect/>
            </a:stretch>
          </a:blipFill>
        </p:spPr>
        <p:txBody>
          <a:bodyPr wrap="square" lIns="0" tIns="0" rIns="0" bIns="0" rtlCol="0"/>
          <a:lstStyle/>
          <a:p>
            <a:pPr>
              <a:defRPr/>
            </a:pPr>
            <a:endParaRPr kumimoji="0" kern="0" smtClean="0">
              <a:solidFill>
                <a:prstClr val="black"/>
              </a:solidFill>
            </a:endParaRPr>
          </a:p>
        </p:txBody>
      </p:sp>
      <p:sp>
        <p:nvSpPr>
          <p:cNvPr id="86" name="object 83"/>
          <p:cNvSpPr/>
          <p:nvPr/>
        </p:nvSpPr>
        <p:spPr>
          <a:xfrm>
            <a:off x="2703957" y="3949700"/>
            <a:ext cx="1270152" cy="3025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87" name="object 84"/>
          <p:cNvSpPr txBox="1"/>
          <p:nvPr/>
        </p:nvSpPr>
        <p:spPr>
          <a:xfrm>
            <a:off x="2801958" y="4003122"/>
            <a:ext cx="1072515" cy="249554"/>
          </a:xfrm>
          <a:prstGeom prst="rect">
            <a:avLst/>
          </a:prstGeom>
        </p:spPr>
        <p:txBody>
          <a:bodyPr vert="horz" wrap="square" lIns="0" tIns="0" rIns="0" bIns="0" rtlCol="0">
            <a:spAutoFit/>
          </a:bodyPr>
          <a:lstStyle/>
          <a:p>
            <a:pPr marL="12700" marR="5080" indent="5270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5: Be</a:t>
            </a:r>
            <a:r>
              <a:rPr sz="800" spc="-5" dirty="0">
                <a:solidFill>
                  <a:prstClr val="black"/>
                </a:solidFill>
                <a:latin typeface="Verdana"/>
                <a:cs typeface="Verdana"/>
              </a:rPr>
              <a:t>tt</a:t>
            </a:r>
            <a:r>
              <a:rPr sz="800" dirty="0">
                <a:solidFill>
                  <a:prstClr val="black"/>
                </a:solidFill>
                <a:latin typeface="Verdana"/>
                <a:cs typeface="Verdana"/>
              </a:rPr>
              <a:t>er</a:t>
            </a:r>
            <a:r>
              <a:rPr sz="800" spc="-15" dirty="0">
                <a:solidFill>
                  <a:prstClr val="black"/>
                </a:solidFill>
                <a:latin typeface="Verdana"/>
                <a:cs typeface="Verdana"/>
              </a:rPr>
              <a:t> </a:t>
            </a:r>
            <a:r>
              <a:rPr sz="800" spc="-5" dirty="0">
                <a:solidFill>
                  <a:prstClr val="black"/>
                </a:solidFill>
                <a:latin typeface="Verdana"/>
                <a:cs typeface="Verdana"/>
              </a:rPr>
              <a:t>u</a:t>
            </a:r>
            <a:r>
              <a:rPr sz="800" dirty="0">
                <a:solidFill>
                  <a:prstClr val="black"/>
                </a:solidFill>
                <a:latin typeface="Verdana"/>
                <a:cs typeface="Verdana"/>
              </a:rPr>
              <a:t>se</a:t>
            </a:r>
            <a:r>
              <a:rPr sz="800" spc="5" dirty="0">
                <a:solidFill>
                  <a:prstClr val="black"/>
                </a:solidFill>
                <a:latin typeface="Verdana"/>
                <a:cs typeface="Verdana"/>
              </a:rPr>
              <a:t> </a:t>
            </a:r>
            <a:r>
              <a:rPr sz="800" dirty="0">
                <a:solidFill>
                  <a:prstClr val="black"/>
                </a:solidFill>
                <a:latin typeface="Verdana"/>
                <a:cs typeface="Verdana"/>
              </a:rPr>
              <a:t>of ex</a:t>
            </a:r>
            <a:r>
              <a:rPr sz="800" spc="-5" dirty="0">
                <a:solidFill>
                  <a:prstClr val="black"/>
                </a:solidFill>
                <a:latin typeface="Verdana"/>
                <a:cs typeface="Verdana"/>
              </a:rPr>
              <a:t>i</a:t>
            </a:r>
            <a:r>
              <a:rPr sz="800" dirty="0">
                <a:solidFill>
                  <a:prstClr val="black"/>
                </a:solidFill>
                <a:latin typeface="Verdana"/>
                <a:cs typeface="Verdana"/>
              </a:rPr>
              <a:t>s</a:t>
            </a:r>
            <a:r>
              <a:rPr sz="800" spc="-5" dirty="0">
                <a:solidFill>
                  <a:prstClr val="black"/>
                </a:solidFill>
                <a:latin typeface="Verdana"/>
                <a:cs typeface="Verdana"/>
              </a:rPr>
              <a:t>tin</a:t>
            </a:r>
            <a:r>
              <a:rPr sz="800" dirty="0">
                <a:solidFill>
                  <a:prstClr val="black"/>
                </a:solidFill>
                <a:latin typeface="Verdana"/>
                <a:cs typeface="Verdana"/>
              </a:rPr>
              <a:t>g</a:t>
            </a:r>
            <a:r>
              <a:rPr sz="800" spc="5" dirty="0">
                <a:solidFill>
                  <a:prstClr val="black"/>
                </a:solidFill>
                <a:latin typeface="Verdana"/>
                <a:cs typeface="Verdana"/>
              </a:rPr>
              <a:t> </a:t>
            </a:r>
            <a:r>
              <a:rPr sz="800" spc="-5" dirty="0">
                <a:solidFill>
                  <a:prstClr val="black"/>
                </a:solidFill>
                <a:latin typeface="Verdana"/>
                <a:cs typeface="Verdana"/>
              </a:rPr>
              <a:t>t</a:t>
            </a:r>
            <a:r>
              <a:rPr sz="800" dirty="0">
                <a:solidFill>
                  <a:prstClr val="black"/>
                </a:solidFill>
                <a:latin typeface="Verdana"/>
                <a:cs typeface="Verdana"/>
              </a:rPr>
              <a:t>er</a:t>
            </a:r>
            <a:r>
              <a:rPr sz="800" spc="-5" dirty="0">
                <a:solidFill>
                  <a:prstClr val="black"/>
                </a:solidFill>
                <a:latin typeface="Verdana"/>
                <a:cs typeface="Verdana"/>
              </a:rPr>
              <a:t>min</a:t>
            </a:r>
            <a:r>
              <a:rPr sz="800" dirty="0">
                <a:solidFill>
                  <a:prstClr val="black"/>
                </a:solidFill>
                <a:latin typeface="Verdana"/>
                <a:cs typeface="Verdana"/>
              </a:rPr>
              <a:t>o</a:t>
            </a:r>
            <a:r>
              <a:rPr sz="800" spc="-5" dirty="0">
                <a:solidFill>
                  <a:prstClr val="black"/>
                </a:solidFill>
                <a:latin typeface="Verdana"/>
                <a:cs typeface="Verdana"/>
              </a:rPr>
              <a:t>l</a:t>
            </a:r>
            <a:r>
              <a:rPr sz="800" dirty="0">
                <a:solidFill>
                  <a:prstClr val="black"/>
                </a:solidFill>
                <a:latin typeface="Verdana"/>
                <a:cs typeface="Verdana"/>
              </a:rPr>
              <a:t>ogy</a:t>
            </a:r>
          </a:p>
        </p:txBody>
      </p:sp>
      <p:sp>
        <p:nvSpPr>
          <p:cNvPr id="88" name="object 85"/>
          <p:cNvSpPr/>
          <p:nvPr/>
        </p:nvSpPr>
        <p:spPr>
          <a:xfrm>
            <a:off x="2778251" y="4375403"/>
            <a:ext cx="1274051" cy="213359"/>
          </a:xfrm>
          <a:prstGeom prst="rect">
            <a:avLst/>
          </a:prstGeom>
          <a:blipFill>
            <a:blip r:embed="rId36" cstate="print"/>
            <a:stretch>
              <a:fillRect/>
            </a:stretch>
          </a:blipFill>
        </p:spPr>
        <p:txBody>
          <a:bodyPr wrap="square" lIns="0" tIns="0" rIns="0" bIns="0" rtlCol="0"/>
          <a:lstStyle/>
          <a:p>
            <a:pPr>
              <a:defRPr/>
            </a:pPr>
            <a:endParaRPr kumimoji="0" kern="0" smtClean="0">
              <a:solidFill>
                <a:prstClr val="black"/>
              </a:solidFill>
            </a:endParaRPr>
          </a:p>
        </p:txBody>
      </p:sp>
      <p:sp>
        <p:nvSpPr>
          <p:cNvPr id="89" name="object 86"/>
          <p:cNvSpPr/>
          <p:nvPr/>
        </p:nvSpPr>
        <p:spPr>
          <a:xfrm>
            <a:off x="2857500" y="4399787"/>
            <a:ext cx="1187183" cy="216407"/>
          </a:xfrm>
          <a:prstGeom prst="rect">
            <a:avLst/>
          </a:prstGeom>
          <a:blipFill>
            <a:blip r:embed="rId37" cstate="print"/>
            <a:stretch>
              <a:fillRect/>
            </a:stretch>
          </a:blipFill>
        </p:spPr>
        <p:txBody>
          <a:bodyPr wrap="square" lIns="0" tIns="0" rIns="0" bIns="0" rtlCol="0"/>
          <a:lstStyle/>
          <a:p>
            <a:pPr>
              <a:defRPr/>
            </a:pPr>
            <a:endParaRPr kumimoji="0" kern="0" smtClean="0">
              <a:solidFill>
                <a:prstClr val="black"/>
              </a:solidFill>
            </a:endParaRPr>
          </a:p>
        </p:txBody>
      </p:sp>
      <p:sp>
        <p:nvSpPr>
          <p:cNvPr id="90" name="object 87"/>
          <p:cNvSpPr/>
          <p:nvPr/>
        </p:nvSpPr>
        <p:spPr>
          <a:xfrm>
            <a:off x="2702471" y="4298467"/>
            <a:ext cx="1270152" cy="211505"/>
          </a:xfrm>
          <a:prstGeom prst="rect">
            <a:avLst/>
          </a:prstGeom>
          <a:blipFill>
            <a:blip r:embed="rId38" cstate="print"/>
            <a:stretch>
              <a:fillRect/>
            </a:stretch>
          </a:blipFill>
        </p:spPr>
        <p:txBody>
          <a:bodyPr wrap="square" lIns="0" tIns="0" rIns="0" bIns="0" rtlCol="0"/>
          <a:lstStyle/>
          <a:p>
            <a:pPr>
              <a:defRPr/>
            </a:pPr>
            <a:endParaRPr kumimoji="0" kern="0" smtClean="0">
              <a:solidFill>
                <a:prstClr val="black"/>
              </a:solidFill>
            </a:endParaRPr>
          </a:p>
        </p:txBody>
      </p:sp>
      <p:sp>
        <p:nvSpPr>
          <p:cNvPr id="91" name="object 88"/>
          <p:cNvSpPr txBox="1"/>
          <p:nvPr/>
        </p:nvSpPr>
        <p:spPr>
          <a:xfrm>
            <a:off x="2829389" y="4357400"/>
            <a:ext cx="101409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6: ADR</a:t>
            </a:r>
            <a:r>
              <a:rPr sz="800" spc="-5" dirty="0">
                <a:solidFill>
                  <a:prstClr val="black"/>
                </a:solidFill>
                <a:latin typeface="Verdana"/>
                <a:cs typeface="Verdana"/>
              </a:rPr>
              <a:t> </a:t>
            </a:r>
            <a:r>
              <a:rPr sz="800" dirty="0">
                <a:solidFill>
                  <a:prstClr val="black"/>
                </a:solidFill>
                <a:latin typeface="Verdana"/>
                <a:cs typeface="Verdana"/>
              </a:rPr>
              <a:t>gro</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92" name="object 89"/>
          <p:cNvSpPr/>
          <p:nvPr/>
        </p:nvSpPr>
        <p:spPr>
          <a:xfrm>
            <a:off x="2779775" y="4637523"/>
            <a:ext cx="1274063" cy="312419"/>
          </a:xfrm>
          <a:prstGeom prst="rect">
            <a:avLst/>
          </a:prstGeom>
          <a:blipFill>
            <a:blip r:embed="rId39" cstate="print"/>
            <a:stretch>
              <a:fillRect/>
            </a:stretch>
          </a:blipFill>
        </p:spPr>
        <p:txBody>
          <a:bodyPr wrap="square" lIns="0" tIns="0" rIns="0" bIns="0" rtlCol="0"/>
          <a:lstStyle/>
          <a:p>
            <a:pPr>
              <a:defRPr/>
            </a:pPr>
            <a:endParaRPr kumimoji="0" kern="0" smtClean="0">
              <a:solidFill>
                <a:prstClr val="black"/>
              </a:solidFill>
            </a:endParaRPr>
          </a:p>
        </p:txBody>
      </p:sp>
      <p:sp>
        <p:nvSpPr>
          <p:cNvPr id="93" name="object 90"/>
          <p:cNvSpPr/>
          <p:nvPr/>
        </p:nvSpPr>
        <p:spPr>
          <a:xfrm>
            <a:off x="2886455" y="4668011"/>
            <a:ext cx="1094231" cy="338327"/>
          </a:xfrm>
          <a:prstGeom prst="rect">
            <a:avLst/>
          </a:prstGeom>
          <a:blipFill>
            <a:blip r:embed="rId40" cstate="print"/>
            <a:stretch>
              <a:fillRect/>
            </a:stretch>
          </a:blipFill>
        </p:spPr>
        <p:txBody>
          <a:bodyPr wrap="square" lIns="0" tIns="0" rIns="0" bIns="0" rtlCol="0"/>
          <a:lstStyle/>
          <a:p>
            <a:pPr>
              <a:defRPr/>
            </a:pPr>
            <a:endParaRPr kumimoji="0" kern="0" smtClean="0">
              <a:solidFill>
                <a:prstClr val="black"/>
              </a:solidFill>
            </a:endParaRPr>
          </a:p>
        </p:txBody>
      </p:sp>
      <p:sp>
        <p:nvSpPr>
          <p:cNvPr id="94" name="object 91"/>
          <p:cNvSpPr/>
          <p:nvPr/>
        </p:nvSpPr>
        <p:spPr>
          <a:xfrm>
            <a:off x="2703957" y="4561801"/>
            <a:ext cx="1270152"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95" name="object 92"/>
          <p:cNvSpPr txBox="1"/>
          <p:nvPr/>
        </p:nvSpPr>
        <p:spPr>
          <a:xfrm>
            <a:off x="2858274" y="4625205"/>
            <a:ext cx="958850" cy="249554"/>
          </a:xfrm>
          <a:prstGeom prst="rect">
            <a:avLst/>
          </a:prstGeom>
        </p:spPr>
        <p:txBody>
          <a:bodyPr vert="horz" wrap="square" lIns="0" tIns="0" rIns="0" bIns="0" rtlCol="0">
            <a:spAutoFit/>
          </a:bodyPr>
          <a:lstStyle/>
          <a:p>
            <a:pPr marL="172085" marR="5080" indent="-16002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7: O</a:t>
            </a:r>
            <a:r>
              <a:rPr sz="800" spc="-5" dirty="0">
                <a:solidFill>
                  <a:prstClr val="black"/>
                </a:solidFill>
                <a:latin typeface="Verdana"/>
                <a:cs typeface="Verdana"/>
              </a:rPr>
              <a:t>th</a:t>
            </a:r>
            <a:r>
              <a:rPr sz="800" dirty="0">
                <a:solidFill>
                  <a:prstClr val="black"/>
                </a:solidFill>
                <a:latin typeface="Verdana"/>
                <a:cs typeface="Verdana"/>
              </a:rPr>
              <a:t>er</a:t>
            </a:r>
            <a:r>
              <a:rPr sz="800" spc="-5" dirty="0">
                <a:solidFill>
                  <a:prstClr val="black"/>
                </a:solidFill>
                <a:latin typeface="Verdana"/>
                <a:cs typeface="Verdana"/>
              </a:rPr>
              <a:t> in</a:t>
            </a:r>
            <a:r>
              <a:rPr sz="800" spc="5" dirty="0">
                <a:solidFill>
                  <a:prstClr val="black"/>
                </a:solidFill>
                <a:latin typeface="Verdana"/>
                <a:cs typeface="Verdana"/>
              </a:rPr>
              <a:t>f</a:t>
            </a:r>
            <a:r>
              <a:rPr sz="800" dirty="0">
                <a:solidFill>
                  <a:prstClr val="black"/>
                </a:solidFill>
                <a:latin typeface="Verdana"/>
                <a:cs typeface="Verdana"/>
              </a:rPr>
              <a:t>o</a:t>
            </a:r>
            <a:r>
              <a:rPr sz="800" spc="20" dirty="0">
                <a:solidFill>
                  <a:prstClr val="black"/>
                </a:solidFill>
                <a:latin typeface="Verdana"/>
                <a:cs typeface="Verdana"/>
              </a:rPr>
              <a:t> </a:t>
            </a:r>
            <a:r>
              <a:rPr sz="800" spc="-5" dirty="0">
                <a:solidFill>
                  <a:prstClr val="black"/>
                </a:solidFill>
                <a:latin typeface="Verdana"/>
                <a:cs typeface="Verdana"/>
              </a:rPr>
              <a:t>to </a:t>
            </a:r>
            <a:r>
              <a:rPr sz="800" dirty="0">
                <a:solidFill>
                  <a:prstClr val="black"/>
                </a:solidFill>
                <a:latin typeface="Verdana"/>
                <a:cs typeface="Verdana"/>
              </a:rPr>
              <a:t>e</a:t>
            </a:r>
            <a:r>
              <a:rPr sz="800" spc="-5" dirty="0">
                <a:solidFill>
                  <a:prstClr val="black"/>
                </a:solidFill>
                <a:latin typeface="Verdana"/>
                <a:cs typeface="Verdana"/>
              </a:rPr>
              <a:t>nhan</a:t>
            </a:r>
            <a:r>
              <a:rPr sz="800" dirty="0">
                <a:solidFill>
                  <a:prstClr val="black"/>
                </a:solidFill>
                <a:latin typeface="Verdana"/>
                <a:cs typeface="Verdana"/>
              </a:rPr>
              <a:t>ce</a:t>
            </a:r>
            <a:r>
              <a:rPr sz="800" spc="5" dirty="0">
                <a:solidFill>
                  <a:prstClr val="black"/>
                </a:solidFill>
                <a:latin typeface="Verdana"/>
                <a:cs typeface="Verdana"/>
              </a:rPr>
              <a:t> </a:t>
            </a:r>
            <a:r>
              <a:rPr sz="800" dirty="0">
                <a:solidFill>
                  <a:prstClr val="black"/>
                </a:solidFill>
                <a:latin typeface="Verdana"/>
                <a:cs typeface="Verdana"/>
              </a:rPr>
              <a:t>SD</a:t>
            </a:r>
            <a:endParaRPr sz="800">
              <a:solidFill>
                <a:prstClr val="black"/>
              </a:solidFill>
              <a:latin typeface="Verdana"/>
              <a:cs typeface="Verdana"/>
            </a:endParaRPr>
          </a:p>
        </p:txBody>
      </p:sp>
      <p:sp>
        <p:nvSpPr>
          <p:cNvPr id="96" name="object 93"/>
          <p:cNvSpPr/>
          <p:nvPr/>
        </p:nvSpPr>
        <p:spPr>
          <a:xfrm>
            <a:off x="2779775" y="5001767"/>
            <a:ext cx="1274063" cy="304799"/>
          </a:xfrm>
          <a:prstGeom prst="rect">
            <a:avLst/>
          </a:prstGeom>
          <a:blipFill>
            <a:blip r:embed="rId41" cstate="print"/>
            <a:stretch>
              <a:fillRect/>
            </a:stretch>
          </a:blipFill>
        </p:spPr>
        <p:txBody>
          <a:bodyPr wrap="square" lIns="0" tIns="0" rIns="0" bIns="0" rtlCol="0"/>
          <a:lstStyle/>
          <a:p>
            <a:pPr>
              <a:defRPr/>
            </a:pPr>
            <a:endParaRPr kumimoji="0" kern="0" smtClean="0">
              <a:solidFill>
                <a:prstClr val="black"/>
              </a:solidFill>
            </a:endParaRPr>
          </a:p>
        </p:txBody>
      </p:sp>
      <p:sp>
        <p:nvSpPr>
          <p:cNvPr id="97" name="object 94"/>
          <p:cNvSpPr/>
          <p:nvPr/>
        </p:nvSpPr>
        <p:spPr>
          <a:xfrm>
            <a:off x="2827017" y="5030723"/>
            <a:ext cx="1214627" cy="338327"/>
          </a:xfrm>
          <a:prstGeom prst="rect">
            <a:avLst/>
          </a:prstGeom>
          <a:blipFill>
            <a:blip r:embed="rId42" cstate="print"/>
            <a:stretch>
              <a:fillRect/>
            </a:stretch>
          </a:blipFill>
        </p:spPr>
        <p:txBody>
          <a:bodyPr wrap="square" lIns="0" tIns="0" rIns="0" bIns="0" rtlCol="0"/>
          <a:lstStyle/>
          <a:p>
            <a:pPr>
              <a:defRPr/>
            </a:pPr>
            <a:endParaRPr kumimoji="0" kern="0" smtClean="0">
              <a:solidFill>
                <a:prstClr val="black"/>
              </a:solidFill>
            </a:endParaRPr>
          </a:p>
        </p:txBody>
      </p:sp>
      <p:sp>
        <p:nvSpPr>
          <p:cNvPr id="98" name="object 95"/>
          <p:cNvSpPr/>
          <p:nvPr/>
        </p:nvSpPr>
        <p:spPr>
          <a:xfrm>
            <a:off x="2703957" y="4925986"/>
            <a:ext cx="1270152" cy="301155"/>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99" name="object 96"/>
          <p:cNvSpPr txBox="1"/>
          <p:nvPr/>
        </p:nvSpPr>
        <p:spPr>
          <a:xfrm>
            <a:off x="2798870" y="4989061"/>
            <a:ext cx="1077595" cy="249554"/>
          </a:xfrm>
          <a:prstGeom prst="rect">
            <a:avLst/>
          </a:prstGeom>
        </p:spPr>
        <p:txBody>
          <a:bodyPr vert="horz" wrap="square" lIns="0" tIns="0" rIns="0" bIns="0" rtlCol="0">
            <a:spAutoFit/>
          </a:bodyPr>
          <a:lstStyle/>
          <a:p>
            <a:pPr marL="253365" marR="5080" indent="-2413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8: S</a:t>
            </a:r>
            <a:r>
              <a:rPr sz="800" spc="-5" dirty="0">
                <a:solidFill>
                  <a:prstClr val="black"/>
                </a:solidFill>
                <a:latin typeface="Verdana"/>
                <a:cs typeface="Verdana"/>
              </a:rPr>
              <a:t>u</a:t>
            </a:r>
            <a:r>
              <a:rPr sz="800" dirty="0">
                <a:solidFill>
                  <a:prstClr val="black"/>
                </a:solidFill>
                <a:latin typeface="Verdana"/>
                <a:cs typeface="Verdana"/>
              </a:rPr>
              <a:t>bgro</a:t>
            </a:r>
            <a:r>
              <a:rPr sz="800" spc="-5" dirty="0">
                <a:solidFill>
                  <a:prstClr val="black"/>
                </a:solidFill>
                <a:latin typeface="Verdana"/>
                <a:cs typeface="Verdana"/>
              </a:rPr>
              <a:t>u</a:t>
            </a:r>
            <a:r>
              <a:rPr sz="800" dirty="0">
                <a:solidFill>
                  <a:prstClr val="black"/>
                </a:solidFill>
                <a:latin typeface="Verdana"/>
                <a:cs typeface="Verdana"/>
              </a:rPr>
              <a:t>ps</a:t>
            </a:r>
            <a:r>
              <a:rPr sz="800" spc="-5" dirty="0">
                <a:solidFill>
                  <a:prstClr val="black"/>
                </a:solidFill>
                <a:latin typeface="Verdana"/>
                <a:cs typeface="Verdana"/>
              </a:rPr>
              <a:t> and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5" dirty="0">
                <a:solidFill>
                  <a:prstClr val="black"/>
                </a:solidFill>
                <a:latin typeface="Verdana"/>
                <a:cs typeface="Verdana"/>
              </a:rPr>
              <a:t> </a:t>
            </a:r>
            <a:r>
              <a:rPr sz="800" spc="5" dirty="0">
                <a:solidFill>
                  <a:prstClr val="black"/>
                </a:solidFill>
                <a:latin typeface="Verdana"/>
                <a:cs typeface="Verdana"/>
              </a:rPr>
              <a:t>f</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a:t>
            </a:r>
            <a:r>
              <a:rPr sz="800" dirty="0">
                <a:solidFill>
                  <a:prstClr val="black"/>
                </a:solidFill>
                <a:latin typeface="Verdana"/>
                <a:cs typeface="Verdana"/>
              </a:rPr>
              <a:t>ors</a:t>
            </a:r>
            <a:endParaRPr sz="800">
              <a:solidFill>
                <a:prstClr val="black"/>
              </a:solidFill>
              <a:latin typeface="Verdana"/>
              <a:cs typeface="Verdana"/>
            </a:endParaRPr>
          </a:p>
        </p:txBody>
      </p:sp>
      <p:sp>
        <p:nvSpPr>
          <p:cNvPr id="100" name="object 97"/>
          <p:cNvSpPr/>
          <p:nvPr/>
        </p:nvSpPr>
        <p:spPr>
          <a:xfrm>
            <a:off x="2778251" y="5344667"/>
            <a:ext cx="1274051" cy="304799"/>
          </a:xfrm>
          <a:prstGeom prst="rect">
            <a:avLst/>
          </a:prstGeom>
          <a:blipFill>
            <a:blip r:embed="rId44" cstate="print"/>
            <a:stretch>
              <a:fillRect/>
            </a:stretch>
          </a:blipFill>
        </p:spPr>
        <p:txBody>
          <a:bodyPr wrap="square" lIns="0" tIns="0" rIns="0" bIns="0" rtlCol="0"/>
          <a:lstStyle/>
          <a:p>
            <a:pPr>
              <a:defRPr/>
            </a:pPr>
            <a:endParaRPr kumimoji="0" kern="0" smtClean="0">
              <a:solidFill>
                <a:prstClr val="black"/>
              </a:solidFill>
            </a:endParaRPr>
          </a:p>
        </p:txBody>
      </p:sp>
      <p:sp>
        <p:nvSpPr>
          <p:cNvPr id="101" name="object 98"/>
          <p:cNvSpPr/>
          <p:nvPr/>
        </p:nvSpPr>
        <p:spPr>
          <a:xfrm>
            <a:off x="2811777" y="5362955"/>
            <a:ext cx="1245107" cy="338327"/>
          </a:xfrm>
          <a:prstGeom prst="rect">
            <a:avLst/>
          </a:prstGeom>
          <a:blipFill>
            <a:blip r:embed="rId45" cstate="print"/>
            <a:stretch>
              <a:fillRect/>
            </a:stretch>
          </a:blipFill>
        </p:spPr>
        <p:txBody>
          <a:bodyPr wrap="square" lIns="0" tIns="0" rIns="0" bIns="0" rtlCol="0"/>
          <a:lstStyle/>
          <a:p>
            <a:pPr>
              <a:defRPr/>
            </a:pPr>
            <a:endParaRPr kumimoji="0" kern="0" smtClean="0">
              <a:solidFill>
                <a:prstClr val="black"/>
              </a:solidFill>
            </a:endParaRPr>
          </a:p>
        </p:txBody>
      </p:sp>
      <p:sp>
        <p:nvSpPr>
          <p:cNvPr id="102" name="object 99"/>
          <p:cNvSpPr/>
          <p:nvPr/>
        </p:nvSpPr>
        <p:spPr>
          <a:xfrm>
            <a:off x="2702471" y="5267756"/>
            <a:ext cx="1270152" cy="302552"/>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103" name="object 100"/>
          <p:cNvSpPr txBox="1"/>
          <p:nvPr/>
        </p:nvSpPr>
        <p:spPr>
          <a:xfrm>
            <a:off x="2783669" y="5321175"/>
            <a:ext cx="1106805" cy="249554"/>
          </a:xfrm>
          <a:prstGeom prst="rect">
            <a:avLst/>
          </a:prstGeom>
        </p:spPr>
        <p:txBody>
          <a:bodyPr vert="horz" wrap="square" lIns="0" tIns="0" rIns="0" bIns="0" rtlCol="0">
            <a:spAutoFit/>
          </a:bodyPr>
          <a:lstStyle/>
          <a:p>
            <a:pPr marL="426720" marR="5080" indent="-41465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9: SD</a:t>
            </a:r>
            <a:r>
              <a:rPr sz="800" spc="-5" dirty="0">
                <a:solidFill>
                  <a:prstClr val="black"/>
                </a:solidFill>
                <a:latin typeface="Verdana"/>
                <a:cs typeface="Verdana"/>
              </a:rPr>
              <a:t> </a:t>
            </a:r>
            <a:r>
              <a:rPr sz="800" spc="5" dirty="0">
                <a:solidFill>
                  <a:prstClr val="black"/>
                </a:solidFill>
                <a:latin typeface="Verdana"/>
                <a:cs typeface="Verdana"/>
              </a:rPr>
              <a:t>f</a:t>
            </a:r>
            <a:r>
              <a:rPr sz="800" dirty="0">
                <a:solidFill>
                  <a:prstClr val="black"/>
                </a:solidFill>
                <a:latin typeface="Verdana"/>
                <a:cs typeface="Verdana"/>
              </a:rPr>
              <a:t>rom</a:t>
            </a:r>
            <a:r>
              <a:rPr sz="800" spc="-20" dirty="0">
                <a:solidFill>
                  <a:prstClr val="black"/>
                </a:solidFill>
                <a:latin typeface="Verdana"/>
                <a:cs typeface="Verdana"/>
              </a:rPr>
              <a:t> </a:t>
            </a:r>
            <a:r>
              <a:rPr sz="800" dirty="0">
                <a:solidFill>
                  <a:prstClr val="black"/>
                </a:solidFill>
                <a:latin typeface="Verdana"/>
                <a:cs typeface="Verdana"/>
              </a:rPr>
              <a:t>c</a:t>
            </a:r>
            <a:r>
              <a:rPr sz="800" spc="-5" dirty="0">
                <a:solidFill>
                  <a:prstClr val="black"/>
                </a:solidFill>
                <a:latin typeface="Verdana"/>
                <a:cs typeface="Verdana"/>
              </a:rPr>
              <a:t>lini</a:t>
            </a:r>
            <a:r>
              <a:rPr sz="800" dirty="0">
                <a:solidFill>
                  <a:prstClr val="black"/>
                </a:solidFill>
                <a:latin typeface="Verdana"/>
                <a:cs typeface="Verdana"/>
              </a:rPr>
              <a:t>c</a:t>
            </a:r>
            <a:r>
              <a:rPr sz="800" spc="-5" dirty="0">
                <a:solidFill>
                  <a:prstClr val="black"/>
                </a:solidFill>
                <a:latin typeface="Verdana"/>
                <a:cs typeface="Verdana"/>
              </a:rPr>
              <a:t>a</a:t>
            </a:r>
            <a:r>
              <a:rPr sz="800" dirty="0">
                <a:solidFill>
                  <a:prstClr val="black"/>
                </a:solidFill>
                <a:latin typeface="Verdana"/>
                <a:cs typeface="Verdana"/>
              </a:rPr>
              <a:t>l </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ial</a:t>
            </a:r>
            <a:r>
              <a:rPr sz="800" dirty="0">
                <a:solidFill>
                  <a:prstClr val="black"/>
                </a:solidFill>
                <a:latin typeface="Verdana"/>
                <a:cs typeface="Verdana"/>
              </a:rPr>
              <a:t>s</a:t>
            </a:r>
            <a:endParaRPr sz="800">
              <a:solidFill>
                <a:prstClr val="black"/>
              </a:solidFill>
              <a:latin typeface="Verdana"/>
              <a:cs typeface="Verdana"/>
            </a:endParaRPr>
          </a:p>
        </p:txBody>
      </p:sp>
      <p:sp>
        <p:nvSpPr>
          <p:cNvPr id="104" name="object 101"/>
          <p:cNvSpPr/>
          <p:nvPr/>
        </p:nvSpPr>
        <p:spPr>
          <a:xfrm>
            <a:off x="2647505" y="5690761"/>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05" name="object 102"/>
          <p:cNvSpPr/>
          <p:nvPr/>
        </p:nvSpPr>
        <p:spPr>
          <a:xfrm>
            <a:off x="2779775" y="5687553"/>
            <a:ext cx="1274063" cy="169163"/>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106" name="object 103"/>
          <p:cNvSpPr/>
          <p:nvPr/>
        </p:nvSpPr>
        <p:spPr>
          <a:xfrm>
            <a:off x="2918457" y="5699759"/>
            <a:ext cx="1031747" cy="216407"/>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107" name="object 104"/>
          <p:cNvSpPr/>
          <p:nvPr/>
        </p:nvSpPr>
        <p:spPr>
          <a:xfrm>
            <a:off x="2703957" y="5610923"/>
            <a:ext cx="1270152" cy="166687"/>
          </a:xfrm>
          <a:prstGeom prst="rect">
            <a:avLst/>
          </a:prstGeom>
          <a:blipFill>
            <a:blip r:embed="rId48" cstate="print"/>
            <a:stretch>
              <a:fillRect/>
            </a:stretch>
          </a:blipFill>
        </p:spPr>
        <p:txBody>
          <a:bodyPr wrap="square" lIns="0" tIns="0" rIns="0" bIns="0" rtlCol="0"/>
          <a:lstStyle/>
          <a:p>
            <a:pPr>
              <a:defRPr/>
            </a:pPr>
            <a:endParaRPr kumimoji="0" kern="0" smtClean="0">
              <a:solidFill>
                <a:prstClr val="black"/>
              </a:solidFill>
            </a:endParaRPr>
          </a:p>
        </p:txBody>
      </p:sp>
      <p:sp>
        <p:nvSpPr>
          <p:cNvPr id="108" name="object 105"/>
          <p:cNvSpPr txBox="1"/>
          <p:nvPr/>
        </p:nvSpPr>
        <p:spPr>
          <a:xfrm>
            <a:off x="2890278" y="5658055"/>
            <a:ext cx="89535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10: SD</a:t>
            </a:r>
            <a:r>
              <a:rPr sz="800" spc="-5" dirty="0">
                <a:solidFill>
                  <a:prstClr val="black"/>
                </a:solidFill>
                <a:latin typeface="Verdana"/>
                <a:cs typeface="Verdana"/>
              </a:rPr>
              <a:t> i</a:t>
            </a:r>
            <a:r>
              <a:rPr sz="800" dirty="0">
                <a:solidFill>
                  <a:prstClr val="black"/>
                </a:solidFill>
                <a:latin typeface="Verdana"/>
                <a:cs typeface="Verdana"/>
              </a:rPr>
              <a:t>n</a:t>
            </a:r>
            <a:r>
              <a:rPr sz="800" spc="10" dirty="0">
                <a:solidFill>
                  <a:prstClr val="black"/>
                </a:solidFill>
                <a:latin typeface="Verdana"/>
                <a:cs typeface="Verdana"/>
              </a:rPr>
              <a:t> </a:t>
            </a:r>
            <a:r>
              <a:rPr sz="800" spc="-5" dirty="0">
                <a:solidFill>
                  <a:prstClr val="black"/>
                </a:solidFill>
                <a:latin typeface="Verdana"/>
                <a:cs typeface="Verdana"/>
              </a:rPr>
              <a:t>EH</a:t>
            </a:r>
            <a:r>
              <a:rPr sz="800" dirty="0">
                <a:solidFill>
                  <a:prstClr val="black"/>
                </a:solidFill>
                <a:latin typeface="Verdana"/>
                <a:cs typeface="Verdana"/>
              </a:rPr>
              <a:t>R</a:t>
            </a:r>
            <a:endParaRPr sz="800">
              <a:solidFill>
                <a:prstClr val="black"/>
              </a:solidFill>
              <a:latin typeface="Verdana"/>
              <a:cs typeface="Verdana"/>
            </a:endParaRPr>
          </a:p>
        </p:txBody>
      </p:sp>
      <p:sp>
        <p:nvSpPr>
          <p:cNvPr id="109" name="object 106"/>
          <p:cNvSpPr/>
          <p:nvPr/>
        </p:nvSpPr>
        <p:spPr>
          <a:xfrm>
            <a:off x="2640077" y="592187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0" name="object 107"/>
          <p:cNvSpPr/>
          <p:nvPr/>
        </p:nvSpPr>
        <p:spPr>
          <a:xfrm>
            <a:off x="2776725" y="5905500"/>
            <a:ext cx="1275587" cy="289559"/>
          </a:xfrm>
          <a:prstGeom prst="rect">
            <a:avLst/>
          </a:prstGeom>
          <a:blipFill>
            <a:blip r:embed="rId49" cstate="print"/>
            <a:stretch>
              <a:fillRect/>
            </a:stretch>
          </a:blipFill>
        </p:spPr>
        <p:txBody>
          <a:bodyPr wrap="square" lIns="0" tIns="0" rIns="0" bIns="0" rtlCol="0"/>
          <a:lstStyle/>
          <a:p>
            <a:pPr>
              <a:defRPr/>
            </a:pPr>
            <a:endParaRPr kumimoji="0" kern="0" smtClean="0">
              <a:solidFill>
                <a:prstClr val="black"/>
              </a:solidFill>
            </a:endParaRPr>
          </a:p>
        </p:txBody>
      </p:sp>
      <p:sp>
        <p:nvSpPr>
          <p:cNvPr id="111" name="object 108"/>
          <p:cNvSpPr/>
          <p:nvPr/>
        </p:nvSpPr>
        <p:spPr>
          <a:xfrm>
            <a:off x="2823969" y="5923788"/>
            <a:ext cx="1214617" cy="338327"/>
          </a:xfrm>
          <a:prstGeom prst="rect">
            <a:avLst/>
          </a:prstGeom>
          <a:blipFill>
            <a:blip r:embed="rId50" cstate="print"/>
            <a:stretch>
              <a:fillRect/>
            </a:stretch>
          </a:blipFill>
        </p:spPr>
        <p:txBody>
          <a:bodyPr wrap="square" lIns="0" tIns="0" rIns="0" bIns="0" rtlCol="0"/>
          <a:lstStyle/>
          <a:p>
            <a:pPr>
              <a:defRPr/>
            </a:pPr>
            <a:endParaRPr kumimoji="0" kern="0" smtClean="0">
              <a:solidFill>
                <a:prstClr val="black"/>
              </a:solidFill>
            </a:endParaRPr>
          </a:p>
        </p:txBody>
      </p:sp>
      <p:sp>
        <p:nvSpPr>
          <p:cNvPr id="112" name="object 109"/>
          <p:cNvSpPr/>
          <p:nvPr/>
        </p:nvSpPr>
        <p:spPr>
          <a:xfrm>
            <a:off x="2700985" y="5829427"/>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3" name="object 110"/>
          <p:cNvSpPr txBox="1"/>
          <p:nvPr/>
        </p:nvSpPr>
        <p:spPr>
          <a:xfrm>
            <a:off x="2796711" y="5882075"/>
            <a:ext cx="1079500" cy="249554"/>
          </a:xfrm>
          <a:prstGeom prst="rect">
            <a:avLst/>
          </a:prstGeom>
        </p:spPr>
        <p:txBody>
          <a:bodyPr vert="horz" wrap="square" lIns="0" tIns="0" rIns="0" bIns="0" rtlCol="0">
            <a:spAutoFit/>
          </a:bodyPr>
          <a:lstStyle/>
          <a:p>
            <a:pPr marL="12700" marR="5080" indent="8826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11: Dr</a:t>
            </a:r>
            <a:r>
              <a:rPr sz="800" spc="-5" dirty="0">
                <a:solidFill>
                  <a:prstClr val="black"/>
                </a:solidFill>
                <a:latin typeface="Verdana"/>
                <a:cs typeface="Verdana"/>
              </a:rPr>
              <a:t>u</a:t>
            </a:r>
            <a:r>
              <a:rPr sz="800" dirty="0">
                <a:solidFill>
                  <a:prstClr val="black"/>
                </a:solidFill>
                <a:latin typeface="Verdana"/>
                <a:cs typeface="Verdana"/>
              </a:rPr>
              <a:t>g</a:t>
            </a:r>
            <a:r>
              <a:rPr sz="800" spc="-5" dirty="0">
                <a:solidFill>
                  <a:prstClr val="black"/>
                </a:solidFill>
                <a:latin typeface="Verdana"/>
                <a:cs typeface="Verdana"/>
              </a:rPr>
              <a:t>-</a:t>
            </a:r>
            <a:r>
              <a:rPr sz="800" dirty="0">
                <a:solidFill>
                  <a:prstClr val="black"/>
                </a:solidFill>
                <a:latin typeface="Verdana"/>
                <a:cs typeface="Verdana"/>
              </a:rPr>
              <a:t>dr</a:t>
            </a:r>
            <a:r>
              <a:rPr sz="800" spc="-5" dirty="0">
                <a:solidFill>
                  <a:prstClr val="black"/>
                </a:solidFill>
                <a:latin typeface="Verdana"/>
                <a:cs typeface="Verdana"/>
              </a:rPr>
              <a:t>u</a:t>
            </a:r>
            <a:r>
              <a:rPr sz="800" dirty="0">
                <a:solidFill>
                  <a:prstClr val="black"/>
                </a:solidFill>
                <a:latin typeface="Verdana"/>
                <a:cs typeface="Verdana"/>
              </a:rPr>
              <a:t>g </a:t>
            </a:r>
            <a:r>
              <a:rPr sz="800" spc="-5" dirty="0">
                <a:solidFill>
                  <a:prstClr val="black"/>
                </a:solidFill>
                <a:latin typeface="Verdana"/>
                <a:cs typeface="Verdana"/>
              </a:rPr>
              <a:t>int</a:t>
            </a:r>
            <a:r>
              <a:rPr sz="800" dirty="0">
                <a:solidFill>
                  <a:prstClr val="black"/>
                </a:solidFill>
                <a:latin typeface="Verdana"/>
                <a:cs typeface="Verdana"/>
              </a:rPr>
              <a:t>er</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ti</a:t>
            </a:r>
            <a:r>
              <a:rPr sz="800" dirty="0">
                <a:solidFill>
                  <a:prstClr val="black"/>
                </a:solidFill>
                <a:latin typeface="Verdana"/>
                <a:cs typeface="Verdana"/>
              </a:rPr>
              <a:t>on 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4" name="object 111"/>
          <p:cNvSpPr/>
          <p:nvPr/>
        </p:nvSpPr>
        <p:spPr>
          <a:xfrm>
            <a:off x="2640077" y="625664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5" name="object 112"/>
          <p:cNvSpPr/>
          <p:nvPr/>
        </p:nvSpPr>
        <p:spPr>
          <a:xfrm>
            <a:off x="2776725" y="6240771"/>
            <a:ext cx="1275587" cy="288035"/>
          </a:xfrm>
          <a:prstGeom prst="rect">
            <a:avLst/>
          </a:prstGeom>
          <a:blipFill>
            <a:blip r:embed="rId52" cstate="print"/>
            <a:stretch>
              <a:fillRect/>
            </a:stretch>
          </a:blipFill>
        </p:spPr>
        <p:txBody>
          <a:bodyPr wrap="square" lIns="0" tIns="0" rIns="0" bIns="0" rtlCol="0"/>
          <a:lstStyle/>
          <a:p>
            <a:pPr>
              <a:defRPr/>
            </a:pPr>
            <a:endParaRPr kumimoji="0" kern="0" smtClean="0">
              <a:solidFill>
                <a:prstClr val="black"/>
              </a:solidFill>
            </a:endParaRPr>
          </a:p>
        </p:txBody>
      </p:sp>
      <p:sp>
        <p:nvSpPr>
          <p:cNvPr id="116" name="object 113"/>
          <p:cNvSpPr/>
          <p:nvPr/>
        </p:nvSpPr>
        <p:spPr>
          <a:xfrm>
            <a:off x="2939795" y="6259067"/>
            <a:ext cx="981455" cy="338327"/>
          </a:xfrm>
          <a:prstGeom prst="rect">
            <a:avLst/>
          </a:prstGeom>
          <a:blipFill>
            <a:blip r:embed="rId53" cstate="print"/>
            <a:stretch>
              <a:fillRect/>
            </a:stretch>
          </a:blipFill>
        </p:spPr>
        <p:txBody>
          <a:bodyPr wrap="square" lIns="0" tIns="0" rIns="0" bIns="0" rtlCol="0"/>
          <a:lstStyle/>
          <a:p>
            <a:pPr>
              <a:defRPr/>
            </a:pPr>
            <a:endParaRPr kumimoji="0" kern="0" smtClean="0">
              <a:solidFill>
                <a:prstClr val="black"/>
              </a:solidFill>
            </a:endParaRPr>
          </a:p>
        </p:txBody>
      </p:sp>
      <p:sp>
        <p:nvSpPr>
          <p:cNvPr id="117" name="object 114"/>
          <p:cNvSpPr/>
          <p:nvPr/>
        </p:nvSpPr>
        <p:spPr>
          <a:xfrm>
            <a:off x="2700985" y="6164198"/>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8" name="object 115"/>
          <p:cNvSpPr txBox="1"/>
          <p:nvPr/>
        </p:nvSpPr>
        <p:spPr>
          <a:xfrm>
            <a:off x="2912466" y="6216841"/>
            <a:ext cx="846455" cy="249554"/>
          </a:xfrm>
          <a:prstGeom prst="rect">
            <a:avLst/>
          </a:prstGeom>
        </p:spPr>
        <p:txBody>
          <a:bodyPr vert="horz" wrap="square" lIns="0" tIns="0" rIns="0" bIns="0" rtlCol="0">
            <a:spAutoFit/>
          </a:bodyPr>
          <a:lstStyle/>
          <a:p>
            <a:pPr marL="187325" marR="5080" indent="-17526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12: D</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li</a:t>
            </a:r>
            <a:r>
              <a:rPr sz="800" dirty="0">
                <a:solidFill>
                  <a:prstClr val="black"/>
                </a:solidFill>
                <a:latin typeface="Verdana"/>
                <a:cs typeface="Verdana"/>
              </a:rPr>
              <a:t>c</a:t>
            </a:r>
            <a:r>
              <a:rPr sz="800" spc="-5" dirty="0">
                <a:solidFill>
                  <a:prstClr val="black"/>
                </a:solidFill>
                <a:latin typeface="Verdana"/>
                <a:cs typeface="Verdana"/>
              </a:rPr>
              <a:t>ate </a:t>
            </a:r>
            <a:r>
              <a:rPr sz="800" dirty="0">
                <a:solidFill>
                  <a:prstClr val="black"/>
                </a:solidFill>
                <a:latin typeface="Verdana"/>
                <a:cs typeface="Verdana"/>
              </a:rPr>
              <a:t>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9" name="object 116"/>
          <p:cNvSpPr/>
          <p:nvPr/>
        </p:nvSpPr>
        <p:spPr>
          <a:xfrm>
            <a:off x="5339344" y="2261864"/>
            <a:ext cx="0" cy="2852420"/>
          </a:xfrm>
          <a:custGeom>
            <a:avLst/>
            <a:gdLst/>
            <a:ahLst/>
            <a:cxnLst/>
            <a:rect l="l" t="t" r="r" b="b"/>
            <a:pathLst>
              <a:path h="2852420">
                <a:moveTo>
                  <a:pt x="0" y="0"/>
                </a:moveTo>
                <a:lnTo>
                  <a:pt x="0" y="285181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0" name="object 117"/>
          <p:cNvSpPr/>
          <p:nvPr/>
        </p:nvSpPr>
        <p:spPr>
          <a:xfrm>
            <a:off x="5348258"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1" name="object 118"/>
          <p:cNvSpPr/>
          <p:nvPr/>
        </p:nvSpPr>
        <p:spPr>
          <a:xfrm>
            <a:off x="5339342" y="311768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2" name="object 119"/>
          <p:cNvSpPr/>
          <p:nvPr/>
        </p:nvSpPr>
        <p:spPr>
          <a:xfrm>
            <a:off x="5339342" y="358972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3" name="object 120"/>
          <p:cNvSpPr/>
          <p:nvPr/>
        </p:nvSpPr>
        <p:spPr>
          <a:xfrm>
            <a:off x="5471156" y="2577083"/>
            <a:ext cx="1153667" cy="38404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24" name="object 121"/>
          <p:cNvSpPr/>
          <p:nvPr/>
        </p:nvSpPr>
        <p:spPr>
          <a:xfrm>
            <a:off x="5497064" y="2596889"/>
            <a:ext cx="1141475" cy="379475"/>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25" name="object 122"/>
          <p:cNvSpPr/>
          <p:nvPr/>
        </p:nvSpPr>
        <p:spPr>
          <a:xfrm>
            <a:off x="5394312" y="2501379"/>
            <a:ext cx="1151305" cy="380987"/>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126" name="object 123"/>
          <p:cNvSpPr txBox="1"/>
          <p:nvPr/>
        </p:nvSpPr>
        <p:spPr>
          <a:xfrm>
            <a:off x="5476125" y="2560239"/>
            <a:ext cx="988060" cy="276860"/>
          </a:xfrm>
          <a:prstGeom prst="rect">
            <a:avLst/>
          </a:prstGeom>
        </p:spPr>
        <p:txBody>
          <a:bodyPr vert="horz" wrap="square" lIns="0" tIns="0" rIns="0" bIns="0" rtlCol="0">
            <a:spAutoFit/>
          </a:bodyPr>
          <a:lstStyle/>
          <a:p>
            <a:pPr marL="365760" marR="5080" indent="-353695"/>
            <a:r>
              <a:rPr sz="900" spc="-5" dirty="0">
                <a:solidFill>
                  <a:prstClr val="black"/>
                </a:solidFill>
                <a:latin typeface="Verdana"/>
                <a:cs typeface="Verdana"/>
              </a:rPr>
              <a:t>A</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WP5</a:t>
            </a:r>
            <a:endParaRPr sz="900">
              <a:solidFill>
                <a:prstClr val="black"/>
              </a:solidFill>
              <a:latin typeface="Verdana"/>
              <a:cs typeface="Verdana"/>
            </a:endParaRPr>
          </a:p>
        </p:txBody>
      </p:sp>
      <p:sp>
        <p:nvSpPr>
          <p:cNvPr id="127" name="object 124"/>
          <p:cNvSpPr/>
          <p:nvPr/>
        </p:nvSpPr>
        <p:spPr>
          <a:xfrm>
            <a:off x="5471157" y="3066280"/>
            <a:ext cx="1153667" cy="348990"/>
          </a:xfrm>
          <a:prstGeom prst="rect">
            <a:avLst/>
          </a:prstGeom>
          <a:blipFill>
            <a:blip r:embed="rId56" cstate="print"/>
            <a:stretch>
              <a:fillRect/>
            </a:stretch>
          </a:blipFill>
        </p:spPr>
        <p:txBody>
          <a:bodyPr wrap="square" lIns="0" tIns="0" rIns="0" bIns="0" rtlCol="0"/>
          <a:lstStyle/>
          <a:p>
            <a:pPr>
              <a:defRPr/>
            </a:pPr>
            <a:endParaRPr kumimoji="0" kern="0" smtClean="0">
              <a:solidFill>
                <a:prstClr val="black"/>
              </a:solidFill>
            </a:endParaRPr>
          </a:p>
        </p:txBody>
      </p:sp>
      <p:sp>
        <p:nvSpPr>
          <p:cNvPr id="128" name="object 125"/>
          <p:cNvSpPr/>
          <p:nvPr/>
        </p:nvSpPr>
        <p:spPr>
          <a:xfrm>
            <a:off x="5637272" y="3095237"/>
            <a:ext cx="864107" cy="379475"/>
          </a:xfrm>
          <a:prstGeom prst="rect">
            <a:avLst/>
          </a:prstGeom>
          <a:blipFill>
            <a:blip r:embed="rId57" cstate="print"/>
            <a:stretch>
              <a:fillRect/>
            </a:stretch>
          </a:blipFill>
        </p:spPr>
        <p:txBody>
          <a:bodyPr wrap="square" lIns="0" tIns="0" rIns="0" bIns="0" rtlCol="0"/>
          <a:lstStyle/>
          <a:p>
            <a:pPr>
              <a:defRPr/>
            </a:pPr>
            <a:endParaRPr kumimoji="0" kern="0" smtClean="0">
              <a:solidFill>
                <a:prstClr val="black"/>
              </a:solidFill>
            </a:endParaRPr>
          </a:p>
        </p:txBody>
      </p:sp>
      <p:sp>
        <p:nvSpPr>
          <p:cNvPr id="129" name="object 126"/>
          <p:cNvSpPr/>
          <p:nvPr/>
        </p:nvSpPr>
        <p:spPr>
          <a:xfrm>
            <a:off x="5394312" y="2990227"/>
            <a:ext cx="1151305" cy="345973"/>
          </a:xfrm>
          <a:prstGeom prst="rect">
            <a:avLst/>
          </a:prstGeom>
          <a:blipFill>
            <a:blip r:embed="rId58" cstate="print"/>
            <a:stretch>
              <a:fillRect/>
            </a:stretch>
          </a:blipFill>
        </p:spPr>
        <p:txBody>
          <a:bodyPr wrap="square" lIns="0" tIns="0" rIns="0" bIns="0" rtlCol="0"/>
          <a:lstStyle/>
          <a:p>
            <a:pPr>
              <a:defRPr/>
            </a:pPr>
            <a:endParaRPr kumimoji="0" kern="0" smtClean="0">
              <a:solidFill>
                <a:prstClr val="black"/>
              </a:solidFill>
            </a:endParaRPr>
          </a:p>
        </p:txBody>
      </p:sp>
      <p:sp>
        <p:nvSpPr>
          <p:cNvPr id="130" name="object 127"/>
          <p:cNvSpPr txBox="1"/>
          <p:nvPr/>
        </p:nvSpPr>
        <p:spPr>
          <a:xfrm>
            <a:off x="5616365" y="3057484"/>
            <a:ext cx="704850" cy="276860"/>
          </a:xfrm>
          <a:prstGeom prst="rect">
            <a:avLst/>
          </a:prstGeom>
        </p:spPr>
        <p:txBody>
          <a:bodyPr vert="horz" wrap="square" lIns="0" tIns="0" rIns="0" bIns="0" rtlCol="0">
            <a:spAutoFit/>
          </a:bodyPr>
          <a:lstStyle/>
          <a:p>
            <a:pPr marL="76200" marR="5080" indent="-64135"/>
            <a:r>
              <a:rPr sz="900" spc="-10" dirty="0">
                <a:solidFill>
                  <a:prstClr val="black"/>
                </a:solidFill>
                <a:latin typeface="Verdana"/>
                <a:cs typeface="Verdana"/>
              </a:rPr>
              <a:t>B</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Ev</a:t>
            </a:r>
            <a:r>
              <a:rPr sz="900" spc="5" dirty="0">
                <a:solidFill>
                  <a:prstClr val="black"/>
                </a:solidFill>
                <a:latin typeface="Verdana"/>
                <a:cs typeface="Verdana"/>
              </a:rPr>
              <a:t>i</a:t>
            </a:r>
            <a:r>
              <a:rPr sz="900" dirty="0">
                <a:solidFill>
                  <a:prstClr val="black"/>
                </a:solidFill>
                <a:latin typeface="Verdana"/>
                <a:cs typeface="Verdana"/>
              </a:rPr>
              <a:t>de</a:t>
            </a:r>
            <a:r>
              <a:rPr sz="900" spc="-10" dirty="0">
                <a:solidFill>
                  <a:prstClr val="black"/>
                </a:solidFill>
                <a:latin typeface="Verdana"/>
                <a:cs typeface="Verdana"/>
              </a:rPr>
              <a:t>n</a:t>
            </a:r>
            <a:r>
              <a:rPr sz="900" spc="-5" dirty="0">
                <a:solidFill>
                  <a:prstClr val="black"/>
                </a:solidFill>
                <a:latin typeface="Verdana"/>
                <a:cs typeface="Verdana"/>
              </a:rPr>
              <a:t>c</a:t>
            </a:r>
            <a:r>
              <a:rPr sz="900" dirty="0">
                <a:solidFill>
                  <a:prstClr val="black"/>
                </a:solidFill>
                <a:latin typeface="Verdana"/>
                <a:cs typeface="Verdana"/>
              </a:rPr>
              <a:t>e </a:t>
            </a:r>
            <a:r>
              <a:rPr sz="900" spc="-5" dirty="0">
                <a:solidFill>
                  <a:prstClr val="black"/>
                </a:solidFill>
                <a:latin typeface="Verdana"/>
                <a:cs typeface="Verdana"/>
              </a:rPr>
              <a:t>Sy</a:t>
            </a:r>
            <a:r>
              <a:rPr sz="900" spc="-10" dirty="0">
                <a:solidFill>
                  <a:prstClr val="black"/>
                </a:solidFill>
                <a:latin typeface="Verdana"/>
                <a:cs typeface="Verdana"/>
              </a:rPr>
              <a:t>n</a:t>
            </a:r>
            <a:r>
              <a:rPr sz="900" spc="5" dirty="0">
                <a:solidFill>
                  <a:prstClr val="black"/>
                </a:solidFill>
                <a:latin typeface="Verdana"/>
                <a:cs typeface="Verdana"/>
              </a:rPr>
              <a:t>t</a:t>
            </a:r>
            <a:r>
              <a:rPr sz="900" spc="-10" dirty="0">
                <a:solidFill>
                  <a:prstClr val="black"/>
                </a:solidFill>
                <a:latin typeface="Verdana"/>
                <a:cs typeface="Verdana"/>
              </a:rPr>
              <a:t>h</a:t>
            </a:r>
            <a:r>
              <a:rPr sz="900" dirty="0">
                <a:solidFill>
                  <a:prstClr val="black"/>
                </a:solidFill>
                <a:latin typeface="Verdana"/>
                <a:cs typeface="Verdana"/>
              </a:rPr>
              <a:t>e</a:t>
            </a:r>
            <a:r>
              <a:rPr sz="900" spc="-5" dirty="0">
                <a:solidFill>
                  <a:prstClr val="black"/>
                </a:solidFill>
                <a:latin typeface="Verdana"/>
                <a:cs typeface="Verdana"/>
              </a:rPr>
              <a:t>s</a:t>
            </a:r>
            <a:r>
              <a:rPr sz="900" spc="5" dirty="0">
                <a:solidFill>
                  <a:prstClr val="black"/>
                </a:solidFill>
                <a:latin typeface="Verdana"/>
                <a:cs typeface="Verdana"/>
              </a:rPr>
              <a:t>i</a:t>
            </a:r>
            <a:r>
              <a:rPr sz="900" dirty="0">
                <a:solidFill>
                  <a:prstClr val="black"/>
                </a:solidFill>
                <a:latin typeface="Verdana"/>
                <a:cs typeface="Verdana"/>
              </a:rPr>
              <a:t>s</a:t>
            </a:r>
            <a:endParaRPr sz="900">
              <a:solidFill>
                <a:prstClr val="black"/>
              </a:solidFill>
              <a:latin typeface="Verdana"/>
              <a:cs typeface="Verdana"/>
            </a:endParaRPr>
          </a:p>
        </p:txBody>
      </p:sp>
      <p:sp>
        <p:nvSpPr>
          <p:cNvPr id="131" name="object 128"/>
          <p:cNvSpPr/>
          <p:nvPr/>
        </p:nvSpPr>
        <p:spPr>
          <a:xfrm>
            <a:off x="5342314" y="510667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2" name="object 129"/>
          <p:cNvSpPr/>
          <p:nvPr/>
        </p:nvSpPr>
        <p:spPr>
          <a:xfrm>
            <a:off x="5483349" y="5029200"/>
            <a:ext cx="1159763" cy="307847"/>
          </a:xfrm>
          <a:prstGeom prst="rect">
            <a:avLst/>
          </a:prstGeom>
          <a:blipFill>
            <a:blip r:embed="rId59" cstate="print"/>
            <a:stretch>
              <a:fillRect/>
            </a:stretch>
          </a:blipFill>
        </p:spPr>
        <p:txBody>
          <a:bodyPr wrap="square" lIns="0" tIns="0" rIns="0" bIns="0" rtlCol="0"/>
          <a:lstStyle/>
          <a:p>
            <a:pPr>
              <a:defRPr/>
            </a:pPr>
            <a:endParaRPr kumimoji="0" kern="0" smtClean="0">
              <a:solidFill>
                <a:prstClr val="black"/>
              </a:solidFill>
            </a:endParaRPr>
          </a:p>
        </p:txBody>
      </p:sp>
      <p:sp>
        <p:nvSpPr>
          <p:cNvPr id="134" name="object 131"/>
          <p:cNvSpPr/>
          <p:nvPr/>
        </p:nvSpPr>
        <p:spPr>
          <a:xfrm>
            <a:off x="5407685" y="4952593"/>
            <a:ext cx="1155763" cy="305346"/>
          </a:xfrm>
          <a:prstGeom prst="rect">
            <a:avLst/>
          </a:prstGeom>
          <a:blipFill>
            <a:blip r:embed="rId60" cstate="print"/>
            <a:stretch>
              <a:fillRect/>
            </a:stretch>
          </a:blipFill>
        </p:spPr>
        <p:txBody>
          <a:bodyPr wrap="square" lIns="0" tIns="0" rIns="0" bIns="0" rtlCol="0"/>
          <a:lstStyle/>
          <a:p>
            <a:pPr>
              <a:defRPr/>
            </a:pPr>
            <a:endParaRPr kumimoji="0" kern="0" smtClean="0">
              <a:solidFill>
                <a:prstClr val="black"/>
              </a:solidFill>
            </a:endParaRPr>
          </a:p>
        </p:txBody>
      </p:sp>
      <p:sp>
        <p:nvSpPr>
          <p:cNvPr id="135" name="object 132"/>
          <p:cNvSpPr txBox="1"/>
          <p:nvPr/>
        </p:nvSpPr>
        <p:spPr>
          <a:xfrm>
            <a:off x="5467308" y="495300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2:</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136" name="object 133"/>
          <p:cNvSpPr txBox="1"/>
          <p:nvPr/>
        </p:nvSpPr>
        <p:spPr>
          <a:xfrm>
            <a:off x="5711109" y="510540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2</a:t>
            </a:r>
          </a:p>
        </p:txBody>
      </p:sp>
      <p:sp>
        <p:nvSpPr>
          <p:cNvPr id="137" name="object 134"/>
          <p:cNvSpPr/>
          <p:nvPr/>
        </p:nvSpPr>
        <p:spPr>
          <a:xfrm>
            <a:off x="5404103" y="1888235"/>
            <a:ext cx="1228343"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138" name="object 135"/>
          <p:cNvSpPr/>
          <p:nvPr/>
        </p:nvSpPr>
        <p:spPr>
          <a:xfrm>
            <a:off x="5448300" y="1873008"/>
            <a:ext cx="1176527" cy="588251"/>
          </a:xfrm>
          <a:prstGeom prst="rect">
            <a:avLst/>
          </a:prstGeom>
          <a:blipFill>
            <a:blip r:embed="rId61" cstate="print"/>
            <a:stretch>
              <a:fillRect/>
            </a:stretch>
          </a:blipFill>
        </p:spPr>
        <p:txBody>
          <a:bodyPr wrap="square" lIns="0" tIns="0" rIns="0" bIns="0" rtlCol="0"/>
          <a:lstStyle/>
          <a:p>
            <a:pPr>
              <a:defRPr/>
            </a:pPr>
            <a:endParaRPr kumimoji="0" kern="0" smtClean="0">
              <a:solidFill>
                <a:prstClr val="black"/>
              </a:solidFill>
            </a:endParaRPr>
          </a:p>
        </p:txBody>
      </p:sp>
      <p:sp>
        <p:nvSpPr>
          <p:cNvPr id="139" name="object 136"/>
          <p:cNvSpPr/>
          <p:nvPr/>
        </p:nvSpPr>
        <p:spPr>
          <a:xfrm>
            <a:off x="53274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140" name="object 137"/>
          <p:cNvSpPr txBox="1"/>
          <p:nvPr/>
        </p:nvSpPr>
        <p:spPr>
          <a:xfrm>
            <a:off x="5705685"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5</a:t>
            </a:r>
            <a:endParaRPr sz="1200">
              <a:solidFill>
                <a:prstClr val="black"/>
              </a:solidFill>
              <a:latin typeface="Verdana"/>
              <a:cs typeface="Verdana"/>
            </a:endParaRPr>
          </a:p>
        </p:txBody>
      </p:sp>
      <p:sp>
        <p:nvSpPr>
          <p:cNvPr id="141" name="object 138"/>
          <p:cNvSpPr txBox="1"/>
          <p:nvPr/>
        </p:nvSpPr>
        <p:spPr>
          <a:xfrm>
            <a:off x="5428317" y="2044333"/>
            <a:ext cx="1022985" cy="139700"/>
          </a:xfrm>
          <a:prstGeom prst="rect">
            <a:avLst/>
          </a:prstGeom>
        </p:spPr>
        <p:txBody>
          <a:bodyPr vert="horz" wrap="square" lIns="0" tIns="0" rIns="0" bIns="0" rtlCol="0">
            <a:spAutoFit/>
          </a:bodyPr>
          <a:lstStyle/>
          <a:p>
            <a:pPr marL="12700"/>
            <a:r>
              <a:rPr sz="900" spc="-10" dirty="0">
                <a:solidFill>
                  <a:prstClr val="black"/>
                </a:solidFill>
                <a:latin typeface="Verdana"/>
                <a:cs typeface="Verdana"/>
              </a:rPr>
              <a:t>B</a:t>
            </a:r>
            <a:r>
              <a:rPr sz="900" spc="-5" dirty="0">
                <a:solidFill>
                  <a:prstClr val="black"/>
                </a:solidFill>
                <a:latin typeface="Verdana"/>
                <a:cs typeface="Verdana"/>
              </a:rPr>
              <a:t>/</a:t>
            </a:r>
            <a:r>
              <a:rPr sz="900" dirty="0">
                <a:solidFill>
                  <a:prstClr val="black"/>
                </a:solidFill>
                <a:latin typeface="Verdana"/>
                <a:cs typeface="Verdana"/>
              </a:rPr>
              <a:t>R</a:t>
            </a:r>
            <a:r>
              <a:rPr sz="900" spc="5" dirty="0">
                <a:solidFill>
                  <a:prstClr val="black"/>
                </a:solidFill>
                <a:latin typeface="Verdana"/>
                <a:cs typeface="Verdana"/>
              </a:rPr>
              <a:t> i</a:t>
            </a:r>
            <a:r>
              <a:rPr sz="900" spc="-10" dirty="0">
                <a:solidFill>
                  <a:prstClr val="black"/>
                </a:solidFill>
                <a:latin typeface="Verdana"/>
                <a:cs typeface="Verdana"/>
              </a:rPr>
              <a:t>n</a:t>
            </a:r>
            <a:r>
              <a:rPr sz="900" spc="5" dirty="0">
                <a:solidFill>
                  <a:prstClr val="black"/>
                </a:solidFill>
                <a:latin typeface="Verdana"/>
                <a:cs typeface="Verdana"/>
              </a:rPr>
              <a:t>t</a:t>
            </a:r>
            <a:r>
              <a:rPr sz="900" dirty="0">
                <a:solidFill>
                  <a:prstClr val="black"/>
                </a:solidFill>
                <a:latin typeface="Verdana"/>
                <a:cs typeface="Verdana"/>
              </a:rPr>
              <a:t>eg</a:t>
            </a:r>
            <a:r>
              <a:rPr sz="900" spc="-5" dirty="0">
                <a:solidFill>
                  <a:prstClr val="black"/>
                </a:solidFill>
                <a:latin typeface="Verdana"/>
                <a:cs typeface="Verdana"/>
              </a:rPr>
              <a:t>ra</a:t>
            </a:r>
            <a:r>
              <a:rPr sz="900" spc="5" dirty="0">
                <a:solidFill>
                  <a:prstClr val="black"/>
                </a:solidFill>
                <a:latin typeface="Verdana"/>
                <a:cs typeface="Verdana"/>
              </a:rPr>
              <a:t>tio</a:t>
            </a:r>
            <a:r>
              <a:rPr sz="900" dirty="0">
                <a:solidFill>
                  <a:prstClr val="black"/>
                </a:solidFill>
                <a:latin typeface="Verdana"/>
                <a:cs typeface="Verdana"/>
              </a:rPr>
              <a:t>n</a:t>
            </a:r>
            <a:r>
              <a:rPr sz="900" spc="-25" dirty="0">
                <a:solidFill>
                  <a:prstClr val="black"/>
                </a:solidFill>
                <a:latin typeface="Verdana"/>
                <a:cs typeface="Verdana"/>
              </a:rPr>
              <a:t> </a:t>
            </a:r>
            <a:r>
              <a:rPr sz="900" dirty="0">
                <a:solidFill>
                  <a:prstClr val="black"/>
                </a:solidFill>
                <a:latin typeface="Verdana"/>
                <a:cs typeface="Verdana"/>
              </a:rPr>
              <a:t>&amp;</a:t>
            </a:r>
            <a:endParaRPr sz="900">
              <a:solidFill>
                <a:prstClr val="black"/>
              </a:solidFill>
              <a:latin typeface="Verdana"/>
              <a:cs typeface="Verdana"/>
            </a:endParaRPr>
          </a:p>
        </p:txBody>
      </p:sp>
      <p:sp>
        <p:nvSpPr>
          <p:cNvPr id="142" name="object 139"/>
          <p:cNvSpPr txBox="1"/>
          <p:nvPr/>
        </p:nvSpPr>
        <p:spPr>
          <a:xfrm>
            <a:off x="5507527" y="2181493"/>
            <a:ext cx="86614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dirty="0">
                <a:solidFill>
                  <a:prstClr val="black"/>
                </a:solidFill>
                <a:latin typeface="Verdana"/>
                <a:cs typeface="Verdana"/>
              </a:rPr>
              <a:t>e</a:t>
            </a:r>
            <a:r>
              <a:rPr sz="900" spc="-5" dirty="0">
                <a:solidFill>
                  <a:prstClr val="black"/>
                </a:solidFill>
                <a:latin typeface="Verdana"/>
                <a:cs typeface="Verdana"/>
              </a:rPr>
              <a:t>s</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a:t>
            </a:r>
            <a:r>
              <a:rPr sz="900" spc="-5" dirty="0">
                <a:solidFill>
                  <a:prstClr val="black"/>
                </a:solidFill>
                <a:latin typeface="Verdana"/>
                <a:cs typeface="Verdana"/>
              </a:rPr>
              <a:t>a</a:t>
            </a:r>
            <a:r>
              <a:rPr sz="900" spc="5" dirty="0">
                <a:solidFill>
                  <a:prstClr val="black"/>
                </a:solidFill>
                <a:latin typeface="Verdana"/>
                <a:cs typeface="Verdana"/>
              </a:rPr>
              <a:t>tio</a:t>
            </a:r>
            <a:r>
              <a:rPr sz="900" dirty="0">
                <a:solidFill>
                  <a:prstClr val="black"/>
                </a:solidFill>
                <a:latin typeface="Verdana"/>
                <a:cs typeface="Verdana"/>
              </a:rPr>
              <a:t>n</a:t>
            </a:r>
            <a:endParaRPr sz="900">
              <a:solidFill>
                <a:prstClr val="black"/>
              </a:solidFill>
              <a:latin typeface="Verdana"/>
              <a:cs typeface="Verdana"/>
            </a:endParaRPr>
          </a:p>
        </p:txBody>
      </p:sp>
      <p:sp>
        <p:nvSpPr>
          <p:cNvPr id="143" name="object 140"/>
          <p:cNvSpPr/>
          <p:nvPr/>
        </p:nvSpPr>
        <p:spPr>
          <a:xfrm>
            <a:off x="4100384" y="2218442"/>
            <a:ext cx="0" cy="1597025"/>
          </a:xfrm>
          <a:custGeom>
            <a:avLst/>
            <a:gdLst/>
            <a:ahLst/>
            <a:cxnLst/>
            <a:rect l="l" t="t" r="r" b="b"/>
            <a:pathLst>
              <a:path h="1597025">
                <a:moveTo>
                  <a:pt x="0" y="0"/>
                </a:moveTo>
                <a:lnTo>
                  <a:pt x="0" y="15967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4" name="object 141"/>
          <p:cNvSpPr/>
          <p:nvPr/>
        </p:nvSpPr>
        <p:spPr>
          <a:xfrm>
            <a:off x="4106326" y="262184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5" name="object 142"/>
          <p:cNvSpPr/>
          <p:nvPr/>
        </p:nvSpPr>
        <p:spPr>
          <a:xfrm>
            <a:off x="4106326" y="304765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6" name="object 143"/>
          <p:cNvSpPr/>
          <p:nvPr/>
        </p:nvSpPr>
        <p:spPr>
          <a:xfrm>
            <a:off x="4106326" y="342864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7" name="object 144"/>
          <p:cNvSpPr/>
          <p:nvPr/>
        </p:nvSpPr>
        <p:spPr>
          <a:xfrm>
            <a:off x="4250433" y="2570988"/>
            <a:ext cx="979931" cy="300215"/>
          </a:xfrm>
          <a:prstGeom prst="rect">
            <a:avLst/>
          </a:prstGeom>
          <a:blipFill>
            <a:blip r:embed="rId62" cstate="print"/>
            <a:stretch>
              <a:fillRect/>
            </a:stretch>
          </a:blipFill>
        </p:spPr>
        <p:txBody>
          <a:bodyPr wrap="square" lIns="0" tIns="0" rIns="0" bIns="0" rtlCol="0"/>
          <a:lstStyle/>
          <a:p>
            <a:pPr>
              <a:defRPr/>
            </a:pPr>
            <a:endParaRPr kumimoji="0" kern="0" smtClean="0">
              <a:solidFill>
                <a:prstClr val="black"/>
              </a:solidFill>
            </a:endParaRPr>
          </a:p>
        </p:txBody>
      </p:sp>
      <p:sp>
        <p:nvSpPr>
          <p:cNvPr id="148" name="object 145"/>
          <p:cNvSpPr/>
          <p:nvPr/>
        </p:nvSpPr>
        <p:spPr>
          <a:xfrm>
            <a:off x="4255007" y="2628900"/>
            <a:ext cx="1005839" cy="216407"/>
          </a:xfrm>
          <a:prstGeom prst="rect">
            <a:avLst/>
          </a:prstGeom>
          <a:blipFill>
            <a:blip r:embed="rId63" cstate="print"/>
            <a:stretch>
              <a:fillRect/>
            </a:stretch>
          </a:blipFill>
        </p:spPr>
        <p:txBody>
          <a:bodyPr wrap="square" lIns="0" tIns="0" rIns="0" bIns="0" rtlCol="0"/>
          <a:lstStyle/>
          <a:p>
            <a:pPr>
              <a:defRPr/>
            </a:pPr>
            <a:endParaRPr kumimoji="0" kern="0" smtClean="0">
              <a:solidFill>
                <a:prstClr val="black"/>
              </a:solidFill>
            </a:endParaRPr>
          </a:p>
        </p:txBody>
      </p:sp>
      <p:sp>
        <p:nvSpPr>
          <p:cNvPr id="149" name="object 146"/>
          <p:cNvSpPr/>
          <p:nvPr/>
        </p:nvSpPr>
        <p:spPr>
          <a:xfrm>
            <a:off x="4174667" y="2494381"/>
            <a:ext cx="976020" cy="298348"/>
          </a:xfrm>
          <a:prstGeom prst="rect">
            <a:avLst/>
          </a:prstGeom>
          <a:blipFill>
            <a:blip r:embed="rId64" cstate="print"/>
            <a:stretch>
              <a:fillRect/>
            </a:stretch>
          </a:blipFill>
        </p:spPr>
        <p:txBody>
          <a:bodyPr wrap="square" lIns="0" tIns="0" rIns="0" bIns="0" rtlCol="0"/>
          <a:lstStyle/>
          <a:p>
            <a:pPr>
              <a:defRPr/>
            </a:pPr>
            <a:endParaRPr kumimoji="0" kern="0" smtClean="0">
              <a:solidFill>
                <a:prstClr val="black"/>
              </a:solidFill>
            </a:endParaRPr>
          </a:p>
        </p:txBody>
      </p:sp>
      <p:sp>
        <p:nvSpPr>
          <p:cNvPr id="150" name="object 147"/>
          <p:cNvSpPr txBox="1"/>
          <p:nvPr/>
        </p:nvSpPr>
        <p:spPr>
          <a:xfrm>
            <a:off x="4227504" y="2586010"/>
            <a:ext cx="870585"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1: </a:t>
            </a:r>
            <a:r>
              <a:rPr sz="800" spc="-5" dirty="0">
                <a:solidFill>
                  <a:prstClr val="black"/>
                </a:solidFill>
                <a:latin typeface="Verdana"/>
                <a:cs typeface="Verdana"/>
              </a:rPr>
              <a:t>U</a:t>
            </a:r>
            <a:r>
              <a:rPr sz="800" dirty="0">
                <a:solidFill>
                  <a:prstClr val="black"/>
                </a:solidFill>
                <a:latin typeface="Verdana"/>
                <a:cs typeface="Verdana"/>
              </a:rPr>
              <a:t>K</a:t>
            </a:r>
            <a:endParaRPr sz="800">
              <a:solidFill>
                <a:prstClr val="black"/>
              </a:solidFill>
              <a:latin typeface="Verdana"/>
              <a:cs typeface="Verdana"/>
            </a:endParaRPr>
          </a:p>
        </p:txBody>
      </p:sp>
      <p:sp>
        <p:nvSpPr>
          <p:cNvPr id="151" name="object 148"/>
          <p:cNvSpPr/>
          <p:nvPr/>
        </p:nvSpPr>
        <p:spPr>
          <a:xfrm>
            <a:off x="4250433" y="2994650"/>
            <a:ext cx="979931" cy="254504"/>
          </a:xfrm>
          <a:prstGeom prst="rect">
            <a:avLst/>
          </a:prstGeom>
          <a:blipFill>
            <a:blip r:embed="rId65" cstate="print"/>
            <a:stretch>
              <a:fillRect/>
            </a:stretch>
          </a:blipFill>
        </p:spPr>
        <p:txBody>
          <a:bodyPr wrap="square" lIns="0" tIns="0" rIns="0" bIns="0" rtlCol="0"/>
          <a:lstStyle/>
          <a:p>
            <a:pPr>
              <a:defRPr/>
            </a:pPr>
            <a:endParaRPr kumimoji="0" kern="0" smtClean="0">
              <a:solidFill>
                <a:prstClr val="black"/>
              </a:solidFill>
            </a:endParaRPr>
          </a:p>
        </p:txBody>
      </p:sp>
      <p:sp>
        <p:nvSpPr>
          <p:cNvPr id="152" name="object 149"/>
          <p:cNvSpPr/>
          <p:nvPr/>
        </p:nvSpPr>
        <p:spPr>
          <a:xfrm>
            <a:off x="4251957" y="3022091"/>
            <a:ext cx="1010411" cy="216407"/>
          </a:xfrm>
          <a:prstGeom prst="rect">
            <a:avLst/>
          </a:prstGeom>
          <a:blipFill>
            <a:blip r:embed="rId66" cstate="print"/>
            <a:stretch>
              <a:fillRect/>
            </a:stretch>
          </a:blipFill>
        </p:spPr>
        <p:txBody>
          <a:bodyPr wrap="square" lIns="0" tIns="0" rIns="0" bIns="0" rtlCol="0"/>
          <a:lstStyle/>
          <a:p>
            <a:pPr>
              <a:defRPr/>
            </a:pPr>
            <a:endParaRPr kumimoji="0" kern="0" smtClean="0">
              <a:solidFill>
                <a:prstClr val="black"/>
              </a:solidFill>
            </a:endParaRPr>
          </a:p>
        </p:txBody>
      </p:sp>
      <p:sp>
        <p:nvSpPr>
          <p:cNvPr id="153" name="object 150"/>
          <p:cNvSpPr/>
          <p:nvPr/>
        </p:nvSpPr>
        <p:spPr>
          <a:xfrm>
            <a:off x="4174667" y="2918790"/>
            <a:ext cx="976020" cy="250723"/>
          </a:xfrm>
          <a:prstGeom prst="rect">
            <a:avLst/>
          </a:prstGeom>
          <a:blipFill>
            <a:blip r:embed="rId67" cstate="print"/>
            <a:stretch>
              <a:fillRect/>
            </a:stretch>
          </a:blipFill>
        </p:spPr>
        <p:txBody>
          <a:bodyPr wrap="square" lIns="0" tIns="0" rIns="0" bIns="0" rtlCol="0"/>
          <a:lstStyle/>
          <a:p>
            <a:pPr>
              <a:defRPr/>
            </a:pPr>
            <a:endParaRPr kumimoji="0" kern="0" smtClean="0">
              <a:solidFill>
                <a:prstClr val="black"/>
              </a:solidFill>
            </a:endParaRPr>
          </a:p>
        </p:txBody>
      </p:sp>
      <p:sp>
        <p:nvSpPr>
          <p:cNvPr id="154" name="object 151"/>
          <p:cNvSpPr txBox="1"/>
          <p:nvPr/>
        </p:nvSpPr>
        <p:spPr>
          <a:xfrm>
            <a:off x="4224456" y="2979534"/>
            <a:ext cx="87503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2: DK</a:t>
            </a:r>
            <a:endParaRPr sz="800">
              <a:solidFill>
                <a:prstClr val="black"/>
              </a:solidFill>
              <a:latin typeface="Verdana"/>
              <a:cs typeface="Verdana"/>
            </a:endParaRPr>
          </a:p>
        </p:txBody>
      </p:sp>
      <p:sp>
        <p:nvSpPr>
          <p:cNvPr id="155" name="object 152"/>
          <p:cNvSpPr/>
          <p:nvPr/>
        </p:nvSpPr>
        <p:spPr>
          <a:xfrm>
            <a:off x="4251957" y="3381745"/>
            <a:ext cx="979931" cy="242315"/>
          </a:xfrm>
          <a:prstGeom prst="rect">
            <a:avLst/>
          </a:prstGeom>
          <a:blipFill>
            <a:blip r:embed="rId68" cstate="print"/>
            <a:stretch>
              <a:fillRect/>
            </a:stretch>
          </a:blipFill>
        </p:spPr>
        <p:txBody>
          <a:bodyPr wrap="square" lIns="0" tIns="0" rIns="0" bIns="0" rtlCol="0"/>
          <a:lstStyle/>
          <a:p>
            <a:pPr>
              <a:defRPr/>
            </a:pPr>
            <a:endParaRPr kumimoji="0" kern="0" smtClean="0">
              <a:solidFill>
                <a:prstClr val="black"/>
              </a:solidFill>
            </a:endParaRPr>
          </a:p>
        </p:txBody>
      </p:sp>
      <p:sp>
        <p:nvSpPr>
          <p:cNvPr id="156" name="object 153"/>
          <p:cNvSpPr/>
          <p:nvPr/>
        </p:nvSpPr>
        <p:spPr>
          <a:xfrm>
            <a:off x="4262627" y="3407664"/>
            <a:ext cx="993647" cy="216407"/>
          </a:xfrm>
          <a:prstGeom prst="rect">
            <a:avLst/>
          </a:prstGeom>
          <a:blipFill>
            <a:blip r:embed="rId69" cstate="print"/>
            <a:stretch>
              <a:fillRect/>
            </a:stretch>
          </a:blipFill>
        </p:spPr>
        <p:txBody>
          <a:bodyPr wrap="square" lIns="0" tIns="0" rIns="0" bIns="0" rtlCol="0"/>
          <a:lstStyle/>
          <a:p>
            <a:pPr>
              <a:defRPr/>
            </a:pPr>
            <a:endParaRPr kumimoji="0" kern="0" smtClean="0">
              <a:solidFill>
                <a:prstClr val="black"/>
              </a:solidFill>
            </a:endParaRPr>
          </a:p>
        </p:txBody>
      </p:sp>
      <p:sp>
        <p:nvSpPr>
          <p:cNvPr id="157" name="object 154"/>
          <p:cNvSpPr/>
          <p:nvPr/>
        </p:nvSpPr>
        <p:spPr>
          <a:xfrm>
            <a:off x="4176153" y="3305378"/>
            <a:ext cx="976020" cy="239522"/>
          </a:xfrm>
          <a:prstGeom prst="rect">
            <a:avLst/>
          </a:prstGeom>
          <a:blipFill>
            <a:blip r:embed="rId70" cstate="print"/>
            <a:stretch>
              <a:fillRect/>
            </a:stretch>
          </a:blipFill>
        </p:spPr>
        <p:txBody>
          <a:bodyPr wrap="square" lIns="0" tIns="0" rIns="0" bIns="0" rtlCol="0"/>
          <a:lstStyle/>
          <a:p>
            <a:pPr>
              <a:defRPr/>
            </a:pPr>
            <a:endParaRPr kumimoji="0" kern="0" smtClean="0">
              <a:solidFill>
                <a:prstClr val="black"/>
              </a:solidFill>
            </a:endParaRPr>
          </a:p>
        </p:txBody>
      </p:sp>
      <p:sp>
        <p:nvSpPr>
          <p:cNvPr id="158" name="object 155"/>
          <p:cNvSpPr txBox="1"/>
          <p:nvPr/>
        </p:nvSpPr>
        <p:spPr>
          <a:xfrm>
            <a:off x="4235118" y="3365606"/>
            <a:ext cx="858519"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3: </a:t>
            </a:r>
            <a:r>
              <a:rPr sz="800" spc="-5" dirty="0">
                <a:solidFill>
                  <a:prstClr val="black"/>
                </a:solidFill>
                <a:latin typeface="Verdana"/>
                <a:cs typeface="Verdana"/>
              </a:rPr>
              <a:t>N</a:t>
            </a:r>
            <a:r>
              <a:rPr sz="800" dirty="0">
                <a:solidFill>
                  <a:prstClr val="black"/>
                </a:solidFill>
                <a:latin typeface="Verdana"/>
                <a:cs typeface="Verdana"/>
              </a:rPr>
              <a:t>L</a:t>
            </a:r>
            <a:endParaRPr sz="800">
              <a:solidFill>
                <a:prstClr val="black"/>
              </a:solidFill>
              <a:latin typeface="Verdana"/>
              <a:cs typeface="Verdana"/>
            </a:endParaRPr>
          </a:p>
        </p:txBody>
      </p:sp>
      <p:sp>
        <p:nvSpPr>
          <p:cNvPr id="159" name="object 156"/>
          <p:cNvSpPr/>
          <p:nvPr/>
        </p:nvSpPr>
        <p:spPr>
          <a:xfrm>
            <a:off x="4100384" y="380963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60" name="object 157"/>
          <p:cNvSpPr/>
          <p:nvPr/>
        </p:nvSpPr>
        <p:spPr>
          <a:xfrm>
            <a:off x="4264149" y="3756659"/>
            <a:ext cx="989075" cy="254495"/>
          </a:xfrm>
          <a:prstGeom prst="rect">
            <a:avLst/>
          </a:prstGeom>
          <a:blipFill>
            <a:blip r:embed="rId71" cstate="print"/>
            <a:stretch>
              <a:fillRect/>
            </a:stretch>
          </a:blipFill>
        </p:spPr>
        <p:txBody>
          <a:bodyPr wrap="square" lIns="0" tIns="0" rIns="0" bIns="0" rtlCol="0"/>
          <a:lstStyle/>
          <a:p>
            <a:pPr>
              <a:defRPr/>
            </a:pPr>
            <a:endParaRPr kumimoji="0" kern="0" smtClean="0">
              <a:solidFill>
                <a:prstClr val="black"/>
              </a:solidFill>
            </a:endParaRPr>
          </a:p>
        </p:txBody>
      </p:sp>
      <p:sp>
        <p:nvSpPr>
          <p:cNvPr id="161" name="object 158"/>
          <p:cNvSpPr/>
          <p:nvPr/>
        </p:nvSpPr>
        <p:spPr>
          <a:xfrm>
            <a:off x="4287011" y="3784091"/>
            <a:ext cx="978407" cy="216407"/>
          </a:xfrm>
          <a:prstGeom prst="rect">
            <a:avLst/>
          </a:prstGeom>
          <a:blipFill>
            <a:blip r:embed="rId72" cstate="print"/>
            <a:stretch>
              <a:fillRect/>
            </a:stretch>
          </a:blipFill>
        </p:spPr>
        <p:txBody>
          <a:bodyPr wrap="square" lIns="0" tIns="0" rIns="0" bIns="0" rtlCol="0"/>
          <a:lstStyle/>
          <a:p>
            <a:pPr>
              <a:defRPr/>
            </a:pPr>
            <a:endParaRPr kumimoji="0" kern="0" smtClean="0">
              <a:solidFill>
                <a:prstClr val="black"/>
              </a:solidFill>
            </a:endParaRPr>
          </a:p>
        </p:txBody>
      </p:sp>
      <p:sp>
        <p:nvSpPr>
          <p:cNvPr id="162" name="object 159"/>
          <p:cNvSpPr/>
          <p:nvPr/>
        </p:nvSpPr>
        <p:spPr>
          <a:xfrm>
            <a:off x="4188028" y="3680764"/>
            <a:ext cx="986409" cy="250723"/>
          </a:xfrm>
          <a:prstGeom prst="rect">
            <a:avLst/>
          </a:prstGeom>
          <a:blipFill>
            <a:blip r:embed="rId73" cstate="print"/>
            <a:stretch>
              <a:fillRect/>
            </a:stretch>
          </a:blipFill>
        </p:spPr>
        <p:txBody>
          <a:bodyPr wrap="square" lIns="0" tIns="0" rIns="0" bIns="0" rtlCol="0"/>
          <a:lstStyle/>
          <a:p>
            <a:pPr>
              <a:defRPr/>
            </a:pPr>
            <a:endParaRPr kumimoji="0" kern="0" smtClean="0">
              <a:solidFill>
                <a:prstClr val="black"/>
              </a:solidFill>
            </a:endParaRPr>
          </a:p>
        </p:txBody>
      </p:sp>
      <p:sp>
        <p:nvSpPr>
          <p:cNvPr id="163" name="object 160"/>
          <p:cNvSpPr txBox="1"/>
          <p:nvPr/>
        </p:nvSpPr>
        <p:spPr>
          <a:xfrm>
            <a:off x="4259600" y="3741511"/>
            <a:ext cx="84264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4: </a:t>
            </a:r>
            <a:r>
              <a:rPr sz="800" spc="-5" dirty="0">
                <a:solidFill>
                  <a:prstClr val="black"/>
                </a:solidFill>
                <a:latin typeface="Verdana"/>
                <a:cs typeface="Verdana"/>
              </a:rPr>
              <a:t>PL</a:t>
            </a:r>
            <a:endParaRPr sz="800">
              <a:solidFill>
                <a:prstClr val="black"/>
              </a:solidFill>
              <a:latin typeface="Verdana"/>
              <a:cs typeface="Verdana"/>
            </a:endParaRPr>
          </a:p>
        </p:txBody>
      </p:sp>
      <p:sp>
        <p:nvSpPr>
          <p:cNvPr id="164" name="object 161"/>
          <p:cNvSpPr/>
          <p:nvPr/>
        </p:nvSpPr>
        <p:spPr>
          <a:xfrm>
            <a:off x="4162044" y="1888235"/>
            <a:ext cx="1161287" cy="533399"/>
          </a:xfrm>
          <a:prstGeom prst="rect">
            <a:avLst/>
          </a:prstGeom>
          <a:blipFill>
            <a:blip r:embed="rId74" cstate="print"/>
            <a:stretch>
              <a:fillRect/>
            </a:stretch>
          </a:blipFill>
        </p:spPr>
        <p:txBody>
          <a:bodyPr wrap="square" lIns="0" tIns="0" rIns="0" bIns="0" rtlCol="0"/>
          <a:lstStyle/>
          <a:p>
            <a:pPr>
              <a:defRPr/>
            </a:pPr>
            <a:endParaRPr kumimoji="0" kern="0" smtClean="0">
              <a:solidFill>
                <a:prstClr val="black"/>
              </a:solidFill>
            </a:endParaRPr>
          </a:p>
        </p:txBody>
      </p:sp>
      <p:sp>
        <p:nvSpPr>
          <p:cNvPr id="165" name="object 162"/>
          <p:cNvSpPr/>
          <p:nvPr/>
        </p:nvSpPr>
        <p:spPr>
          <a:xfrm>
            <a:off x="4255005" y="1873008"/>
            <a:ext cx="1013450" cy="588251"/>
          </a:xfrm>
          <a:prstGeom prst="rect">
            <a:avLst/>
          </a:prstGeom>
          <a:blipFill>
            <a:blip r:embed="rId75" cstate="print"/>
            <a:stretch>
              <a:fillRect/>
            </a:stretch>
          </a:blipFill>
        </p:spPr>
        <p:txBody>
          <a:bodyPr wrap="square" lIns="0" tIns="0" rIns="0" bIns="0" rtlCol="0"/>
          <a:lstStyle/>
          <a:p>
            <a:pPr>
              <a:defRPr/>
            </a:pPr>
            <a:endParaRPr kumimoji="0" kern="0" smtClean="0">
              <a:solidFill>
                <a:prstClr val="black"/>
              </a:solidFill>
            </a:endParaRPr>
          </a:p>
        </p:txBody>
      </p:sp>
      <p:sp>
        <p:nvSpPr>
          <p:cNvPr id="166" name="object 163"/>
          <p:cNvSpPr/>
          <p:nvPr/>
        </p:nvSpPr>
        <p:spPr>
          <a:xfrm>
            <a:off x="4085526" y="1812239"/>
            <a:ext cx="1158735"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167" name="object 164"/>
          <p:cNvSpPr txBox="1"/>
          <p:nvPr/>
        </p:nvSpPr>
        <p:spPr>
          <a:xfrm>
            <a:off x="44300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4</a:t>
            </a:r>
            <a:endParaRPr sz="1200">
              <a:solidFill>
                <a:prstClr val="black"/>
              </a:solidFill>
              <a:latin typeface="Verdana"/>
              <a:cs typeface="Verdana"/>
            </a:endParaRPr>
          </a:p>
        </p:txBody>
      </p:sp>
      <p:sp>
        <p:nvSpPr>
          <p:cNvPr id="168" name="object 165"/>
          <p:cNvSpPr txBox="1"/>
          <p:nvPr/>
        </p:nvSpPr>
        <p:spPr>
          <a:xfrm>
            <a:off x="4234971" y="2044333"/>
            <a:ext cx="860425" cy="276860"/>
          </a:xfrm>
          <a:prstGeom prst="rect">
            <a:avLst/>
          </a:prstGeom>
        </p:spPr>
        <p:txBody>
          <a:bodyPr vert="horz" wrap="square" lIns="0" tIns="0" rIns="0" bIns="0" rtlCol="0">
            <a:spAutoFit/>
          </a:bodyPr>
          <a:lstStyle/>
          <a:p>
            <a:pPr marL="12700" marR="5080" indent="36195"/>
            <a:r>
              <a:rPr sz="900" spc="-5" dirty="0">
                <a:solidFill>
                  <a:prstClr val="black"/>
                </a:solidFill>
                <a:latin typeface="Verdana"/>
                <a:cs typeface="Verdana"/>
              </a:rPr>
              <a:t>N</a:t>
            </a:r>
            <a:r>
              <a:rPr sz="900" dirty="0">
                <a:solidFill>
                  <a:prstClr val="black"/>
                </a:solidFill>
                <a:latin typeface="Verdana"/>
                <a:cs typeface="Verdana"/>
              </a:rPr>
              <a:t>ew </a:t>
            </a:r>
            <a:r>
              <a:rPr sz="900" spc="5" dirty="0">
                <a:solidFill>
                  <a:prstClr val="black"/>
                </a:solidFill>
                <a:latin typeface="Verdana"/>
                <a:cs typeface="Verdana"/>
              </a:rPr>
              <a:t>tool</a:t>
            </a:r>
            <a:r>
              <a:rPr sz="900" dirty="0">
                <a:solidFill>
                  <a:prstClr val="black"/>
                </a:solidFill>
                <a:latin typeface="Verdana"/>
                <a:cs typeface="Verdana"/>
              </a:rPr>
              <a:t>s</a:t>
            </a:r>
            <a:r>
              <a:rPr sz="900" spc="-20"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or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a</a:t>
            </a:r>
            <a:r>
              <a:rPr sz="900" spc="-2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oll</a:t>
            </a:r>
            <a:r>
              <a:rPr sz="900" dirty="0">
                <a:solidFill>
                  <a:prstClr val="black"/>
                </a:solidFill>
                <a:latin typeface="Verdana"/>
                <a:cs typeface="Verdana"/>
              </a:rPr>
              <a:t>e</a:t>
            </a:r>
            <a:r>
              <a:rPr sz="900" spc="-5" dirty="0">
                <a:solidFill>
                  <a:prstClr val="black"/>
                </a:solidFill>
                <a:latin typeface="Verdana"/>
                <a:cs typeface="Verdana"/>
              </a:rPr>
              <a:t>c</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169" name="object 166"/>
          <p:cNvSpPr/>
          <p:nvPr/>
        </p:nvSpPr>
        <p:spPr>
          <a:xfrm>
            <a:off x="6662981" y="2292680"/>
            <a:ext cx="0" cy="1689735"/>
          </a:xfrm>
          <a:custGeom>
            <a:avLst/>
            <a:gdLst/>
            <a:ahLst/>
            <a:cxnLst/>
            <a:rect l="l" t="t" r="r" b="b"/>
            <a:pathLst>
              <a:path h="1689735">
                <a:moveTo>
                  <a:pt x="0" y="0"/>
                </a:moveTo>
                <a:lnTo>
                  <a:pt x="0" y="168923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0" name="object 167"/>
          <p:cNvSpPr/>
          <p:nvPr/>
        </p:nvSpPr>
        <p:spPr>
          <a:xfrm>
            <a:off x="6671894"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1" name="object 168"/>
          <p:cNvSpPr/>
          <p:nvPr/>
        </p:nvSpPr>
        <p:spPr>
          <a:xfrm>
            <a:off x="6662981" y="397911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2" name="object 169"/>
          <p:cNvSpPr/>
          <p:nvPr/>
        </p:nvSpPr>
        <p:spPr>
          <a:xfrm>
            <a:off x="7281671" y="3118103"/>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73" name="object 170"/>
          <p:cNvSpPr/>
          <p:nvPr/>
        </p:nvSpPr>
        <p:spPr>
          <a:xfrm>
            <a:off x="7255764" y="3140953"/>
            <a:ext cx="667511" cy="242315"/>
          </a:xfrm>
          <a:prstGeom prst="rect">
            <a:avLst/>
          </a:prstGeom>
          <a:blipFill>
            <a:blip r:embed="rId78" cstate="print"/>
            <a:stretch>
              <a:fillRect/>
            </a:stretch>
          </a:blipFill>
        </p:spPr>
        <p:txBody>
          <a:bodyPr wrap="square" lIns="0" tIns="0" rIns="0" bIns="0" rtlCol="0"/>
          <a:lstStyle/>
          <a:p>
            <a:pPr>
              <a:defRPr/>
            </a:pPr>
            <a:endParaRPr kumimoji="0" kern="0" smtClean="0">
              <a:solidFill>
                <a:prstClr val="black"/>
              </a:solidFill>
            </a:endParaRPr>
          </a:p>
        </p:txBody>
      </p:sp>
      <p:sp>
        <p:nvSpPr>
          <p:cNvPr id="174" name="object 171"/>
          <p:cNvSpPr/>
          <p:nvPr/>
        </p:nvSpPr>
        <p:spPr>
          <a:xfrm>
            <a:off x="7205205" y="3042056"/>
            <a:ext cx="536282" cy="212902"/>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75" name="object 172"/>
          <p:cNvSpPr txBox="1"/>
          <p:nvPr/>
        </p:nvSpPr>
        <p:spPr>
          <a:xfrm>
            <a:off x="7236055" y="3103150"/>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76" name="object 173"/>
          <p:cNvSpPr/>
          <p:nvPr/>
        </p:nvSpPr>
        <p:spPr>
          <a:xfrm>
            <a:off x="7070025" y="2872567"/>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7" name="object 174"/>
          <p:cNvSpPr/>
          <p:nvPr/>
        </p:nvSpPr>
        <p:spPr>
          <a:xfrm>
            <a:off x="7070025" y="313589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8" name="object 175"/>
          <p:cNvSpPr/>
          <p:nvPr/>
        </p:nvSpPr>
        <p:spPr>
          <a:xfrm>
            <a:off x="7070025" y="334880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9" name="object 176"/>
          <p:cNvSpPr/>
          <p:nvPr/>
        </p:nvSpPr>
        <p:spPr>
          <a:xfrm>
            <a:off x="7281671" y="3351264"/>
            <a:ext cx="539495" cy="214883"/>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80" name="object 177"/>
          <p:cNvSpPr/>
          <p:nvPr/>
        </p:nvSpPr>
        <p:spPr>
          <a:xfrm>
            <a:off x="7255764" y="3372601"/>
            <a:ext cx="667511" cy="242315"/>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181" name="object 178"/>
          <p:cNvSpPr/>
          <p:nvPr/>
        </p:nvSpPr>
        <p:spPr>
          <a:xfrm>
            <a:off x="7205205" y="3274567"/>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82" name="object 179"/>
          <p:cNvSpPr txBox="1"/>
          <p:nvPr/>
        </p:nvSpPr>
        <p:spPr>
          <a:xfrm>
            <a:off x="7236055" y="3335665"/>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183" name="object 180"/>
          <p:cNvSpPr/>
          <p:nvPr/>
        </p:nvSpPr>
        <p:spPr>
          <a:xfrm>
            <a:off x="7070025" y="355050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84" name="object 181"/>
          <p:cNvSpPr txBox="1"/>
          <p:nvPr/>
        </p:nvSpPr>
        <p:spPr>
          <a:xfrm>
            <a:off x="7298805" y="350509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185" name="object 182"/>
          <p:cNvSpPr/>
          <p:nvPr/>
        </p:nvSpPr>
        <p:spPr>
          <a:xfrm>
            <a:off x="6793991" y="2577083"/>
            <a:ext cx="1097279" cy="384047"/>
          </a:xfrm>
          <a:prstGeom prst="rect">
            <a:avLst/>
          </a:prstGeom>
          <a:blipFill>
            <a:blip r:embed="rId83" cstate="print"/>
            <a:stretch>
              <a:fillRect/>
            </a:stretch>
          </a:blipFill>
        </p:spPr>
        <p:txBody>
          <a:bodyPr wrap="square" lIns="0" tIns="0" rIns="0" bIns="0" rtlCol="0"/>
          <a:lstStyle/>
          <a:p>
            <a:pPr>
              <a:defRPr/>
            </a:pPr>
            <a:endParaRPr kumimoji="0" kern="0" smtClean="0">
              <a:solidFill>
                <a:prstClr val="black"/>
              </a:solidFill>
            </a:endParaRPr>
          </a:p>
        </p:txBody>
      </p:sp>
      <p:sp>
        <p:nvSpPr>
          <p:cNvPr id="186" name="object 183"/>
          <p:cNvSpPr/>
          <p:nvPr/>
        </p:nvSpPr>
        <p:spPr>
          <a:xfrm>
            <a:off x="6845804" y="2596889"/>
            <a:ext cx="1031747" cy="379475"/>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87" name="object 184"/>
          <p:cNvSpPr/>
          <p:nvPr/>
        </p:nvSpPr>
        <p:spPr>
          <a:xfrm>
            <a:off x="6717944" y="2501379"/>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88" name="object 185"/>
          <p:cNvSpPr txBox="1"/>
          <p:nvPr/>
        </p:nvSpPr>
        <p:spPr>
          <a:xfrm>
            <a:off x="6825243" y="2560239"/>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2</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189" name="object 186"/>
          <p:cNvSpPr/>
          <p:nvPr/>
        </p:nvSpPr>
        <p:spPr>
          <a:xfrm>
            <a:off x="7281671" y="4375393"/>
            <a:ext cx="539495" cy="217931"/>
          </a:xfrm>
          <a:prstGeom prst="rect">
            <a:avLst/>
          </a:prstGeom>
          <a:blipFill>
            <a:blip r:embed="rId86" cstate="print"/>
            <a:stretch>
              <a:fillRect/>
            </a:stretch>
          </a:blipFill>
        </p:spPr>
        <p:txBody>
          <a:bodyPr wrap="square" lIns="0" tIns="0" rIns="0" bIns="0" rtlCol="0"/>
          <a:lstStyle/>
          <a:p>
            <a:pPr>
              <a:defRPr/>
            </a:pPr>
            <a:endParaRPr kumimoji="0" kern="0" smtClean="0">
              <a:solidFill>
                <a:prstClr val="black"/>
              </a:solidFill>
            </a:endParaRPr>
          </a:p>
        </p:txBody>
      </p:sp>
      <p:sp>
        <p:nvSpPr>
          <p:cNvPr id="190" name="object 187"/>
          <p:cNvSpPr/>
          <p:nvPr/>
        </p:nvSpPr>
        <p:spPr>
          <a:xfrm>
            <a:off x="7255764" y="4398253"/>
            <a:ext cx="667511" cy="242315"/>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91" name="object 188"/>
          <p:cNvSpPr/>
          <p:nvPr/>
        </p:nvSpPr>
        <p:spPr>
          <a:xfrm>
            <a:off x="7205205" y="4299877"/>
            <a:ext cx="536282" cy="214299"/>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92" name="object 189"/>
          <p:cNvSpPr txBox="1"/>
          <p:nvPr/>
        </p:nvSpPr>
        <p:spPr>
          <a:xfrm>
            <a:off x="7236055" y="4361038"/>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93" name="object 190"/>
          <p:cNvSpPr/>
          <p:nvPr/>
        </p:nvSpPr>
        <p:spPr>
          <a:xfrm>
            <a:off x="7070025" y="4131790"/>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4" name="object 191"/>
          <p:cNvSpPr/>
          <p:nvPr/>
        </p:nvSpPr>
        <p:spPr>
          <a:xfrm>
            <a:off x="7070025" y="439512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5" name="object 192"/>
          <p:cNvSpPr/>
          <p:nvPr/>
        </p:nvSpPr>
        <p:spPr>
          <a:xfrm>
            <a:off x="7070025" y="46080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6" name="object 193"/>
          <p:cNvSpPr/>
          <p:nvPr/>
        </p:nvSpPr>
        <p:spPr>
          <a:xfrm>
            <a:off x="7281671" y="4620768"/>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97" name="object 194"/>
          <p:cNvSpPr/>
          <p:nvPr/>
        </p:nvSpPr>
        <p:spPr>
          <a:xfrm>
            <a:off x="7255764" y="4643618"/>
            <a:ext cx="667511" cy="242315"/>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198" name="object 195"/>
          <p:cNvSpPr/>
          <p:nvPr/>
        </p:nvSpPr>
        <p:spPr>
          <a:xfrm>
            <a:off x="7205205" y="4544999"/>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99" name="object 196"/>
          <p:cNvSpPr txBox="1"/>
          <p:nvPr/>
        </p:nvSpPr>
        <p:spPr>
          <a:xfrm>
            <a:off x="7236055" y="4606093"/>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200" name="object 197"/>
          <p:cNvSpPr/>
          <p:nvPr/>
        </p:nvSpPr>
        <p:spPr>
          <a:xfrm>
            <a:off x="7070025" y="48097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1" name="object 198"/>
          <p:cNvSpPr txBox="1"/>
          <p:nvPr/>
        </p:nvSpPr>
        <p:spPr>
          <a:xfrm>
            <a:off x="7283950" y="479793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02" name="object 199"/>
          <p:cNvSpPr/>
          <p:nvPr/>
        </p:nvSpPr>
        <p:spPr>
          <a:xfrm>
            <a:off x="6806180" y="3843528"/>
            <a:ext cx="1095746" cy="384047"/>
          </a:xfrm>
          <a:prstGeom prst="rect">
            <a:avLst/>
          </a:prstGeom>
          <a:blipFill>
            <a:blip r:embed="rId89" cstate="print"/>
            <a:stretch>
              <a:fillRect/>
            </a:stretch>
          </a:blipFill>
        </p:spPr>
        <p:txBody>
          <a:bodyPr wrap="square" lIns="0" tIns="0" rIns="0" bIns="0" rtlCol="0"/>
          <a:lstStyle/>
          <a:p>
            <a:pPr>
              <a:defRPr/>
            </a:pPr>
            <a:endParaRPr kumimoji="0" kern="0" smtClean="0">
              <a:solidFill>
                <a:prstClr val="black"/>
              </a:solidFill>
            </a:endParaRPr>
          </a:p>
        </p:txBody>
      </p:sp>
      <p:sp>
        <p:nvSpPr>
          <p:cNvPr id="203" name="object 200"/>
          <p:cNvSpPr/>
          <p:nvPr/>
        </p:nvSpPr>
        <p:spPr>
          <a:xfrm>
            <a:off x="6858000" y="3863333"/>
            <a:ext cx="1031735" cy="379469"/>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204" name="object 201"/>
          <p:cNvSpPr/>
          <p:nvPr/>
        </p:nvSpPr>
        <p:spPr>
          <a:xfrm>
            <a:off x="6729831" y="3767607"/>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205" name="object 202"/>
          <p:cNvSpPr txBox="1"/>
          <p:nvPr/>
        </p:nvSpPr>
        <p:spPr>
          <a:xfrm>
            <a:off x="6837129" y="3826466"/>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5</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06" name="object 203"/>
          <p:cNvSpPr/>
          <p:nvPr/>
        </p:nvSpPr>
        <p:spPr>
          <a:xfrm>
            <a:off x="6725408" y="1888235"/>
            <a:ext cx="1165859" cy="533399"/>
          </a:xfrm>
          <a:prstGeom prst="rect">
            <a:avLst/>
          </a:prstGeom>
          <a:blipFill>
            <a:blip r:embed="rId91" cstate="print"/>
            <a:stretch>
              <a:fillRect/>
            </a:stretch>
          </a:blipFill>
        </p:spPr>
        <p:txBody>
          <a:bodyPr wrap="square" lIns="0" tIns="0" rIns="0" bIns="0" rtlCol="0"/>
          <a:lstStyle/>
          <a:p>
            <a:pPr>
              <a:defRPr/>
            </a:pPr>
            <a:endParaRPr kumimoji="0" kern="0" smtClean="0">
              <a:solidFill>
                <a:prstClr val="black"/>
              </a:solidFill>
            </a:endParaRPr>
          </a:p>
        </p:txBody>
      </p:sp>
      <p:sp>
        <p:nvSpPr>
          <p:cNvPr id="207" name="object 204"/>
          <p:cNvSpPr/>
          <p:nvPr/>
        </p:nvSpPr>
        <p:spPr>
          <a:xfrm>
            <a:off x="6812280" y="1873008"/>
            <a:ext cx="1033271" cy="588251"/>
          </a:xfrm>
          <a:prstGeom prst="rect">
            <a:avLst/>
          </a:prstGeom>
          <a:blipFill>
            <a:blip r:embed="rId92" cstate="print"/>
            <a:stretch>
              <a:fillRect/>
            </a:stretch>
          </a:blipFill>
        </p:spPr>
        <p:txBody>
          <a:bodyPr wrap="square" lIns="0" tIns="0" rIns="0" bIns="0" rtlCol="0"/>
          <a:lstStyle/>
          <a:p>
            <a:pPr>
              <a:defRPr/>
            </a:pPr>
            <a:endParaRPr kumimoji="0" kern="0" smtClean="0">
              <a:solidFill>
                <a:prstClr val="black"/>
              </a:solidFill>
            </a:endParaRPr>
          </a:p>
        </p:txBody>
      </p:sp>
      <p:sp>
        <p:nvSpPr>
          <p:cNvPr id="208" name="object 205"/>
          <p:cNvSpPr/>
          <p:nvPr/>
        </p:nvSpPr>
        <p:spPr>
          <a:xfrm>
            <a:off x="6649605" y="1812239"/>
            <a:ext cx="1161707"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09" name="object 206"/>
          <p:cNvSpPr txBox="1"/>
          <p:nvPr/>
        </p:nvSpPr>
        <p:spPr>
          <a:xfrm>
            <a:off x="6995514"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6</a:t>
            </a:r>
            <a:endParaRPr sz="1200">
              <a:solidFill>
                <a:prstClr val="black"/>
              </a:solidFill>
              <a:latin typeface="Verdana"/>
              <a:cs typeface="Verdana"/>
            </a:endParaRPr>
          </a:p>
        </p:txBody>
      </p:sp>
      <p:sp>
        <p:nvSpPr>
          <p:cNvPr id="210" name="object 207"/>
          <p:cNvSpPr txBox="1"/>
          <p:nvPr/>
        </p:nvSpPr>
        <p:spPr>
          <a:xfrm>
            <a:off x="6791298" y="2044333"/>
            <a:ext cx="88011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spc="5" dirty="0">
                <a:solidFill>
                  <a:prstClr val="black"/>
                </a:solidFill>
                <a:latin typeface="Verdana"/>
                <a:cs typeface="Verdana"/>
              </a:rPr>
              <a:t>o</a:t>
            </a:r>
            <a:r>
              <a:rPr sz="900" dirty="0">
                <a:solidFill>
                  <a:prstClr val="black"/>
                </a:solidFill>
                <a:latin typeface="Verdana"/>
                <a:cs typeface="Verdana"/>
              </a:rPr>
              <a:t>d</a:t>
            </a:r>
            <a:r>
              <a:rPr sz="900" spc="-10" dirty="0">
                <a:solidFill>
                  <a:prstClr val="black"/>
                </a:solidFill>
                <a:latin typeface="Verdana"/>
                <a:cs typeface="Verdana"/>
              </a:rPr>
              <a:t>u</a:t>
            </a:r>
            <a:r>
              <a:rPr sz="900" spc="-5" dirty="0">
                <a:solidFill>
                  <a:prstClr val="black"/>
                </a:solidFill>
                <a:latin typeface="Verdana"/>
                <a:cs typeface="Verdana"/>
              </a:rPr>
              <a:t>c</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ility</a:t>
            </a:r>
            <a:endParaRPr sz="900">
              <a:solidFill>
                <a:prstClr val="black"/>
              </a:solidFill>
              <a:latin typeface="Verdana"/>
              <a:cs typeface="Verdana"/>
            </a:endParaRPr>
          </a:p>
        </p:txBody>
      </p:sp>
      <p:sp>
        <p:nvSpPr>
          <p:cNvPr id="211" name="object 208"/>
          <p:cNvSpPr txBox="1"/>
          <p:nvPr/>
        </p:nvSpPr>
        <p:spPr>
          <a:xfrm>
            <a:off x="7013840" y="2181493"/>
            <a:ext cx="4349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12" name="object 209"/>
          <p:cNvSpPr/>
          <p:nvPr/>
        </p:nvSpPr>
        <p:spPr>
          <a:xfrm>
            <a:off x="7922737" y="2246457"/>
            <a:ext cx="0" cy="1228725"/>
          </a:xfrm>
          <a:custGeom>
            <a:avLst/>
            <a:gdLst/>
            <a:ahLst/>
            <a:cxnLst/>
            <a:rect l="l" t="t" r="r" b="b"/>
            <a:pathLst>
              <a:path h="1228725">
                <a:moveTo>
                  <a:pt x="0" y="0"/>
                </a:moveTo>
                <a:lnTo>
                  <a:pt x="0" y="1228407"/>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3" name="object 210"/>
          <p:cNvSpPr/>
          <p:nvPr/>
        </p:nvSpPr>
        <p:spPr>
          <a:xfrm>
            <a:off x="7931650" y="275070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4" name="object 211"/>
          <p:cNvSpPr/>
          <p:nvPr/>
        </p:nvSpPr>
        <p:spPr>
          <a:xfrm>
            <a:off x="7916795" y="346646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5" name="object 212"/>
          <p:cNvSpPr/>
          <p:nvPr/>
        </p:nvSpPr>
        <p:spPr>
          <a:xfrm>
            <a:off x="8054340" y="2575560"/>
            <a:ext cx="1089659" cy="469391"/>
          </a:xfrm>
          <a:prstGeom prst="rect">
            <a:avLst/>
          </a:prstGeom>
          <a:blipFill>
            <a:blip r:embed="rId93" cstate="print"/>
            <a:stretch>
              <a:fillRect/>
            </a:stretch>
          </a:blipFill>
        </p:spPr>
        <p:txBody>
          <a:bodyPr wrap="square" lIns="0" tIns="0" rIns="0" bIns="0" rtlCol="0"/>
          <a:lstStyle/>
          <a:p>
            <a:pPr>
              <a:defRPr/>
            </a:pPr>
            <a:endParaRPr kumimoji="0" kern="0" smtClean="0">
              <a:solidFill>
                <a:prstClr val="black"/>
              </a:solidFill>
            </a:endParaRPr>
          </a:p>
        </p:txBody>
      </p:sp>
      <p:sp>
        <p:nvSpPr>
          <p:cNvPr id="216" name="object 213"/>
          <p:cNvSpPr/>
          <p:nvPr/>
        </p:nvSpPr>
        <p:spPr>
          <a:xfrm>
            <a:off x="8174732" y="2569459"/>
            <a:ext cx="891539" cy="516635"/>
          </a:xfrm>
          <a:prstGeom prst="rect">
            <a:avLst/>
          </a:prstGeom>
          <a:blipFill>
            <a:blip r:embed="rId94" cstate="print"/>
            <a:stretch>
              <a:fillRect/>
            </a:stretch>
          </a:blipFill>
        </p:spPr>
        <p:txBody>
          <a:bodyPr wrap="square" lIns="0" tIns="0" rIns="0" bIns="0" rtlCol="0"/>
          <a:lstStyle/>
          <a:p>
            <a:pPr>
              <a:defRPr/>
            </a:pPr>
            <a:endParaRPr kumimoji="0" kern="0" smtClean="0">
              <a:solidFill>
                <a:prstClr val="black"/>
              </a:solidFill>
            </a:endParaRPr>
          </a:p>
        </p:txBody>
      </p:sp>
      <p:sp>
        <p:nvSpPr>
          <p:cNvPr id="217" name="object 214"/>
          <p:cNvSpPr/>
          <p:nvPr/>
        </p:nvSpPr>
        <p:spPr>
          <a:xfrm>
            <a:off x="7977708" y="2499982"/>
            <a:ext cx="1093368" cy="466432"/>
          </a:xfrm>
          <a:prstGeom prst="rect">
            <a:avLst/>
          </a:prstGeom>
          <a:blipFill>
            <a:blip r:embed="rId95" cstate="print"/>
            <a:stretch>
              <a:fillRect/>
            </a:stretch>
          </a:blipFill>
        </p:spPr>
        <p:txBody>
          <a:bodyPr wrap="square" lIns="0" tIns="0" rIns="0" bIns="0" rtlCol="0"/>
          <a:lstStyle/>
          <a:p>
            <a:pPr>
              <a:defRPr/>
            </a:pPr>
            <a:endParaRPr kumimoji="0" kern="0" smtClean="0">
              <a:solidFill>
                <a:prstClr val="black"/>
              </a:solidFill>
            </a:endParaRPr>
          </a:p>
        </p:txBody>
      </p:sp>
      <p:sp>
        <p:nvSpPr>
          <p:cNvPr id="218" name="object 215"/>
          <p:cNvSpPr txBox="1"/>
          <p:nvPr/>
        </p:nvSpPr>
        <p:spPr>
          <a:xfrm>
            <a:off x="8155073" y="2532981"/>
            <a:ext cx="737870" cy="414020"/>
          </a:xfrm>
          <a:prstGeom prst="rect">
            <a:avLst/>
          </a:prstGeom>
        </p:spPr>
        <p:txBody>
          <a:bodyPr vert="horz" wrap="square" lIns="0" tIns="0" rIns="0" bIns="0" rtlCol="0">
            <a:spAutoFit/>
          </a:bodyPr>
          <a:lstStyle/>
          <a:p>
            <a:pPr marL="12700" marR="5080" algn="ctr"/>
            <a:r>
              <a:rPr sz="900" spc="-10" dirty="0">
                <a:solidFill>
                  <a:prstClr val="black"/>
                </a:solidFill>
                <a:latin typeface="Verdana"/>
                <a:cs typeface="Verdana"/>
              </a:rPr>
              <a:t>In</a:t>
            </a:r>
            <a:r>
              <a:rPr sz="900" spc="-5" dirty="0">
                <a:solidFill>
                  <a:prstClr val="black"/>
                </a:solidFill>
                <a:latin typeface="Verdana"/>
                <a:cs typeface="Verdana"/>
              </a:rPr>
              <a:t>v</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to</a:t>
            </a:r>
            <a:r>
              <a:rPr sz="900" spc="-5" dirty="0">
                <a:solidFill>
                  <a:prstClr val="black"/>
                </a:solidFill>
                <a:latin typeface="Verdana"/>
                <a:cs typeface="Verdana"/>
              </a:rPr>
              <a:t>r</a:t>
            </a:r>
            <a:r>
              <a:rPr sz="900" dirty="0">
                <a:solidFill>
                  <a:prstClr val="black"/>
                </a:solidFill>
                <a:latin typeface="Verdana"/>
                <a:cs typeface="Verdana"/>
              </a:rPr>
              <a:t>y</a:t>
            </a:r>
            <a:r>
              <a:rPr sz="900" spc="2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 p</a:t>
            </a:r>
            <a:r>
              <a:rPr sz="900" spc="5" dirty="0">
                <a:solidFill>
                  <a:prstClr val="black"/>
                </a:solidFill>
                <a:latin typeface="Verdana"/>
                <a:cs typeface="Verdana"/>
              </a:rPr>
              <a:t>o</a:t>
            </a:r>
            <a:r>
              <a:rPr sz="900" spc="-5" dirty="0">
                <a:solidFill>
                  <a:prstClr val="black"/>
                </a:solidFill>
                <a:latin typeface="Verdana"/>
                <a:cs typeface="Verdana"/>
              </a:rPr>
              <a:t>ss</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iliti</a:t>
            </a:r>
            <a:r>
              <a:rPr sz="900" dirty="0">
                <a:solidFill>
                  <a:prstClr val="black"/>
                </a:solidFill>
                <a:latin typeface="Verdana"/>
                <a:cs typeface="Verdana"/>
              </a:rPr>
              <a:t>es</a:t>
            </a:r>
            <a:endParaRPr sz="900">
              <a:solidFill>
                <a:prstClr val="black"/>
              </a:solidFill>
              <a:latin typeface="Verdana"/>
              <a:cs typeface="Verdana"/>
            </a:endParaRPr>
          </a:p>
        </p:txBody>
      </p:sp>
      <p:sp>
        <p:nvSpPr>
          <p:cNvPr id="219" name="object 216"/>
          <p:cNvSpPr/>
          <p:nvPr/>
        </p:nvSpPr>
        <p:spPr>
          <a:xfrm>
            <a:off x="8055864" y="3262884"/>
            <a:ext cx="1088135" cy="510535"/>
          </a:xfrm>
          <a:prstGeom prst="rect">
            <a:avLst/>
          </a:prstGeom>
          <a:blipFill>
            <a:blip r:embed="rId96" cstate="print"/>
            <a:stretch>
              <a:fillRect/>
            </a:stretch>
          </a:blipFill>
        </p:spPr>
        <p:txBody>
          <a:bodyPr wrap="square" lIns="0" tIns="0" rIns="0" bIns="0" rtlCol="0"/>
          <a:lstStyle/>
          <a:p>
            <a:pPr>
              <a:defRPr/>
            </a:pPr>
            <a:endParaRPr kumimoji="0" kern="0" smtClean="0">
              <a:solidFill>
                <a:prstClr val="black"/>
              </a:solidFill>
            </a:endParaRPr>
          </a:p>
        </p:txBody>
      </p:sp>
      <p:sp>
        <p:nvSpPr>
          <p:cNvPr id="220" name="object 217"/>
          <p:cNvSpPr/>
          <p:nvPr/>
        </p:nvSpPr>
        <p:spPr>
          <a:xfrm>
            <a:off x="8057388" y="3297935"/>
            <a:ext cx="1086611" cy="516631"/>
          </a:xfrm>
          <a:prstGeom prst="rect">
            <a:avLst/>
          </a:prstGeom>
          <a:blipFill>
            <a:blip r:embed="rId97" cstate="print"/>
            <a:stretch>
              <a:fillRect/>
            </a:stretch>
          </a:blipFill>
        </p:spPr>
        <p:txBody>
          <a:bodyPr wrap="square" lIns="0" tIns="0" rIns="0" bIns="0" rtlCol="0"/>
          <a:lstStyle/>
          <a:p>
            <a:pPr>
              <a:defRPr/>
            </a:pPr>
            <a:endParaRPr kumimoji="0" kern="0" smtClean="0">
              <a:solidFill>
                <a:prstClr val="black"/>
              </a:solidFill>
            </a:endParaRPr>
          </a:p>
        </p:txBody>
      </p:sp>
      <p:sp>
        <p:nvSpPr>
          <p:cNvPr id="221" name="object 218"/>
          <p:cNvSpPr/>
          <p:nvPr/>
        </p:nvSpPr>
        <p:spPr>
          <a:xfrm>
            <a:off x="7979194" y="3186315"/>
            <a:ext cx="1093368" cy="508457"/>
          </a:xfrm>
          <a:prstGeom prst="rect">
            <a:avLst/>
          </a:prstGeom>
          <a:blipFill>
            <a:blip r:embed="rId98" cstate="print"/>
            <a:stretch>
              <a:fillRect/>
            </a:stretch>
          </a:blipFill>
        </p:spPr>
        <p:txBody>
          <a:bodyPr wrap="square" lIns="0" tIns="0" rIns="0" bIns="0" rtlCol="0"/>
          <a:lstStyle/>
          <a:p>
            <a:pPr>
              <a:defRPr/>
            </a:pPr>
            <a:endParaRPr kumimoji="0" kern="0" smtClean="0">
              <a:solidFill>
                <a:prstClr val="black"/>
              </a:solidFill>
            </a:endParaRPr>
          </a:p>
        </p:txBody>
      </p:sp>
      <p:sp>
        <p:nvSpPr>
          <p:cNvPr id="222" name="object 219"/>
          <p:cNvSpPr txBox="1"/>
          <p:nvPr/>
        </p:nvSpPr>
        <p:spPr>
          <a:xfrm>
            <a:off x="8037687" y="3261102"/>
            <a:ext cx="9772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E</a:t>
            </a:r>
            <a:r>
              <a:rPr sz="900" spc="-10" dirty="0">
                <a:solidFill>
                  <a:prstClr val="black"/>
                </a:solidFill>
                <a:latin typeface="Verdana"/>
                <a:cs typeface="Verdana"/>
              </a:rPr>
              <a:t>u</a:t>
            </a:r>
            <a:r>
              <a:rPr sz="900" dirty="0">
                <a:solidFill>
                  <a:prstClr val="black"/>
                </a:solidFill>
                <a:latin typeface="Verdana"/>
                <a:cs typeface="Verdana"/>
              </a:rPr>
              <a:t>2P</a:t>
            </a:r>
            <a:r>
              <a:rPr sz="900" spc="15" dirty="0">
                <a:solidFill>
                  <a:prstClr val="black"/>
                </a:solidFill>
                <a:latin typeface="Verdana"/>
                <a:cs typeface="Verdana"/>
              </a:rPr>
              <a:t>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n</a:t>
            </a:r>
            <a:endParaRPr sz="900">
              <a:solidFill>
                <a:prstClr val="black"/>
              </a:solidFill>
              <a:latin typeface="Verdana"/>
              <a:cs typeface="Verdana"/>
            </a:endParaRPr>
          </a:p>
        </p:txBody>
      </p:sp>
      <p:sp>
        <p:nvSpPr>
          <p:cNvPr id="223" name="object 220"/>
          <p:cNvSpPr txBox="1"/>
          <p:nvPr/>
        </p:nvSpPr>
        <p:spPr>
          <a:xfrm>
            <a:off x="8091065" y="3398262"/>
            <a:ext cx="86868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PROTEC</a:t>
            </a:r>
            <a:r>
              <a:rPr sz="900" dirty="0">
                <a:solidFill>
                  <a:prstClr val="black"/>
                </a:solidFill>
                <a:latin typeface="Verdana"/>
                <a:cs typeface="Verdana"/>
              </a:rPr>
              <a:t>T</a:t>
            </a:r>
            <a:endParaRPr sz="900">
              <a:solidFill>
                <a:prstClr val="black"/>
              </a:solidFill>
              <a:latin typeface="Verdana"/>
              <a:cs typeface="Verdana"/>
            </a:endParaRPr>
          </a:p>
          <a:p>
            <a:pPr algn="ctr"/>
            <a:r>
              <a:rPr sz="900" dirty="0">
                <a:solidFill>
                  <a:prstClr val="black"/>
                </a:solidFill>
                <a:latin typeface="Verdana"/>
                <a:cs typeface="Verdana"/>
              </a:rPr>
              <a:t>me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a:t>
            </a:r>
            <a:r>
              <a:rPr sz="900" spc="5" dirty="0">
                <a:solidFill>
                  <a:prstClr val="black"/>
                </a:solidFill>
                <a:latin typeface="Verdana"/>
                <a:cs typeface="Verdana"/>
              </a:rPr>
              <a:t>olo</a:t>
            </a:r>
            <a:r>
              <a:rPr sz="900" dirty="0">
                <a:solidFill>
                  <a:prstClr val="black"/>
                </a:solidFill>
                <a:latin typeface="Verdana"/>
                <a:cs typeface="Verdana"/>
              </a:rPr>
              <a:t>g</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24" name="object 221"/>
          <p:cNvSpPr/>
          <p:nvPr/>
        </p:nvSpPr>
        <p:spPr>
          <a:xfrm>
            <a:off x="7984235" y="1888235"/>
            <a:ext cx="1159763" cy="533399"/>
          </a:xfrm>
          <a:prstGeom prst="rect">
            <a:avLst/>
          </a:prstGeom>
          <a:blipFill>
            <a:blip r:embed="rId99" cstate="print"/>
            <a:stretch>
              <a:fillRect/>
            </a:stretch>
          </a:blipFill>
        </p:spPr>
        <p:txBody>
          <a:bodyPr wrap="square" lIns="0" tIns="0" rIns="0" bIns="0" rtlCol="0"/>
          <a:lstStyle/>
          <a:p>
            <a:pPr>
              <a:defRPr/>
            </a:pPr>
            <a:endParaRPr kumimoji="0" kern="0" smtClean="0">
              <a:solidFill>
                <a:prstClr val="black"/>
              </a:solidFill>
            </a:endParaRPr>
          </a:p>
        </p:txBody>
      </p:sp>
      <p:sp>
        <p:nvSpPr>
          <p:cNvPr id="225" name="object 222"/>
          <p:cNvSpPr/>
          <p:nvPr/>
        </p:nvSpPr>
        <p:spPr>
          <a:xfrm>
            <a:off x="8138159" y="1873008"/>
            <a:ext cx="900680" cy="588251"/>
          </a:xfrm>
          <a:prstGeom prst="rect">
            <a:avLst/>
          </a:prstGeom>
          <a:blipFill>
            <a:blip r:embed="rId100" cstate="print"/>
            <a:stretch>
              <a:fillRect/>
            </a:stretch>
          </a:blipFill>
        </p:spPr>
        <p:txBody>
          <a:bodyPr wrap="square" lIns="0" tIns="0" rIns="0" bIns="0" rtlCol="0"/>
          <a:lstStyle/>
          <a:p>
            <a:pPr>
              <a:defRPr/>
            </a:pPr>
            <a:endParaRPr kumimoji="0" kern="0" smtClean="0">
              <a:solidFill>
                <a:prstClr val="black"/>
              </a:solidFill>
            </a:endParaRPr>
          </a:p>
        </p:txBody>
      </p:sp>
      <p:sp>
        <p:nvSpPr>
          <p:cNvPr id="226" name="object 223"/>
          <p:cNvSpPr/>
          <p:nvPr/>
        </p:nvSpPr>
        <p:spPr>
          <a:xfrm>
            <a:off x="7907883" y="1812239"/>
            <a:ext cx="1164678" cy="530860"/>
          </a:xfrm>
          <a:prstGeom prst="rect">
            <a:avLst/>
          </a:prstGeom>
          <a:blipFill>
            <a:blip r:embed="rId101" cstate="print"/>
            <a:stretch>
              <a:fillRect/>
            </a:stretch>
          </a:blipFill>
        </p:spPr>
        <p:txBody>
          <a:bodyPr wrap="square" lIns="0" tIns="0" rIns="0" bIns="0" rtlCol="0"/>
          <a:lstStyle/>
          <a:p>
            <a:pPr>
              <a:defRPr/>
            </a:pPr>
            <a:endParaRPr kumimoji="0" kern="0" smtClean="0">
              <a:solidFill>
                <a:prstClr val="black"/>
              </a:solidFill>
            </a:endParaRPr>
          </a:p>
        </p:txBody>
      </p:sp>
      <p:sp>
        <p:nvSpPr>
          <p:cNvPr id="227" name="object 224"/>
          <p:cNvSpPr txBox="1"/>
          <p:nvPr/>
        </p:nvSpPr>
        <p:spPr>
          <a:xfrm>
            <a:off x="82558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7</a:t>
            </a:r>
            <a:endParaRPr sz="1200">
              <a:solidFill>
                <a:prstClr val="black"/>
              </a:solidFill>
              <a:latin typeface="Verdana"/>
              <a:cs typeface="Verdana"/>
            </a:endParaRPr>
          </a:p>
        </p:txBody>
      </p:sp>
      <p:sp>
        <p:nvSpPr>
          <p:cNvPr id="228" name="object 225"/>
          <p:cNvSpPr txBox="1"/>
          <p:nvPr/>
        </p:nvSpPr>
        <p:spPr>
          <a:xfrm>
            <a:off x="8117159" y="2044333"/>
            <a:ext cx="744220" cy="276860"/>
          </a:xfrm>
          <a:prstGeom prst="rect">
            <a:avLst/>
          </a:prstGeom>
        </p:spPr>
        <p:txBody>
          <a:bodyPr vert="horz" wrap="square" lIns="0" tIns="0" rIns="0" bIns="0" rtlCol="0">
            <a:spAutoFit/>
          </a:bodyPr>
          <a:lstStyle/>
          <a:p>
            <a:pPr marL="93345" marR="5080" indent="-81280"/>
            <a:r>
              <a:rPr sz="900" spc="-5" dirty="0">
                <a:solidFill>
                  <a:prstClr val="black"/>
                </a:solidFill>
                <a:latin typeface="Verdana"/>
                <a:cs typeface="Verdana"/>
              </a:rPr>
              <a:t>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10" dirty="0">
                <a:solidFill>
                  <a:prstClr val="black"/>
                </a:solidFill>
                <a:latin typeface="Verdana"/>
                <a:cs typeface="Verdana"/>
              </a:rPr>
              <a:t> </a:t>
            </a:r>
            <a:r>
              <a:rPr sz="900" spc="-5" dirty="0">
                <a:solidFill>
                  <a:prstClr val="black"/>
                </a:solidFill>
                <a:latin typeface="Verdana"/>
                <a:cs typeface="Verdana"/>
              </a:rPr>
              <a:t>a</a:t>
            </a:r>
            <a:r>
              <a:rPr sz="900" spc="-10" dirty="0">
                <a:solidFill>
                  <a:prstClr val="black"/>
                </a:solidFill>
                <a:latin typeface="Verdana"/>
                <a:cs typeface="Verdana"/>
              </a:rPr>
              <a:t>nd </a:t>
            </a:r>
            <a:r>
              <a:rPr sz="900" dirty="0">
                <a:solidFill>
                  <a:prstClr val="black"/>
                </a:solidFill>
                <a:latin typeface="Verdana"/>
                <a:cs typeface="Verdana"/>
              </a:rPr>
              <a:t>ed</a:t>
            </a:r>
            <a:r>
              <a:rPr sz="900" spc="-10" dirty="0">
                <a:solidFill>
                  <a:prstClr val="black"/>
                </a:solidFill>
                <a:latin typeface="Verdana"/>
                <a:cs typeface="Verdana"/>
              </a:rPr>
              <a:t>u</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29" name="object 226"/>
          <p:cNvSpPr/>
          <p:nvPr/>
        </p:nvSpPr>
        <p:spPr>
          <a:xfrm>
            <a:off x="679135" y="161894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0" name="object 227"/>
          <p:cNvSpPr/>
          <p:nvPr/>
        </p:nvSpPr>
        <p:spPr>
          <a:xfrm>
            <a:off x="86394" y="2224046"/>
            <a:ext cx="0" cy="1757045"/>
          </a:xfrm>
          <a:custGeom>
            <a:avLst/>
            <a:gdLst/>
            <a:ahLst/>
            <a:cxnLst/>
            <a:rect l="l" t="t" r="r" b="b"/>
            <a:pathLst>
              <a:path h="1757045">
                <a:moveTo>
                  <a:pt x="0" y="0"/>
                </a:moveTo>
                <a:lnTo>
                  <a:pt x="0" y="1756473"/>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1" name="object 228"/>
          <p:cNvSpPr/>
          <p:nvPr/>
        </p:nvSpPr>
        <p:spPr>
          <a:xfrm>
            <a:off x="92336" y="304485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2" name="object 229"/>
          <p:cNvSpPr/>
          <p:nvPr/>
        </p:nvSpPr>
        <p:spPr>
          <a:xfrm>
            <a:off x="92336" y="357711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3" name="object 230"/>
          <p:cNvSpPr/>
          <p:nvPr/>
        </p:nvSpPr>
        <p:spPr>
          <a:xfrm>
            <a:off x="210311" y="2566416"/>
            <a:ext cx="1095743" cy="301751"/>
          </a:xfrm>
          <a:prstGeom prst="rect">
            <a:avLst/>
          </a:prstGeom>
          <a:blipFill>
            <a:blip r:embed="rId102" cstate="print"/>
            <a:stretch>
              <a:fillRect/>
            </a:stretch>
          </a:blipFill>
        </p:spPr>
        <p:txBody>
          <a:bodyPr wrap="square" lIns="0" tIns="0" rIns="0" bIns="0" rtlCol="0"/>
          <a:lstStyle/>
          <a:p>
            <a:pPr>
              <a:defRPr/>
            </a:pPr>
            <a:endParaRPr kumimoji="0" kern="0" smtClean="0">
              <a:solidFill>
                <a:prstClr val="black"/>
              </a:solidFill>
            </a:endParaRPr>
          </a:p>
        </p:txBody>
      </p:sp>
      <p:sp>
        <p:nvSpPr>
          <p:cNvPr id="234" name="object 231"/>
          <p:cNvSpPr/>
          <p:nvPr/>
        </p:nvSpPr>
        <p:spPr>
          <a:xfrm>
            <a:off x="332229" y="2545073"/>
            <a:ext cx="891529" cy="379469"/>
          </a:xfrm>
          <a:prstGeom prst="rect">
            <a:avLst/>
          </a:prstGeom>
          <a:blipFill>
            <a:blip r:embed="rId103" cstate="print"/>
            <a:stretch>
              <a:fillRect/>
            </a:stretch>
          </a:blipFill>
        </p:spPr>
        <p:txBody>
          <a:bodyPr wrap="square" lIns="0" tIns="0" rIns="0" bIns="0" rtlCol="0"/>
          <a:lstStyle/>
          <a:p>
            <a:pPr>
              <a:defRPr/>
            </a:pPr>
            <a:endParaRPr kumimoji="0" kern="0" smtClean="0">
              <a:solidFill>
                <a:prstClr val="black"/>
              </a:solidFill>
            </a:endParaRPr>
          </a:p>
        </p:txBody>
      </p:sp>
      <p:sp>
        <p:nvSpPr>
          <p:cNvPr id="235" name="object 232"/>
          <p:cNvSpPr/>
          <p:nvPr/>
        </p:nvSpPr>
        <p:spPr>
          <a:xfrm>
            <a:off x="133934" y="2490177"/>
            <a:ext cx="1093368" cy="298348"/>
          </a:xfrm>
          <a:prstGeom prst="rect">
            <a:avLst/>
          </a:prstGeom>
          <a:blipFill>
            <a:blip r:embed="rId104" cstate="print"/>
            <a:stretch>
              <a:fillRect/>
            </a:stretch>
          </a:blipFill>
        </p:spPr>
        <p:txBody>
          <a:bodyPr wrap="square" lIns="0" tIns="0" rIns="0" bIns="0" rtlCol="0"/>
          <a:lstStyle/>
          <a:p>
            <a:pPr>
              <a:defRPr/>
            </a:pPr>
            <a:endParaRPr kumimoji="0" kern="0" smtClean="0">
              <a:solidFill>
                <a:prstClr val="black"/>
              </a:solidFill>
            </a:endParaRPr>
          </a:p>
        </p:txBody>
      </p:sp>
      <p:sp>
        <p:nvSpPr>
          <p:cNvPr id="236" name="object 233"/>
          <p:cNvSpPr txBox="1"/>
          <p:nvPr/>
        </p:nvSpPr>
        <p:spPr>
          <a:xfrm>
            <a:off x="88550" y="2507714"/>
            <a:ext cx="864869" cy="139700"/>
          </a:xfrm>
          <a:prstGeom prst="rect">
            <a:avLst/>
          </a:prstGeom>
        </p:spPr>
        <p:txBody>
          <a:bodyPr vert="horz" wrap="square" lIns="0" tIns="0" rIns="0" bIns="0" rtlCol="0">
            <a:spAutoFit/>
          </a:bodyPr>
          <a:lstStyle/>
          <a:p>
            <a:pPr marL="12700">
              <a:tabLst>
                <a:tab pos="332740" algn="l"/>
              </a:tabLst>
            </a:pPr>
            <a:r>
              <a:rPr sz="900" u="heavy" dirty="0">
                <a:solidFill>
                  <a:prstClr val="black"/>
                </a:solidFill>
                <a:latin typeface="Verdana"/>
                <a:cs typeface="Verdana"/>
              </a:rPr>
              <a:t>  </a:t>
            </a:r>
            <a:r>
              <a:rPr sz="900" u="heavy" spc="110" dirty="0">
                <a:solidFill>
                  <a:prstClr val="black"/>
                </a:solidFill>
                <a:latin typeface="Verdana"/>
                <a:cs typeface="Verdana"/>
              </a:rPr>
              <a:t> </a:t>
            </a:r>
            <a:r>
              <a:rPr sz="900" dirty="0">
                <a:solidFill>
                  <a:prstClr val="black"/>
                </a:solidFill>
                <a:latin typeface="Verdana"/>
                <a:cs typeface="Verdana"/>
              </a:rPr>
              <a:t>	</a:t>
            </a:r>
            <a:r>
              <a:rPr sz="900" spc="-5" dirty="0">
                <a:solidFill>
                  <a:prstClr val="black"/>
                </a:solidFill>
                <a:latin typeface="Verdana"/>
                <a:cs typeface="Verdana"/>
              </a:rPr>
              <a:t>Sc</a:t>
            </a:r>
            <a:r>
              <a:rPr sz="900" spc="5" dirty="0">
                <a:solidFill>
                  <a:prstClr val="black"/>
                </a:solidFill>
                <a:latin typeface="Verdana"/>
                <a:cs typeface="Verdana"/>
              </a:rPr>
              <a:t>i</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ti</a:t>
            </a:r>
            <a:r>
              <a:rPr sz="900" spc="-5" dirty="0">
                <a:solidFill>
                  <a:prstClr val="black"/>
                </a:solidFill>
                <a:latin typeface="Verdana"/>
                <a:cs typeface="Verdana"/>
              </a:rPr>
              <a:t>f</a:t>
            </a:r>
            <a:r>
              <a:rPr sz="900" spc="5" dirty="0">
                <a:solidFill>
                  <a:prstClr val="black"/>
                </a:solidFill>
                <a:latin typeface="Verdana"/>
                <a:cs typeface="Verdana"/>
              </a:rPr>
              <a:t>ic</a:t>
            </a:r>
            <a:endParaRPr sz="900">
              <a:solidFill>
                <a:prstClr val="black"/>
              </a:solidFill>
              <a:latin typeface="Verdana"/>
              <a:cs typeface="Verdana"/>
            </a:endParaRPr>
          </a:p>
        </p:txBody>
      </p:sp>
      <p:sp>
        <p:nvSpPr>
          <p:cNvPr id="237" name="object 234"/>
          <p:cNvSpPr txBox="1"/>
          <p:nvPr/>
        </p:nvSpPr>
        <p:spPr>
          <a:xfrm>
            <a:off x="311373" y="2644874"/>
            <a:ext cx="73850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38" name="object 235"/>
          <p:cNvSpPr/>
          <p:nvPr/>
        </p:nvSpPr>
        <p:spPr>
          <a:xfrm>
            <a:off x="210311" y="2993148"/>
            <a:ext cx="1095743" cy="350507"/>
          </a:xfrm>
          <a:prstGeom prst="rect">
            <a:avLst/>
          </a:prstGeom>
          <a:blipFill>
            <a:blip r:embed="rId105" cstate="print"/>
            <a:stretch>
              <a:fillRect/>
            </a:stretch>
          </a:blipFill>
        </p:spPr>
        <p:txBody>
          <a:bodyPr wrap="square" lIns="0" tIns="0" rIns="0" bIns="0" rtlCol="0"/>
          <a:lstStyle/>
          <a:p>
            <a:pPr>
              <a:defRPr/>
            </a:pPr>
            <a:endParaRPr kumimoji="0" kern="0" smtClean="0">
              <a:solidFill>
                <a:prstClr val="black"/>
              </a:solidFill>
            </a:endParaRPr>
          </a:p>
        </p:txBody>
      </p:sp>
      <p:sp>
        <p:nvSpPr>
          <p:cNvPr id="239" name="object 236"/>
          <p:cNvSpPr/>
          <p:nvPr/>
        </p:nvSpPr>
        <p:spPr>
          <a:xfrm>
            <a:off x="309369" y="3022085"/>
            <a:ext cx="937249" cy="379469"/>
          </a:xfrm>
          <a:prstGeom prst="rect">
            <a:avLst/>
          </a:prstGeom>
          <a:blipFill>
            <a:blip r:embed="rId106" cstate="print"/>
            <a:stretch>
              <a:fillRect/>
            </a:stretch>
          </a:blipFill>
        </p:spPr>
        <p:txBody>
          <a:bodyPr wrap="square" lIns="0" tIns="0" rIns="0" bIns="0" rtlCol="0"/>
          <a:lstStyle/>
          <a:p>
            <a:pPr>
              <a:defRPr/>
            </a:pPr>
            <a:endParaRPr kumimoji="0" kern="0" smtClean="0">
              <a:solidFill>
                <a:prstClr val="black"/>
              </a:solidFill>
            </a:endParaRPr>
          </a:p>
        </p:txBody>
      </p:sp>
      <p:sp>
        <p:nvSpPr>
          <p:cNvPr id="240" name="object 237"/>
          <p:cNvSpPr/>
          <p:nvPr/>
        </p:nvSpPr>
        <p:spPr>
          <a:xfrm>
            <a:off x="133934" y="2917393"/>
            <a:ext cx="1093368" cy="347370"/>
          </a:xfrm>
          <a:prstGeom prst="rect">
            <a:avLst/>
          </a:prstGeom>
          <a:blipFill>
            <a:blip r:embed="rId107" cstate="print"/>
            <a:stretch>
              <a:fillRect/>
            </a:stretch>
          </a:blipFill>
        </p:spPr>
        <p:txBody>
          <a:bodyPr wrap="square" lIns="0" tIns="0" rIns="0" bIns="0" rtlCol="0"/>
          <a:lstStyle/>
          <a:p>
            <a:pPr>
              <a:defRPr/>
            </a:pPr>
            <a:endParaRPr kumimoji="0" kern="0" smtClean="0">
              <a:solidFill>
                <a:prstClr val="black"/>
              </a:solidFill>
            </a:endParaRPr>
          </a:p>
        </p:txBody>
      </p:sp>
      <p:sp>
        <p:nvSpPr>
          <p:cNvPr id="241" name="object 238"/>
          <p:cNvSpPr txBox="1"/>
          <p:nvPr/>
        </p:nvSpPr>
        <p:spPr>
          <a:xfrm>
            <a:off x="288475" y="2984713"/>
            <a:ext cx="782320" cy="276860"/>
          </a:xfrm>
          <a:prstGeom prst="rect">
            <a:avLst/>
          </a:prstGeom>
        </p:spPr>
        <p:txBody>
          <a:bodyPr vert="horz" wrap="square" lIns="0" tIns="0" rIns="0" bIns="0" rtlCol="0">
            <a:spAutoFit/>
          </a:bodyPr>
          <a:lstStyle/>
          <a:p>
            <a:pPr marL="12700" marR="5080" indent="177800"/>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 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a:t>
            </a:r>
            <a:endParaRPr sz="900">
              <a:solidFill>
                <a:prstClr val="black"/>
              </a:solidFill>
              <a:latin typeface="Verdana"/>
              <a:cs typeface="Verdana"/>
            </a:endParaRPr>
          </a:p>
        </p:txBody>
      </p:sp>
      <p:sp>
        <p:nvSpPr>
          <p:cNvPr id="242" name="object 239"/>
          <p:cNvSpPr/>
          <p:nvPr/>
        </p:nvSpPr>
        <p:spPr>
          <a:xfrm>
            <a:off x="211833" y="3480815"/>
            <a:ext cx="1095755" cy="332231"/>
          </a:xfrm>
          <a:prstGeom prst="rect">
            <a:avLst/>
          </a:prstGeom>
          <a:blipFill>
            <a:blip r:embed="rId108" cstate="print"/>
            <a:stretch>
              <a:fillRect/>
            </a:stretch>
          </a:blipFill>
        </p:spPr>
        <p:txBody>
          <a:bodyPr wrap="square" lIns="0" tIns="0" rIns="0" bIns="0" rtlCol="0"/>
          <a:lstStyle/>
          <a:p>
            <a:pPr>
              <a:defRPr/>
            </a:pPr>
            <a:endParaRPr kumimoji="0" kern="0" smtClean="0">
              <a:solidFill>
                <a:prstClr val="black"/>
              </a:solidFill>
            </a:endParaRPr>
          </a:p>
        </p:txBody>
      </p:sp>
      <p:sp>
        <p:nvSpPr>
          <p:cNvPr id="243" name="object 240"/>
          <p:cNvSpPr/>
          <p:nvPr/>
        </p:nvSpPr>
        <p:spPr>
          <a:xfrm>
            <a:off x="425192" y="3508241"/>
            <a:ext cx="708659" cy="379475"/>
          </a:xfrm>
          <a:prstGeom prst="rect">
            <a:avLst/>
          </a:prstGeom>
          <a:blipFill>
            <a:blip r:embed="rId109" cstate="print"/>
            <a:stretch>
              <a:fillRect/>
            </a:stretch>
          </a:blipFill>
        </p:spPr>
        <p:txBody>
          <a:bodyPr wrap="square" lIns="0" tIns="0" rIns="0" bIns="0" rtlCol="0"/>
          <a:lstStyle/>
          <a:p>
            <a:pPr>
              <a:defRPr/>
            </a:pPr>
            <a:endParaRPr kumimoji="0" kern="0" smtClean="0">
              <a:solidFill>
                <a:prstClr val="black"/>
              </a:solidFill>
            </a:endParaRPr>
          </a:p>
        </p:txBody>
      </p:sp>
      <p:sp>
        <p:nvSpPr>
          <p:cNvPr id="244" name="object 241"/>
          <p:cNvSpPr/>
          <p:nvPr/>
        </p:nvSpPr>
        <p:spPr>
          <a:xfrm>
            <a:off x="135420" y="3404831"/>
            <a:ext cx="1093368" cy="329158"/>
          </a:xfrm>
          <a:prstGeom prst="rect">
            <a:avLst/>
          </a:prstGeom>
          <a:blipFill>
            <a:blip r:embed="rId110" cstate="print"/>
            <a:stretch>
              <a:fillRect/>
            </a:stretch>
          </a:blipFill>
        </p:spPr>
        <p:txBody>
          <a:bodyPr wrap="square" lIns="0" tIns="0" rIns="0" bIns="0" rtlCol="0"/>
          <a:lstStyle/>
          <a:p>
            <a:pPr>
              <a:defRPr/>
            </a:pPr>
            <a:endParaRPr kumimoji="0" kern="0" smtClean="0">
              <a:solidFill>
                <a:prstClr val="black"/>
              </a:solidFill>
            </a:endParaRPr>
          </a:p>
        </p:txBody>
      </p:sp>
      <p:sp>
        <p:nvSpPr>
          <p:cNvPr id="245" name="object 242"/>
          <p:cNvSpPr txBox="1"/>
          <p:nvPr/>
        </p:nvSpPr>
        <p:spPr>
          <a:xfrm>
            <a:off x="404261" y="3471312"/>
            <a:ext cx="554355" cy="276860"/>
          </a:xfrm>
          <a:prstGeom prst="rect">
            <a:avLst/>
          </a:prstGeom>
        </p:spPr>
        <p:txBody>
          <a:bodyPr vert="horz" wrap="square" lIns="0" tIns="0" rIns="0" bIns="0" rtlCol="0">
            <a:spAutoFit/>
          </a:bodyPr>
          <a:lstStyle/>
          <a:p>
            <a:pPr marL="12700" marR="5080" indent="13335"/>
            <a:r>
              <a:rPr sz="900" spc="-5" dirty="0">
                <a:solidFill>
                  <a:prstClr val="black"/>
                </a:solidFill>
                <a:latin typeface="Verdana"/>
                <a:cs typeface="Verdana"/>
              </a:rPr>
              <a:t>F</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i</a:t>
            </a:r>
            <a:r>
              <a:rPr sz="900" spc="-5" dirty="0">
                <a:solidFill>
                  <a:prstClr val="black"/>
                </a:solidFill>
                <a:latin typeface="Verdana"/>
                <a:cs typeface="Verdana"/>
              </a:rPr>
              <a:t>al r</a:t>
            </a:r>
            <a:r>
              <a:rPr sz="900" dirty="0">
                <a:solidFill>
                  <a:prstClr val="black"/>
                </a:solidFill>
                <a:latin typeface="Verdana"/>
                <a:cs typeface="Verdana"/>
              </a:rPr>
              <a:t>ep</a:t>
            </a:r>
            <a:r>
              <a:rPr sz="900" spc="5" dirty="0">
                <a:solidFill>
                  <a:prstClr val="black"/>
                </a:solidFill>
                <a:latin typeface="Verdana"/>
                <a:cs typeface="Verdana"/>
              </a:rPr>
              <a:t>o</a:t>
            </a:r>
            <a:r>
              <a:rPr sz="900" spc="-5" dirty="0">
                <a:solidFill>
                  <a:prstClr val="black"/>
                </a:solidFill>
                <a:latin typeface="Verdana"/>
                <a:cs typeface="Verdana"/>
              </a:rPr>
              <a:t>r</a:t>
            </a:r>
            <a:r>
              <a:rPr sz="900" spc="5" dirty="0">
                <a:solidFill>
                  <a:prstClr val="black"/>
                </a:solidFill>
                <a:latin typeface="Verdana"/>
                <a:cs typeface="Verdana"/>
              </a:rPr>
              <a:t>ti</a:t>
            </a:r>
            <a:r>
              <a:rPr sz="900" spc="-10" dirty="0">
                <a:solidFill>
                  <a:prstClr val="black"/>
                </a:solidFill>
                <a:latin typeface="Verdana"/>
                <a:cs typeface="Verdana"/>
              </a:rPr>
              <a:t>n</a:t>
            </a:r>
            <a:r>
              <a:rPr sz="900" dirty="0">
                <a:solidFill>
                  <a:prstClr val="black"/>
                </a:solidFill>
                <a:latin typeface="Verdana"/>
                <a:cs typeface="Verdana"/>
              </a:rPr>
              <a:t>g</a:t>
            </a:r>
            <a:endParaRPr sz="900">
              <a:solidFill>
                <a:prstClr val="black"/>
              </a:solidFill>
              <a:latin typeface="Verdana"/>
              <a:cs typeface="Verdana"/>
            </a:endParaRPr>
          </a:p>
        </p:txBody>
      </p:sp>
      <p:sp>
        <p:nvSpPr>
          <p:cNvPr id="246" name="object 243"/>
          <p:cNvSpPr/>
          <p:nvPr/>
        </p:nvSpPr>
        <p:spPr>
          <a:xfrm>
            <a:off x="77482" y="398751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7" name="object 244"/>
          <p:cNvSpPr/>
          <p:nvPr/>
        </p:nvSpPr>
        <p:spPr>
          <a:xfrm>
            <a:off x="224027" y="3921252"/>
            <a:ext cx="1095743" cy="256031"/>
          </a:xfrm>
          <a:prstGeom prst="rect">
            <a:avLst/>
          </a:prstGeom>
          <a:blipFill>
            <a:blip r:embed="rId111" cstate="print"/>
            <a:stretch>
              <a:fillRect/>
            </a:stretch>
          </a:blipFill>
        </p:spPr>
        <p:txBody>
          <a:bodyPr wrap="square" lIns="0" tIns="0" rIns="0" bIns="0" rtlCol="0"/>
          <a:lstStyle/>
          <a:p>
            <a:pPr>
              <a:defRPr/>
            </a:pPr>
            <a:endParaRPr kumimoji="0" kern="0" smtClean="0">
              <a:solidFill>
                <a:prstClr val="black"/>
              </a:solidFill>
            </a:endParaRPr>
          </a:p>
        </p:txBody>
      </p:sp>
      <p:sp>
        <p:nvSpPr>
          <p:cNvPr id="248" name="object 245"/>
          <p:cNvSpPr/>
          <p:nvPr/>
        </p:nvSpPr>
        <p:spPr>
          <a:xfrm>
            <a:off x="252981" y="3944102"/>
            <a:ext cx="1074419" cy="242315"/>
          </a:xfrm>
          <a:prstGeom prst="rect">
            <a:avLst/>
          </a:prstGeom>
          <a:blipFill>
            <a:blip r:embed="rId112" cstate="print"/>
            <a:stretch>
              <a:fillRect/>
            </a:stretch>
          </a:blipFill>
        </p:spPr>
        <p:txBody>
          <a:bodyPr wrap="square" lIns="0" tIns="0" rIns="0" bIns="0" rtlCol="0"/>
          <a:lstStyle/>
          <a:p>
            <a:pPr>
              <a:defRPr/>
            </a:pPr>
            <a:endParaRPr kumimoji="0" kern="0" smtClean="0">
              <a:solidFill>
                <a:prstClr val="black"/>
              </a:solidFill>
            </a:endParaRPr>
          </a:p>
        </p:txBody>
      </p:sp>
      <p:sp>
        <p:nvSpPr>
          <p:cNvPr id="249" name="object 246"/>
          <p:cNvSpPr/>
          <p:nvPr/>
        </p:nvSpPr>
        <p:spPr>
          <a:xfrm>
            <a:off x="147307" y="3844645"/>
            <a:ext cx="1093368" cy="253530"/>
          </a:xfrm>
          <a:prstGeom prst="rect">
            <a:avLst/>
          </a:prstGeom>
          <a:blipFill>
            <a:blip r:embed="rId113" cstate="print"/>
            <a:stretch>
              <a:fillRect/>
            </a:stretch>
          </a:blipFill>
        </p:spPr>
        <p:txBody>
          <a:bodyPr wrap="square" lIns="0" tIns="0" rIns="0" bIns="0" rtlCol="0"/>
          <a:lstStyle/>
          <a:p>
            <a:pPr>
              <a:defRPr/>
            </a:pPr>
            <a:endParaRPr kumimoji="0" kern="0" smtClean="0">
              <a:solidFill>
                <a:prstClr val="black"/>
              </a:solidFill>
            </a:endParaRPr>
          </a:p>
        </p:txBody>
      </p:sp>
      <p:sp>
        <p:nvSpPr>
          <p:cNvPr id="250" name="object 247"/>
          <p:cNvSpPr txBox="1"/>
          <p:nvPr/>
        </p:nvSpPr>
        <p:spPr>
          <a:xfrm>
            <a:off x="233265" y="3907626"/>
            <a:ext cx="92138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a:t>
            </a:r>
            <a:r>
              <a:rPr sz="900" dirty="0">
                <a:solidFill>
                  <a:prstClr val="black"/>
                </a:solidFill>
                <a:latin typeface="Verdana"/>
                <a:cs typeface="Verdana"/>
              </a:rPr>
              <a:t>mm</a:t>
            </a:r>
            <a:r>
              <a:rPr sz="900" spc="-10" dirty="0">
                <a:solidFill>
                  <a:prstClr val="black"/>
                </a:solidFill>
                <a:latin typeface="Verdana"/>
                <a:cs typeface="Verdana"/>
              </a:rPr>
              <a:t>un</a:t>
            </a:r>
            <a:r>
              <a:rPr sz="900" spc="5" dirty="0">
                <a:solidFill>
                  <a:prstClr val="black"/>
                </a:solidFill>
                <a:latin typeface="Verdana"/>
                <a:cs typeface="Verdana"/>
              </a:rPr>
              <a:t>i</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1" name="object 248"/>
          <p:cNvSpPr/>
          <p:nvPr/>
        </p:nvSpPr>
        <p:spPr>
          <a:xfrm>
            <a:off x="149352" y="1873008"/>
            <a:ext cx="1167383" cy="533387"/>
          </a:xfrm>
          <a:prstGeom prst="rect">
            <a:avLst/>
          </a:prstGeom>
          <a:blipFill>
            <a:blip r:embed="rId114" cstate="print"/>
            <a:stretch>
              <a:fillRect/>
            </a:stretch>
          </a:blipFill>
        </p:spPr>
        <p:txBody>
          <a:bodyPr wrap="square" lIns="0" tIns="0" rIns="0" bIns="0" rtlCol="0"/>
          <a:lstStyle/>
          <a:p>
            <a:pPr>
              <a:defRPr/>
            </a:pPr>
            <a:endParaRPr kumimoji="0" kern="0" smtClean="0">
              <a:solidFill>
                <a:prstClr val="black"/>
              </a:solidFill>
            </a:endParaRPr>
          </a:p>
        </p:txBody>
      </p:sp>
      <p:sp>
        <p:nvSpPr>
          <p:cNvPr id="252" name="object 249"/>
          <p:cNvSpPr/>
          <p:nvPr/>
        </p:nvSpPr>
        <p:spPr>
          <a:xfrm>
            <a:off x="192021" y="1863848"/>
            <a:ext cx="1098803" cy="574547"/>
          </a:xfrm>
          <a:prstGeom prst="rect">
            <a:avLst/>
          </a:prstGeom>
          <a:blipFill>
            <a:blip r:embed="rId115" cstate="print"/>
            <a:stretch>
              <a:fillRect/>
            </a:stretch>
          </a:blipFill>
        </p:spPr>
        <p:txBody>
          <a:bodyPr wrap="square" lIns="0" tIns="0" rIns="0" bIns="0" rtlCol="0"/>
          <a:lstStyle/>
          <a:p>
            <a:pPr>
              <a:defRPr/>
            </a:pPr>
            <a:endParaRPr kumimoji="0" kern="0" smtClean="0">
              <a:solidFill>
                <a:prstClr val="black"/>
              </a:solidFill>
            </a:endParaRPr>
          </a:p>
        </p:txBody>
      </p:sp>
      <p:sp>
        <p:nvSpPr>
          <p:cNvPr id="253" name="object 250"/>
          <p:cNvSpPr/>
          <p:nvPr/>
        </p:nvSpPr>
        <p:spPr>
          <a:xfrm>
            <a:off x="73025" y="1796834"/>
            <a:ext cx="1164678"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54" name="object 251"/>
          <p:cNvSpPr txBox="1"/>
          <p:nvPr/>
        </p:nvSpPr>
        <p:spPr>
          <a:xfrm>
            <a:off x="193909" y="1845771"/>
            <a:ext cx="92138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1</a:t>
            </a:r>
            <a:r>
              <a:rPr sz="1200" b="1" spc="-5" dirty="0">
                <a:solidFill>
                  <a:prstClr val="black"/>
                </a:solidFill>
                <a:latin typeface="Verdana"/>
                <a:cs typeface="Verdana"/>
              </a:rPr>
              <a:t> </a:t>
            </a:r>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a:t>
            </a:r>
            <a:endParaRPr sz="900">
              <a:solidFill>
                <a:prstClr val="black"/>
              </a:solidFill>
              <a:latin typeface="Verdana"/>
              <a:cs typeface="Verdana"/>
            </a:endParaRPr>
          </a:p>
        </p:txBody>
      </p:sp>
      <p:sp>
        <p:nvSpPr>
          <p:cNvPr id="255" name="object 252"/>
          <p:cNvSpPr txBox="1"/>
          <p:nvPr/>
        </p:nvSpPr>
        <p:spPr>
          <a:xfrm>
            <a:off x="201491" y="2022107"/>
            <a:ext cx="906144"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 &amp;</a:t>
            </a:r>
            <a:endParaRPr sz="900">
              <a:solidFill>
                <a:prstClr val="black"/>
              </a:solidFill>
              <a:latin typeface="Verdana"/>
              <a:cs typeface="Verdana"/>
            </a:endParaRPr>
          </a:p>
        </p:txBody>
      </p:sp>
      <p:sp>
        <p:nvSpPr>
          <p:cNvPr id="256" name="object 253"/>
          <p:cNvSpPr txBox="1"/>
          <p:nvPr/>
        </p:nvSpPr>
        <p:spPr>
          <a:xfrm>
            <a:off x="227437" y="2159267"/>
            <a:ext cx="85598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a</a:t>
            </a:r>
            <a:r>
              <a:rPr sz="900" dirty="0">
                <a:solidFill>
                  <a:prstClr val="black"/>
                </a:solidFill>
                <a:latin typeface="Verdana"/>
                <a:cs typeface="Verdana"/>
              </a:rPr>
              <a:t>dm</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5" dirty="0">
                <a:solidFill>
                  <a:prstClr val="black"/>
                </a:solidFill>
                <a:latin typeface="Verdana"/>
                <a:cs typeface="Verdana"/>
              </a:rPr>
              <a:t>s</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7" name="object 254"/>
          <p:cNvSpPr/>
          <p:nvPr/>
        </p:nvSpPr>
        <p:spPr>
          <a:xfrm>
            <a:off x="5731763" y="3970019"/>
            <a:ext cx="877823" cy="216407"/>
          </a:xfrm>
          <a:prstGeom prst="rect">
            <a:avLst/>
          </a:prstGeom>
          <a:blipFill>
            <a:blip r:embed="rId116" cstate="print"/>
            <a:stretch>
              <a:fillRect/>
            </a:stretch>
          </a:blipFill>
        </p:spPr>
        <p:txBody>
          <a:bodyPr wrap="square" lIns="0" tIns="0" rIns="0" bIns="0" rtlCol="0"/>
          <a:lstStyle/>
          <a:p>
            <a:pPr>
              <a:defRPr/>
            </a:pPr>
            <a:endParaRPr kumimoji="0" kern="0" smtClean="0">
              <a:solidFill>
                <a:prstClr val="black"/>
              </a:solidFill>
            </a:endParaRPr>
          </a:p>
        </p:txBody>
      </p:sp>
      <p:sp>
        <p:nvSpPr>
          <p:cNvPr id="258" name="object 255"/>
          <p:cNvSpPr/>
          <p:nvPr/>
        </p:nvSpPr>
        <p:spPr>
          <a:xfrm>
            <a:off x="5704328" y="3991345"/>
            <a:ext cx="897635" cy="242313"/>
          </a:xfrm>
          <a:prstGeom prst="rect">
            <a:avLst/>
          </a:prstGeom>
          <a:blipFill>
            <a:blip r:embed="rId117" cstate="print"/>
            <a:stretch>
              <a:fillRect/>
            </a:stretch>
          </a:blipFill>
        </p:spPr>
        <p:txBody>
          <a:bodyPr wrap="square" lIns="0" tIns="0" rIns="0" bIns="0" rtlCol="0"/>
          <a:lstStyle/>
          <a:p>
            <a:pPr>
              <a:defRPr/>
            </a:pPr>
            <a:endParaRPr kumimoji="0" kern="0" smtClean="0">
              <a:solidFill>
                <a:prstClr val="black"/>
              </a:solidFill>
            </a:endParaRPr>
          </a:p>
        </p:txBody>
      </p:sp>
      <p:sp>
        <p:nvSpPr>
          <p:cNvPr id="259" name="object 256"/>
          <p:cNvSpPr/>
          <p:nvPr/>
        </p:nvSpPr>
        <p:spPr>
          <a:xfrm>
            <a:off x="5655767" y="3893667"/>
            <a:ext cx="874991" cy="212902"/>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0" name="object 257"/>
          <p:cNvSpPr txBox="1"/>
          <p:nvPr/>
        </p:nvSpPr>
        <p:spPr>
          <a:xfrm>
            <a:off x="5683577" y="3954771"/>
            <a:ext cx="74295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Tysa</a:t>
            </a:r>
            <a:r>
              <a:rPr sz="900" dirty="0">
                <a:solidFill>
                  <a:prstClr val="black"/>
                </a:solidFill>
                <a:latin typeface="Verdana"/>
                <a:cs typeface="Verdana"/>
              </a:rPr>
              <a:t>b</a:t>
            </a:r>
            <a:r>
              <a:rPr sz="900" spc="-5" dirty="0">
                <a:solidFill>
                  <a:prstClr val="black"/>
                </a:solidFill>
                <a:latin typeface="Verdana"/>
                <a:cs typeface="Verdana"/>
              </a:rPr>
              <a:t>r</a:t>
            </a:r>
            <a:r>
              <a:rPr sz="900" dirty="0">
                <a:solidFill>
                  <a:prstClr val="black"/>
                </a:solidFill>
                <a:latin typeface="Verdana"/>
                <a:cs typeface="Verdana"/>
              </a:rPr>
              <a:t>i</a:t>
            </a:r>
          </a:p>
        </p:txBody>
      </p:sp>
      <p:sp>
        <p:nvSpPr>
          <p:cNvPr id="261" name="object 258"/>
          <p:cNvSpPr/>
          <p:nvPr/>
        </p:nvSpPr>
        <p:spPr>
          <a:xfrm>
            <a:off x="5529496" y="3774614"/>
            <a:ext cx="0" cy="952500"/>
          </a:xfrm>
          <a:custGeom>
            <a:avLst/>
            <a:gdLst/>
            <a:ahLst/>
            <a:cxnLst/>
            <a:rect l="l" t="t" r="r" b="b"/>
            <a:pathLst>
              <a:path h="952500">
                <a:moveTo>
                  <a:pt x="0" y="0"/>
                </a:moveTo>
                <a:lnTo>
                  <a:pt x="0" y="95247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2" name="object 259"/>
          <p:cNvSpPr/>
          <p:nvPr/>
        </p:nvSpPr>
        <p:spPr>
          <a:xfrm>
            <a:off x="5520583" y="403794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3" name="object 260"/>
          <p:cNvSpPr/>
          <p:nvPr/>
        </p:nvSpPr>
        <p:spPr>
          <a:xfrm>
            <a:off x="5520583" y="425084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4" name="object 261"/>
          <p:cNvSpPr/>
          <p:nvPr/>
        </p:nvSpPr>
        <p:spPr>
          <a:xfrm>
            <a:off x="5731764" y="4209288"/>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65" name="object 262"/>
          <p:cNvSpPr/>
          <p:nvPr/>
        </p:nvSpPr>
        <p:spPr>
          <a:xfrm>
            <a:off x="5704328" y="4232137"/>
            <a:ext cx="809234" cy="242313"/>
          </a:xfrm>
          <a:prstGeom prst="rect">
            <a:avLst/>
          </a:prstGeom>
          <a:blipFill>
            <a:blip r:embed="rId120" cstate="print"/>
            <a:stretch>
              <a:fillRect/>
            </a:stretch>
          </a:blipFill>
        </p:spPr>
        <p:txBody>
          <a:bodyPr wrap="square" lIns="0" tIns="0" rIns="0" bIns="0" rtlCol="0"/>
          <a:lstStyle/>
          <a:p>
            <a:pPr>
              <a:defRPr/>
            </a:pPr>
            <a:endParaRPr kumimoji="0" kern="0" smtClean="0">
              <a:solidFill>
                <a:prstClr val="black"/>
              </a:solidFill>
            </a:endParaRPr>
          </a:p>
        </p:txBody>
      </p:sp>
      <p:sp>
        <p:nvSpPr>
          <p:cNvPr id="266" name="object 263"/>
          <p:cNvSpPr/>
          <p:nvPr/>
        </p:nvSpPr>
        <p:spPr>
          <a:xfrm>
            <a:off x="5655767" y="4133189"/>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7" name="object 264"/>
          <p:cNvSpPr txBox="1"/>
          <p:nvPr/>
        </p:nvSpPr>
        <p:spPr>
          <a:xfrm>
            <a:off x="5683577" y="4194355"/>
            <a:ext cx="65595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2:</a:t>
            </a:r>
            <a:r>
              <a:rPr sz="900" spc="-10" dirty="0">
                <a:solidFill>
                  <a:prstClr val="black"/>
                </a:solidFill>
                <a:latin typeface="Verdana"/>
                <a:cs typeface="Verdana"/>
              </a:rPr>
              <a:t> </a:t>
            </a:r>
            <a:r>
              <a:rPr sz="900" dirty="0">
                <a:solidFill>
                  <a:prstClr val="black"/>
                </a:solidFill>
                <a:latin typeface="Verdana"/>
                <a:cs typeface="Verdana"/>
              </a:rPr>
              <a:t>Ke</a:t>
            </a:r>
            <a:r>
              <a:rPr sz="900" spc="5" dirty="0">
                <a:solidFill>
                  <a:prstClr val="black"/>
                </a:solidFill>
                <a:latin typeface="Verdana"/>
                <a:cs typeface="Verdana"/>
              </a:rPr>
              <a:t>t</a:t>
            </a:r>
            <a:r>
              <a:rPr sz="900" dirty="0">
                <a:solidFill>
                  <a:prstClr val="black"/>
                </a:solidFill>
                <a:latin typeface="Verdana"/>
                <a:cs typeface="Verdana"/>
              </a:rPr>
              <a:t>ek</a:t>
            </a:r>
            <a:endParaRPr sz="900">
              <a:solidFill>
                <a:prstClr val="black"/>
              </a:solidFill>
              <a:latin typeface="Verdana"/>
              <a:cs typeface="Verdana"/>
            </a:endParaRPr>
          </a:p>
        </p:txBody>
      </p:sp>
      <p:sp>
        <p:nvSpPr>
          <p:cNvPr id="268" name="object 265"/>
          <p:cNvSpPr/>
          <p:nvPr/>
        </p:nvSpPr>
        <p:spPr>
          <a:xfrm>
            <a:off x="5520583" y="449456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9" name="object 266"/>
          <p:cNvSpPr/>
          <p:nvPr/>
        </p:nvSpPr>
        <p:spPr>
          <a:xfrm>
            <a:off x="5520583" y="4728485"/>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0" name="object 267"/>
          <p:cNvSpPr/>
          <p:nvPr/>
        </p:nvSpPr>
        <p:spPr>
          <a:xfrm>
            <a:off x="5731764" y="4447032"/>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71" name="object 268"/>
          <p:cNvSpPr/>
          <p:nvPr/>
        </p:nvSpPr>
        <p:spPr>
          <a:xfrm>
            <a:off x="5704328" y="4469885"/>
            <a:ext cx="742187" cy="37946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72" name="object 269"/>
          <p:cNvSpPr/>
          <p:nvPr/>
        </p:nvSpPr>
        <p:spPr>
          <a:xfrm>
            <a:off x="5655767" y="4371314"/>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73" name="object 270"/>
          <p:cNvSpPr txBox="1"/>
          <p:nvPr/>
        </p:nvSpPr>
        <p:spPr>
          <a:xfrm>
            <a:off x="5683578" y="4432473"/>
            <a:ext cx="941246" cy="123111"/>
          </a:xfrm>
          <a:prstGeom prst="rect">
            <a:avLst/>
          </a:prstGeom>
        </p:spPr>
        <p:txBody>
          <a:bodyPr vert="horz" wrap="square" lIns="0" tIns="0" rIns="0" bIns="0" rtlCol="0">
            <a:spAutoFit/>
          </a:bodyPr>
          <a:lstStyle/>
          <a:p>
            <a:pPr marL="12700"/>
            <a:r>
              <a:rPr sz="800" spc="-5" dirty="0" smtClean="0">
                <a:solidFill>
                  <a:prstClr val="black"/>
                </a:solidFill>
                <a:latin typeface="Verdana"/>
                <a:cs typeface="Verdana"/>
              </a:rPr>
              <a:t>TF</a:t>
            </a:r>
            <a:r>
              <a:rPr sz="800" dirty="0" smtClean="0">
                <a:solidFill>
                  <a:prstClr val="black"/>
                </a:solidFill>
                <a:latin typeface="Verdana"/>
                <a:cs typeface="Verdana"/>
              </a:rPr>
              <a:t>3:</a:t>
            </a:r>
            <a:r>
              <a:rPr lang="en-US" sz="800" dirty="0" smtClean="0">
                <a:solidFill>
                  <a:prstClr val="black"/>
                </a:solidFill>
                <a:latin typeface="Verdana"/>
                <a:cs typeface="Verdana"/>
              </a:rPr>
              <a:t> </a:t>
            </a:r>
            <a:r>
              <a:rPr sz="800" spc="-5" dirty="0" smtClean="0">
                <a:solidFill>
                  <a:prstClr val="black"/>
                </a:solidFill>
                <a:latin typeface="Verdana"/>
                <a:cs typeface="Verdana"/>
              </a:rPr>
              <a:t>Ac</a:t>
            </a:r>
            <a:r>
              <a:rPr sz="800" spc="5" dirty="0" smtClean="0">
                <a:solidFill>
                  <a:prstClr val="black"/>
                </a:solidFill>
                <a:latin typeface="Verdana"/>
                <a:cs typeface="Verdana"/>
              </a:rPr>
              <a:t>o</a:t>
            </a:r>
            <a:r>
              <a:rPr sz="800" dirty="0" smtClean="0">
                <a:solidFill>
                  <a:prstClr val="black"/>
                </a:solidFill>
                <a:latin typeface="Verdana"/>
                <a:cs typeface="Verdana"/>
              </a:rPr>
              <a:t>mp</a:t>
            </a:r>
            <a:r>
              <a:rPr sz="800" spc="5" dirty="0" smtClean="0">
                <a:solidFill>
                  <a:prstClr val="black"/>
                </a:solidFill>
                <a:latin typeface="Verdana"/>
                <a:cs typeface="Verdana"/>
              </a:rPr>
              <a:t>lia</a:t>
            </a:r>
            <a:endParaRPr sz="800" dirty="0">
              <a:solidFill>
                <a:prstClr val="black"/>
              </a:solidFill>
              <a:latin typeface="Verdana"/>
              <a:cs typeface="Verdana"/>
            </a:endParaRPr>
          </a:p>
        </p:txBody>
      </p:sp>
      <p:sp>
        <p:nvSpPr>
          <p:cNvPr id="274" name="object 271"/>
          <p:cNvSpPr/>
          <p:nvPr/>
        </p:nvSpPr>
        <p:spPr>
          <a:xfrm>
            <a:off x="5731763" y="4689347"/>
            <a:ext cx="877823" cy="216407"/>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75" name="object 272"/>
          <p:cNvSpPr/>
          <p:nvPr/>
        </p:nvSpPr>
        <p:spPr>
          <a:xfrm>
            <a:off x="5704331" y="4712197"/>
            <a:ext cx="950975" cy="242315"/>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76" name="object 273"/>
          <p:cNvSpPr/>
          <p:nvPr/>
        </p:nvSpPr>
        <p:spPr>
          <a:xfrm>
            <a:off x="5655767" y="4613630"/>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77" name="object 274"/>
          <p:cNvSpPr txBox="1"/>
          <p:nvPr/>
        </p:nvSpPr>
        <p:spPr>
          <a:xfrm>
            <a:off x="5683577" y="4653136"/>
            <a:ext cx="75882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4:</a:t>
            </a:r>
            <a:r>
              <a:rPr sz="900" spc="-10" dirty="0">
                <a:solidFill>
                  <a:prstClr val="black"/>
                </a:solidFill>
                <a:latin typeface="Verdana"/>
                <a:cs typeface="Verdana"/>
              </a:rPr>
              <a:t> </a:t>
            </a:r>
            <a:r>
              <a:rPr sz="900" spc="-5" dirty="0">
                <a:solidFill>
                  <a:prstClr val="black"/>
                </a:solidFill>
                <a:latin typeface="Verdana"/>
                <a:cs typeface="Verdana"/>
              </a:rPr>
              <a:t>Ra</a:t>
            </a:r>
            <a:r>
              <a:rPr sz="900" dirty="0">
                <a:solidFill>
                  <a:prstClr val="black"/>
                </a:solidFill>
                <a:latin typeface="Verdana"/>
                <a:cs typeface="Verdana"/>
              </a:rPr>
              <a:t>p</a:t>
            </a:r>
            <a:r>
              <a:rPr sz="900" spc="5" dirty="0">
                <a:solidFill>
                  <a:prstClr val="black"/>
                </a:solidFill>
                <a:latin typeface="Verdana"/>
                <a:cs typeface="Verdana"/>
              </a:rPr>
              <a:t>ti</a:t>
            </a:r>
            <a:r>
              <a:rPr sz="900" spc="-5" dirty="0">
                <a:solidFill>
                  <a:prstClr val="black"/>
                </a:solidFill>
                <a:latin typeface="Verdana"/>
                <a:cs typeface="Verdana"/>
              </a:rPr>
              <a:t>v</a:t>
            </a:r>
            <a:r>
              <a:rPr sz="900" dirty="0">
                <a:solidFill>
                  <a:prstClr val="black"/>
                </a:solidFill>
                <a:latin typeface="Verdana"/>
                <a:cs typeface="Verdana"/>
              </a:rPr>
              <a:t>a</a:t>
            </a:r>
          </a:p>
        </p:txBody>
      </p:sp>
      <p:sp>
        <p:nvSpPr>
          <p:cNvPr id="278" name="object 275"/>
          <p:cNvSpPr/>
          <p:nvPr/>
        </p:nvSpPr>
        <p:spPr>
          <a:xfrm>
            <a:off x="5472684" y="3526535"/>
            <a:ext cx="1153664" cy="324604"/>
          </a:xfrm>
          <a:prstGeom prst="rect">
            <a:avLst/>
          </a:prstGeom>
          <a:blipFill>
            <a:blip r:embed="rId125" cstate="print"/>
            <a:stretch>
              <a:fillRect/>
            </a:stretch>
          </a:blipFill>
        </p:spPr>
        <p:txBody>
          <a:bodyPr wrap="square" lIns="0" tIns="0" rIns="0" bIns="0" rtlCol="0"/>
          <a:lstStyle/>
          <a:p>
            <a:pPr>
              <a:defRPr/>
            </a:pPr>
            <a:endParaRPr kumimoji="0" kern="0" smtClean="0">
              <a:solidFill>
                <a:prstClr val="black"/>
              </a:solidFill>
            </a:endParaRPr>
          </a:p>
        </p:txBody>
      </p:sp>
      <p:sp>
        <p:nvSpPr>
          <p:cNvPr id="279" name="object 276"/>
          <p:cNvSpPr/>
          <p:nvPr/>
        </p:nvSpPr>
        <p:spPr>
          <a:xfrm>
            <a:off x="5474207" y="3552437"/>
            <a:ext cx="1191767" cy="379475"/>
          </a:xfrm>
          <a:prstGeom prst="rect">
            <a:avLst/>
          </a:prstGeom>
          <a:blipFill>
            <a:blip r:embed="rId126" cstate="print"/>
            <a:stretch>
              <a:fillRect/>
            </a:stretch>
          </a:blipFill>
        </p:spPr>
        <p:txBody>
          <a:bodyPr wrap="square" lIns="0" tIns="0" rIns="0" bIns="0" rtlCol="0"/>
          <a:lstStyle/>
          <a:p>
            <a:pPr>
              <a:defRPr/>
            </a:pPr>
            <a:endParaRPr kumimoji="0" kern="0" smtClean="0">
              <a:solidFill>
                <a:prstClr val="black"/>
              </a:solidFill>
            </a:endParaRPr>
          </a:p>
        </p:txBody>
      </p:sp>
      <p:sp>
        <p:nvSpPr>
          <p:cNvPr id="280" name="object 277"/>
          <p:cNvSpPr/>
          <p:nvPr/>
        </p:nvSpPr>
        <p:spPr>
          <a:xfrm>
            <a:off x="5395798" y="3449650"/>
            <a:ext cx="1151305" cy="322160"/>
          </a:xfrm>
          <a:prstGeom prst="rect">
            <a:avLst/>
          </a:prstGeom>
          <a:blipFill>
            <a:blip r:embed="rId127" cstate="print"/>
            <a:stretch>
              <a:fillRect/>
            </a:stretch>
          </a:blipFill>
        </p:spPr>
        <p:txBody>
          <a:bodyPr wrap="square" lIns="0" tIns="0" rIns="0" bIns="0" rtlCol="0"/>
          <a:lstStyle/>
          <a:p>
            <a:pPr>
              <a:defRPr/>
            </a:pPr>
            <a:endParaRPr kumimoji="0" kern="0" smtClean="0">
              <a:solidFill>
                <a:prstClr val="black"/>
              </a:solidFill>
            </a:endParaRPr>
          </a:p>
        </p:txBody>
      </p:sp>
      <p:sp>
        <p:nvSpPr>
          <p:cNvPr id="281" name="object 278"/>
          <p:cNvSpPr txBox="1"/>
          <p:nvPr/>
        </p:nvSpPr>
        <p:spPr>
          <a:xfrm>
            <a:off x="5453259" y="351581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82" name="object 279"/>
          <p:cNvSpPr txBox="1"/>
          <p:nvPr/>
        </p:nvSpPr>
        <p:spPr>
          <a:xfrm>
            <a:off x="5695575" y="365297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1</a:t>
            </a:r>
            <a:endParaRPr sz="900">
              <a:solidFill>
                <a:prstClr val="black"/>
              </a:solidFill>
              <a:latin typeface="Verdana"/>
              <a:cs typeface="Verdana"/>
            </a:endParaRPr>
          </a:p>
        </p:txBody>
      </p:sp>
      <p:sp>
        <p:nvSpPr>
          <p:cNvPr id="286" name="テキスト ボックス 285"/>
          <p:cNvSpPr txBox="1"/>
          <p:nvPr/>
        </p:nvSpPr>
        <p:spPr>
          <a:xfrm>
            <a:off x="2827017" y="179616"/>
            <a:ext cx="6172841" cy="307777"/>
          </a:xfrm>
          <a:prstGeom prst="rect">
            <a:avLst/>
          </a:prstGeom>
          <a:noFill/>
        </p:spPr>
        <p:txBody>
          <a:bodyPr wrap="square" rtlCol="0">
            <a:spAutoFit/>
          </a:bodyPr>
          <a:lstStyle/>
          <a:p>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各ワークパッケージは、以下の組織図に図示されているサブグループで構成されて</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9" name="角丸四角形吹き出し 298"/>
          <p:cNvSpPr/>
          <p:nvPr/>
        </p:nvSpPr>
        <p:spPr>
          <a:xfrm>
            <a:off x="4155687" y="2413464"/>
            <a:ext cx="4880809" cy="1917216"/>
          </a:xfrm>
          <a:prstGeom prst="wedgeRoundRectCallout">
            <a:avLst>
              <a:gd name="adj1" fmla="val -55243"/>
              <a:gd name="adj2" fmla="val 72261"/>
              <a:gd name="adj3" fmla="val 16667"/>
            </a:avLst>
          </a:prstGeom>
          <a:solidFill>
            <a:srgbClr val="00B0F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SP7: Other information to enhance signal </a:t>
            </a:r>
            <a:r>
              <a:rPr lang="en-US" altLang="ja-JP" dirty="0" smtClean="0"/>
              <a:t>detection</a:t>
            </a:r>
            <a:r>
              <a:rPr lang="ja-JP" altLang="en-US" dirty="0" smtClean="0"/>
              <a:t>（</a:t>
            </a:r>
            <a:r>
              <a:rPr lang="ja-JP" altLang="ja-JP" dirty="0" smtClean="0"/>
              <a:t>シグナル</a:t>
            </a:r>
            <a:r>
              <a:rPr lang="ja-JP" altLang="ja-JP" dirty="0"/>
              <a:t>検出</a:t>
            </a:r>
            <a:r>
              <a:rPr lang="ja-JP" altLang="ja-JP" dirty="0" smtClean="0"/>
              <a:t>強化</a:t>
            </a:r>
            <a:r>
              <a:rPr lang="ja-JP" altLang="en-US" dirty="0" smtClean="0"/>
              <a:t>目的</a:t>
            </a:r>
            <a:r>
              <a:rPr lang="ja-JP" altLang="ja-JP" dirty="0" smtClean="0"/>
              <a:t>の</a:t>
            </a:r>
            <a:r>
              <a:rPr lang="ja-JP" altLang="ja-JP" dirty="0"/>
              <a:t>追加</a:t>
            </a:r>
            <a:r>
              <a:rPr lang="ja-JP" altLang="ja-JP" dirty="0" smtClean="0"/>
              <a:t>情報</a:t>
            </a:r>
            <a:r>
              <a:rPr lang="ja-JP" altLang="en-US" dirty="0" smtClean="0"/>
              <a:t>）</a:t>
            </a:r>
            <a:endParaRPr lang="ja-JP" altLang="ja-JP" dirty="0"/>
          </a:p>
          <a:p>
            <a:pPr marL="285750" lvl="0" indent="-285750">
              <a:buFont typeface="Arial" panose="020B0604020202020204" pitchFamily="34" charset="0"/>
              <a:buChar char="•"/>
            </a:pPr>
            <a:r>
              <a:rPr lang="ja-JP" altLang="ja-JP" dirty="0"/>
              <a:t>シグナル検出のパフォーマンスを向上する目的で</a:t>
            </a:r>
            <a:r>
              <a:rPr lang="ja-JP" altLang="ja-JP" dirty="0" smtClean="0"/>
              <a:t>，</a:t>
            </a:r>
            <a:r>
              <a:rPr lang="ja-JP" altLang="en-US" dirty="0" smtClean="0"/>
              <a:t>古典的</a:t>
            </a:r>
            <a:r>
              <a:rPr lang="ja-JP" altLang="ja-JP" dirty="0" smtClean="0"/>
              <a:t>データマイニング</a:t>
            </a:r>
            <a:r>
              <a:rPr lang="ja-JP" altLang="ja-JP" dirty="0"/>
              <a:t>のアルゴリズム以外の情報を使用したシグナル検出モデルの検討</a:t>
            </a:r>
          </a:p>
        </p:txBody>
      </p:sp>
      <p:sp>
        <p:nvSpPr>
          <p:cNvPr id="290" name="スライド番号プレースホルダー 3"/>
          <p:cNvSpPr>
            <a:spLocks noGrp="1"/>
          </p:cNvSpPr>
          <p:nvPr>
            <p:ph type="sldNum" sz="quarter" idx="12"/>
          </p:nvPr>
        </p:nvSpPr>
        <p:spPr>
          <a:xfrm>
            <a:off x="6980731" y="6492875"/>
            <a:ext cx="2133600" cy="365125"/>
          </a:xfrm>
        </p:spPr>
        <p:txBody>
          <a:bodyPr/>
          <a:lstStyle/>
          <a:p>
            <a:fld id="{E7CEEA55-ED35-4668-9ACA-57B39DB1A3E8}" type="slidenum">
              <a:rPr lang="ja-JP" altLang="en-US" smtClean="0">
                <a:solidFill>
                  <a:prstClr val="black">
                    <a:tint val="75000"/>
                  </a:prstClr>
                </a:solidFill>
              </a:rPr>
              <a:t>42</a:t>
            </a:fld>
            <a:endParaRPr lang="ja-JP" altLang="en-US" dirty="0">
              <a:solidFill>
                <a:prstClr val="black">
                  <a:tint val="75000"/>
                </a:prstClr>
              </a:solidFill>
            </a:endParaRPr>
          </a:p>
        </p:txBody>
      </p:sp>
      <p:sp>
        <p:nvSpPr>
          <p:cNvPr id="294" name="テキスト ボックス 293"/>
          <p:cNvSpPr txBox="1"/>
          <p:nvPr/>
        </p:nvSpPr>
        <p:spPr>
          <a:xfrm>
            <a:off x="2843808" y="1484784"/>
            <a:ext cx="1077442" cy="235048"/>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シグナル検出手法</a:t>
            </a:r>
          </a:p>
        </p:txBody>
      </p:sp>
      <p:sp>
        <p:nvSpPr>
          <p:cNvPr id="292" name="object 282"/>
          <p:cNvSpPr txBox="1"/>
          <p:nvPr/>
        </p:nvSpPr>
        <p:spPr>
          <a:xfrm>
            <a:off x="6747508" y="5367225"/>
            <a:ext cx="2515115" cy="556563"/>
          </a:xfrm>
          <a:prstGeom prst="rect">
            <a:avLst/>
          </a:prstGeom>
        </p:spPr>
        <p:txBody>
          <a:bodyPr vert="horz" wrap="square" lIns="0" tIns="0" rIns="0" bIns="0" rtlCol="0">
            <a:spAutoFit/>
          </a:bodyPr>
          <a:lstStyle/>
          <a:p>
            <a:pPr marL="12700" marR="29209"/>
            <a:r>
              <a:rPr sz="800" dirty="0">
                <a:solidFill>
                  <a:prstClr val="black"/>
                </a:solidFill>
                <a:latin typeface="Arial"/>
                <a:cs typeface="Arial"/>
              </a:rPr>
              <a:t># T</a:t>
            </a:r>
            <a:r>
              <a:rPr sz="800" spc="-5" dirty="0">
                <a:solidFill>
                  <a:prstClr val="black"/>
                </a:solidFill>
                <a:latin typeface="Arial"/>
                <a:cs typeface="Arial"/>
              </a:rPr>
              <a:t>a</a:t>
            </a:r>
            <a:r>
              <a:rPr sz="800" spc="5" dirty="0">
                <a:solidFill>
                  <a:prstClr val="black"/>
                </a:solidFill>
                <a:latin typeface="Arial"/>
                <a:cs typeface="Arial"/>
              </a:rPr>
              <a:t>s</a:t>
            </a:r>
            <a:r>
              <a:rPr sz="800" dirty="0">
                <a:solidFill>
                  <a:prstClr val="black"/>
                </a:solidFill>
                <a:latin typeface="Arial"/>
                <a:cs typeface="Arial"/>
              </a:rPr>
              <a:t>k F</a:t>
            </a:r>
            <a:r>
              <a:rPr sz="800" spc="-5" dirty="0">
                <a:solidFill>
                  <a:prstClr val="black"/>
                </a:solidFill>
                <a:latin typeface="Arial"/>
                <a:cs typeface="Arial"/>
              </a:rPr>
              <a:t>or</a:t>
            </a:r>
            <a:r>
              <a:rPr sz="800" spc="5" dirty="0">
                <a:solidFill>
                  <a:prstClr val="black"/>
                </a:solidFill>
                <a:latin typeface="Arial"/>
                <a:cs typeface="Arial"/>
              </a:rPr>
              <a:t>c</a:t>
            </a:r>
            <a:r>
              <a:rPr sz="800" spc="-5" dirty="0">
                <a:solidFill>
                  <a:prstClr val="black"/>
                </a:solidFill>
                <a:latin typeface="Arial"/>
                <a:cs typeface="Arial"/>
              </a:rPr>
              <a:t>e</a:t>
            </a:r>
            <a:r>
              <a:rPr sz="800" dirty="0">
                <a:solidFill>
                  <a:prstClr val="black"/>
                </a:solidFill>
                <a:latin typeface="Arial"/>
                <a:cs typeface="Arial"/>
              </a:rPr>
              <a:t>s </a:t>
            </a:r>
            <a:r>
              <a:rPr sz="800" spc="-5" dirty="0">
                <a:solidFill>
                  <a:prstClr val="black"/>
                </a:solidFill>
                <a:latin typeface="Arial"/>
                <a:cs typeface="Arial"/>
              </a:rPr>
              <a:t>(</a:t>
            </a:r>
            <a:r>
              <a:rPr sz="800" dirty="0">
                <a:solidFill>
                  <a:prstClr val="black"/>
                </a:solidFill>
                <a:latin typeface="Arial"/>
                <a:cs typeface="Arial"/>
              </a:rPr>
              <a:t>TF)</a:t>
            </a:r>
            <a:r>
              <a:rPr sz="800" spc="-25" dirty="0">
                <a:solidFill>
                  <a:prstClr val="black"/>
                </a:solidFill>
                <a:latin typeface="Arial"/>
                <a:cs typeface="Arial"/>
              </a:rPr>
              <a:t> </a:t>
            </a:r>
            <a:r>
              <a:rPr sz="800" spc="-5" dirty="0">
                <a:solidFill>
                  <a:prstClr val="black"/>
                </a:solidFill>
                <a:latin typeface="Arial"/>
                <a:cs typeface="Arial"/>
              </a:rPr>
              <a:t>per</a:t>
            </a:r>
            <a:r>
              <a:rPr sz="800" dirty="0">
                <a:solidFill>
                  <a:prstClr val="black"/>
                </a:solidFill>
                <a:latin typeface="Arial"/>
                <a:cs typeface="Arial"/>
              </a:rPr>
              <a:t>f</a:t>
            </a:r>
            <a:r>
              <a:rPr sz="800" spc="-5" dirty="0">
                <a:solidFill>
                  <a:prstClr val="black"/>
                </a:solidFill>
                <a:latin typeface="Arial"/>
                <a:cs typeface="Arial"/>
              </a:rPr>
              <a:t>or</a:t>
            </a:r>
            <a:r>
              <a:rPr sz="800" dirty="0">
                <a:solidFill>
                  <a:prstClr val="black"/>
                </a:solidFill>
                <a:latin typeface="Arial"/>
                <a:cs typeface="Arial"/>
              </a:rPr>
              <a:t>m</a:t>
            </a:r>
            <a:r>
              <a:rPr sz="800" spc="5" dirty="0">
                <a:solidFill>
                  <a:prstClr val="black"/>
                </a:solidFill>
                <a:latin typeface="Arial"/>
                <a:cs typeface="Arial"/>
              </a:rPr>
              <a:t> </a:t>
            </a:r>
            <a:r>
              <a:rPr sz="800" dirty="0">
                <a:solidFill>
                  <a:prstClr val="black"/>
                </a:solidFill>
                <a:latin typeface="Arial"/>
                <a:cs typeface="Arial"/>
              </a:rPr>
              <a:t>t</a:t>
            </a:r>
            <a:r>
              <a:rPr sz="800" spc="-5" dirty="0">
                <a:solidFill>
                  <a:prstClr val="black"/>
                </a:solidFill>
                <a:latin typeface="Arial"/>
                <a:cs typeface="Arial"/>
              </a:rPr>
              <a:t>h</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o</a:t>
            </a:r>
            <a:r>
              <a:rPr sz="800" spc="-20" dirty="0">
                <a:solidFill>
                  <a:prstClr val="black"/>
                </a:solidFill>
                <a:latin typeface="Arial"/>
                <a:cs typeface="Arial"/>
              </a:rPr>
              <a:t>w</a:t>
            </a:r>
            <a:r>
              <a:rPr sz="800" dirty="0">
                <a:solidFill>
                  <a:prstClr val="black"/>
                </a:solidFill>
                <a:latin typeface="Arial"/>
                <a:cs typeface="Arial"/>
              </a:rPr>
              <a:t>i</a:t>
            </a:r>
            <a:r>
              <a:rPr sz="800" spc="-5" dirty="0">
                <a:solidFill>
                  <a:prstClr val="black"/>
                </a:solidFill>
                <a:latin typeface="Arial"/>
                <a:cs typeface="Arial"/>
              </a:rPr>
              <a:t>ng </a:t>
            </a:r>
            <a:r>
              <a:rPr sz="800" dirty="0" smtClean="0">
                <a:solidFill>
                  <a:prstClr val="black"/>
                </a:solidFill>
                <a:latin typeface="Arial"/>
                <a:cs typeface="Arial"/>
              </a:rPr>
              <a:t>t</a:t>
            </a:r>
            <a:r>
              <a:rPr sz="800" spc="-5" dirty="0" smtClean="0">
                <a:solidFill>
                  <a:prstClr val="black"/>
                </a:solidFill>
                <a:latin typeface="Arial"/>
                <a:cs typeface="Arial"/>
              </a:rPr>
              <a:t>a</a:t>
            </a:r>
            <a:r>
              <a:rPr sz="800" spc="5" dirty="0" smtClean="0">
                <a:solidFill>
                  <a:prstClr val="black"/>
                </a:solidFill>
                <a:latin typeface="Arial"/>
                <a:cs typeface="Arial"/>
              </a:rPr>
              <a:t>sks</a:t>
            </a:r>
            <a:r>
              <a:rPr sz="800" dirty="0" smtClean="0">
                <a:solidFill>
                  <a:prstClr val="black"/>
                </a:solidFill>
                <a:latin typeface="Arial"/>
                <a:cs typeface="Arial"/>
              </a:rPr>
              <a:t>:</a:t>
            </a:r>
          </a:p>
          <a:p>
            <a:pPr marL="76200" indent="-63500">
              <a:spcBef>
                <a:spcPts val="480"/>
              </a:spcBef>
              <a:buFont typeface="Arial"/>
              <a:buChar char="•"/>
              <a:tabLst>
                <a:tab pos="76835" algn="l"/>
              </a:tabLst>
            </a:pPr>
            <a:r>
              <a:rPr sz="800" spc="-5" dirty="0" smtClean="0">
                <a:solidFill>
                  <a:prstClr val="black"/>
                </a:solidFill>
                <a:latin typeface="Arial"/>
                <a:cs typeface="Arial"/>
              </a:rPr>
              <a:t>Da</a:t>
            </a:r>
            <a:r>
              <a:rPr sz="800" dirty="0" smtClean="0">
                <a:solidFill>
                  <a:prstClr val="black"/>
                </a:solidFill>
                <a:latin typeface="Arial"/>
                <a:cs typeface="Arial"/>
              </a:rPr>
              <a:t>ta </a:t>
            </a:r>
            <a:r>
              <a:rPr sz="800" spc="5" dirty="0" smtClean="0">
                <a:solidFill>
                  <a:prstClr val="black"/>
                </a:solidFill>
                <a:latin typeface="Arial"/>
                <a:cs typeface="Arial"/>
              </a:rPr>
              <a:t>c</a:t>
            </a:r>
            <a:r>
              <a:rPr sz="800" spc="-5" dirty="0" smtClean="0">
                <a:solidFill>
                  <a:prstClr val="black"/>
                </a:solidFill>
                <a:latin typeface="Arial"/>
                <a:cs typeface="Arial"/>
              </a:rPr>
              <a:t>o</a:t>
            </a:r>
            <a:r>
              <a:rPr sz="800" dirty="0" smtClean="0">
                <a:solidFill>
                  <a:prstClr val="black"/>
                </a:solidFill>
                <a:latin typeface="Arial"/>
                <a:cs typeface="Arial"/>
              </a:rPr>
              <a:t>ll</a:t>
            </a:r>
            <a:r>
              <a:rPr sz="800" spc="-5" dirty="0" smtClean="0">
                <a:solidFill>
                  <a:prstClr val="black"/>
                </a:solidFill>
                <a:latin typeface="Arial"/>
                <a:cs typeface="Arial"/>
              </a:rPr>
              <a:t>e</a:t>
            </a:r>
            <a:r>
              <a:rPr sz="800" spc="5" dirty="0" smtClean="0">
                <a:solidFill>
                  <a:prstClr val="black"/>
                </a:solidFill>
                <a:latin typeface="Arial"/>
                <a:cs typeface="Arial"/>
              </a:rPr>
              <a:t>c</a:t>
            </a:r>
            <a:r>
              <a:rPr sz="800" dirty="0" smtClean="0">
                <a:solidFill>
                  <a:prstClr val="black"/>
                </a:solidFill>
                <a:latin typeface="Arial"/>
                <a:cs typeface="Arial"/>
              </a:rPr>
              <a:t>ti</a:t>
            </a:r>
            <a:r>
              <a:rPr sz="800" spc="-5" dirty="0" smtClean="0">
                <a:solidFill>
                  <a:prstClr val="black"/>
                </a:solidFill>
                <a:latin typeface="Arial"/>
                <a:cs typeface="Arial"/>
              </a:rPr>
              <a:t>on</a:t>
            </a:r>
            <a:endParaRPr sz="800" dirty="0" smtClean="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S</a:t>
            </a:r>
            <a:r>
              <a:rPr sz="800" spc="-5" dirty="0" smtClean="0">
                <a:solidFill>
                  <a:prstClr val="black"/>
                </a:solidFill>
                <a:latin typeface="Arial"/>
                <a:cs typeface="Arial"/>
              </a:rPr>
              <a:t>o</a:t>
            </a:r>
            <a:r>
              <a:rPr sz="800" dirty="0" smtClean="0">
                <a:solidFill>
                  <a:prstClr val="black"/>
                </a:solidFill>
                <a:latin typeface="Arial"/>
                <a:cs typeface="Arial"/>
              </a:rPr>
              <a:t>ft</a:t>
            </a:r>
            <a:r>
              <a:rPr sz="800" spc="-20" dirty="0" smtClean="0">
                <a:solidFill>
                  <a:prstClr val="black"/>
                </a:solidFill>
                <a:latin typeface="Arial"/>
                <a:cs typeface="Arial"/>
              </a:rPr>
              <a:t>w</a:t>
            </a:r>
            <a:r>
              <a:rPr sz="800" spc="-5" dirty="0" smtClean="0">
                <a:solidFill>
                  <a:prstClr val="black"/>
                </a:solidFill>
                <a:latin typeface="Arial"/>
                <a:cs typeface="Arial"/>
              </a:rPr>
              <a:t>ar</a:t>
            </a:r>
            <a:r>
              <a:rPr sz="800" dirty="0" smtClean="0">
                <a:solidFill>
                  <a:prstClr val="black"/>
                </a:solidFill>
                <a:latin typeface="Arial"/>
                <a:cs typeface="Arial"/>
              </a:rPr>
              <a:t>e</a:t>
            </a:r>
            <a:r>
              <a:rPr sz="800" spc="10" dirty="0" smtClean="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r B/R</a:t>
            </a:r>
            <a:r>
              <a:rPr sz="800" spc="-15" dirty="0">
                <a:solidFill>
                  <a:prstClr val="black"/>
                </a:solidFill>
                <a:latin typeface="Arial"/>
                <a:cs typeface="Arial"/>
              </a:rPr>
              <a:t> </a:t>
            </a:r>
            <a:r>
              <a:rPr sz="800" spc="10" dirty="0">
                <a:solidFill>
                  <a:prstClr val="black"/>
                </a:solidFill>
                <a:latin typeface="Arial"/>
                <a:cs typeface="Arial"/>
              </a:rPr>
              <a:t>m</a:t>
            </a:r>
            <a:r>
              <a:rPr sz="800" spc="-5" dirty="0">
                <a:solidFill>
                  <a:prstClr val="black"/>
                </a:solidFill>
                <a:latin typeface="Arial"/>
                <a:cs typeface="Arial"/>
              </a:rPr>
              <a:t>ode</a:t>
            </a:r>
            <a:r>
              <a:rPr sz="800" dirty="0">
                <a:solidFill>
                  <a:prstClr val="black"/>
                </a:solidFill>
                <a:latin typeface="Arial"/>
                <a:cs typeface="Arial"/>
              </a:rPr>
              <a:t>lli</a:t>
            </a:r>
            <a:r>
              <a:rPr sz="800" spc="-5" dirty="0">
                <a:solidFill>
                  <a:prstClr val="black"/>
                </a:solidFill>
                <a:latin typeface="Arial"/>
                <a:cs typeface="Arial"/>
              </a:rPr>
              <a:t>n</a:t>
            </a:r>
            <a:r>
              <a:rPr sz="800" dirty="0">
                <a:solidFill>
                  <a:prstClr val="black"/>
                </a:solidFill>
                <a:latin typeface="Arial"/>
                <a:cs typeface="Arial"/>
              </a:rPr>
              <a:t>g</a:t>
            </a:r>
            <a:r>
              <a:rPr sz="800" spc="-10" dirty="0">
                <a:solidFill>
                  <a:prstClr val="black"/>
                </a:solidFill>
                <a:latin typeface="Arial"/>
                <a:cs typeface="Arial"/>
              </a:rPr>
              <a:t> </a:t>
            </a:r>
            <a:r>
              <a:rPr sz="800" dirty="0">
                <a:solidFill>
                  <a:prstClr val="black"/>
                </a:solidFill>
                <a:latin typeface="Arial"/>
                <a:cs typeface="Arial"/>
              </a:rPr>
              <a:t>&amp;</a:t>
            </a:r>
            <a:r>
              <a:rPr sz="800" spc="5" dirty="0">
                <a:solidFill>
                  <a:prstClr val="black"/>
                </a:solidFill>
                <a:latin typeface="Arial"/>
                <a:cs typeface="Arial"/>
              </a:rPr>
              <a:t> </a:t>
            </a:r>
            <a:r>
              <a:rPr sz="800" dirty="0">
                <a:solidFill>
                  <a:prstClr val="black"/>
                </a:solidFill>
                <a:latin typeface="Arial"/>
                <a:cs typeface="Arial"/>
              </a:rPr>
              <a:t>ill</a:t>
            </a:r>
            <a:r>
              <a:rPr sz="800" spc="-5" dirty="0">
                <a:solidFill>
                  <a:prstClr val="black"/>
                </a:solidFill>
                <a:latin typeface="Arial"/>
                <a:cs typeface="Arial"/>
              </a:rPr>
              <a:t>u</a:t>
            </a:r>
            <a:r>
              <a:rPr sz="800" spc="5" dirty="0">
                <a:solidFill>
                  <a:prstClr val="black"/>
                </a:solidFill>
                <a:latin typeface="Arial"/>
                <a:cs typeface="Arial"/>
              </a:rPr>
              <a:t>s</a:t>
            </a:r>
            <a:r>
              <a:rPr sz="800" dirty="0">
                <a:solidFill>
                  <a:prstClr val="black"/>
                </a:solidFill>
                <a:latin typeface="Arial"/>
                <a:cs typeface="Arial"/>
              </a:rPr>
              <a:t>t</a:t>
            </a:r>
            <a:r>
              <a:rPr sz="800" spc="-5" dirty="0">
                <a:solidFill>
                  <a:prstClr val="black"/>
                </a:solidFill>
                <a:latin typeface="Arial"/>
                <a:cs typeface="Arial"/>
              </a:rPr>
              <a:t>ra</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Publications</a:t>
            </a:r>
            <a:endParaRPr sz="800" dirty="0">
              <a:solidFill>
                <a:prstClr val="black"/>
              </a:solidFill>
              <a:latin typeface="Arial"/>
              <a:cs typeface="Arial"/>
            </a:endParaRPr>
          </a:p>
        </p:txBody>
      </p:sp>
      <p:sp>
        <p:nvSpPr>
          <p:cNvPr id="293" name="object 10"/>
          <p:cNvSpPr/>
          <p:nvPr/>
        </p:nvSpPr>
        <p:spPr>
          <a:xfrm>
            <a:off x="5537162" y="601648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95" name="object 5"/>
          <p:cNvSpPr/>
          <p:nvPr/>
        </p:nvSpPr>
        <p:spPr>
          <a:xfrm>
            <a:off x="5731763" y="5428476"/>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296" name="object 7"/>
          <p:cNvSpPr/>
          <p:nvPr/>
        </p:nvSpPr>
        <p:spPr>
          <a:xfrm>
            <a:off x="5655767" y="5351792"/>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97" name="object 10"/>
          <p:cNvSpPr/>
          <p:nvPr/>
        </p:nvSpPr>
        <p:spPr>
          <a:xfrm>
            <a:off x="5520583" y="549606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98" name="object 11"/>
          <p:cNvSpPr/>
          <p:nvPr/>
        </p:nvSpPr>
        <p:spPr>
          <a:xfrm>
            <a:off x="5520583" y="570897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0" name="object 12"/>
          <p:cNvSpPr/>
          <p:nvPr/>
        </p:nvSpPr>
        <p:spPr>
          <a:xfrm>
            <a:off x="5731764" y="5669268"/>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02" name="object 13"/>
          <p:cNvSpPr/>
          <p:nvPr/>
        </p:nvSpPr>
        <p:spPr>
          <a:xfrm>
            <a:off x="5704328" y="5690605"/>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03" name="object 14"/>
          <p:cNvSpPr/>
          <p:nvPr/>
        </p:nvSpPr>
        <p:spPr>
          <a:xfrm>
            <a:off x="5655767" y="5592711"/>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04" name="object 8"/>
          <p:cNvSpPr txBox="1"/>
          <p:nvPr/>
        </p:nvSpPr>
        <p:spPr>
          <a:xfrm>
            <a:off x="5735803" y="533823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1</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Tysabri </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05" name="object 5"/>
          <p:cNvSpPr/>
          <p:nvPr/>
        </p:nvSpPr>
        <p:spPr>
          <a:xfrm>
            <a:off x="5748342" y="5948894"/>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06" name="object 7"/>
          <p:cNvSpPr/>
          <p:nvPr/>
        </p:nvSpPr>
        <p:spPr>
          <a:xfrm>
            <a:off x="5683577" y="5872210"/>
            <a:ext cx="834702" cy="184125"/>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07" name="object 11"/>
          <p:cNvSpPr/>
          <p:nvPr/>
        </p:nvSpPr>
        <p:spPr>
          <a:xfrm>
            <a:off x="5537162" y="622938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8" name="object 12"/>
          <p:cNvSpPr/>
          <p:nvPr/>
        </p:nvSpPr>
        <p:spPr>
          <a:xfrm>
            <a:off x="5719285" y="6189686"/>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09" name="object 13"/>
          <p:cNvSpPr/>
          <p:nvPr/>
        </p:nvSpPr>
        <p:spPr>
          <a:xfrm>
            <a:off x="5691849" y="6211023"/>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10" name="object 14"/>
          <p:cNvSpPr/>
          <p:nvPr/>
        </p:nvSpPr>
        <p:spPr>
          <a:xfrm>
            <a:off x="5672346" y="6113129"/>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11" name="object 8"/>
          <p:cNvSpPr txBox="1"/>
          <p:nvPr/>
        </p:nvSpPr>
        <p:spPr>
          <a:xfrm>
            <a:off x="5711121" y="5913566"/>
            <a:ext cx="841926"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3</a:t>
            </a:r>
            <a:r>
              <a:rPr sz="700" dirty="0" smtClean="0">
                <a:solidFill>
                  <a:prstClr val="black"/>
                </a:solidFill>
                <a:latin typeface="Verdana"/>
                <a:cs typeface="Verdana"/>
              </a:rPr>
              <a:t>:</a:t>
            </a:r>
            <a:r>
              <a:rPr sz="700" spc="-10" dirty="0" smtClean="0">
                <a:solidFill>
                  <a:prstClr val="black"/>
                </a:solidFill>
                <a:latin typeface="Verdana"/>
                <a:cs typeface="Verdana"/>
              </a:rPr>
              <a:t> </a:t>
            </a:r>
            <a:r>
              <a:rPr sz="700" spc="-5" dirty="0">
                <a:solidFill>
                  <a:prstClr val="black"/>
                </a:solidFill>
                <a:latin typeface="Verdana"/>
                <a:cs typeface="Verdana"/>
              </a:rPr>
              <a:t>Warfar</a:t>
            </a:r>
            <a:r>
              <a:rPr sz="700" spc="5" dirty="0">
                <a:solidFill>
                  <a:prstClr val="black"/>
                </a:solidFill>
                <a:latin typeface="Verdana"/>
                <a:cs typeface="Verdana"/>
              </a:rPr>
              <a:t>i</a:t>
            </a:r>
            <a:r>
              <a:rPr sz="700" dirty="0">
                <a:solidFill>
                  <a:prstClr val="black"/>
                </a:solidFill>
                <a:latin typeface="Verdana"/>
                <a:cs typeface="Verdana"/>
              </a:rPr>
              <a:t>n</a:t>
            </a:r>
          </a:p>
        </p:txBody>
      </p:sp>
      <p:sp>
        <p:nvSpPr>
          <p:cNvPr id="312" name="object 8"/>
          <p:cNvSpPr txBox="1"/>
          <p:nvPr/>
        </p:nvSpPr>
        <p:spPr>
          <a:xfrm>
            <a:off x="5693798" y="6181666"/>
            <a:ext cx="924743"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4</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Rosiglitazone</a:t>
            </a:r>
            <a:endParaRPr sz="700" dirty="0">
              <a:solidFill>
                <a:prstClr val="black"/>
              </a:solidFill>
              <a:latin typeface="Verdana"/>
              <a:cs typeface="Verdana"/>
            </a:endParaRPr>
          </a:p>
        </p:txBody>
      </p:sp>
      <p:sp>
        <p:nvSpPr>
          <p:cNvPr id="313" name="object 8"/>
          <p:cNvSpPr txBox="1"/>
          <p:nvPr/>
        </p:nvSpPr>
        <p:spPr>
          <a:xfrm>
            <a:off x="5724128" y="558982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sz="700" spc="-5" dirty="0" smtClean="0">
                <a:solidFill>
                  <a:prstClr val="black"/>
                </a:solidFill>
                <a:latin typeface="Verdana"/>
                <a:cs typeface="Verdana"/>
              </a:rPr>
              <a:t>2</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Acomplia</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01" name="角丸四角形吹き出し 300"/>
          <p:cNvSpPr/>
          <p:nvPr/>
        </p:nvSpPr>
        <p:spPr>
          <a:xfrm>
            <a:off x="4226274" y="5067491"/>
            <a:ext cx="4770560" cy="1169821"/>
          </a:xfrm>
          <a:prstGeom prst="wedgeRoundRectCallout">
            <a:avLst>
              <a:gd name="adj1" fmla="val -56228"/>
              <a:gd name="adj2" fmla="val -48204"/>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SP8: Subgroups and risk factors</a:t>
            </a:r>
            <a:endParaRPr lang="ja-JP" altLang="ja-JP" dirty="0"/>
          </a:p>
          <a:p>
            <a:r>
              <a:rPr lang="ja-JP" altLang="en-US" dirty="0" smtClean="0"/>
              <a:t>　　　（</a:t>
            </a:r>
            <a:r>
              <a:rPr lang="ja-JP" altLang="ja-JP" dirty="0" smtClean="0"/>
              <a:t>サブグループ</a:t>
            </a:r>
            <a:r>
              <a:rPr lang="ja-JP" altLang="ja-JP" dirty="0"/>
              <a:t>とリスク</a:t>
            </a:r>
            <a:r>
              <a:rPr lang="ja-JP" altLang="ja-JP" dirty="0" smtClean="0"/>
              <a:t>因子</a:t>
            </a:r>
            <a:r>
              <a:rPr lang="ja-JP" altLang="en-US" dirty="0" smtClean="0"/>
              <a:t>）</a:t>
            </a:r>
            <a:endParaRPr lang="ja-JP" altLang="ja-JP" dirty="0"/>
          </a:p>
          <a:p>
            <a:pPr marL="285750" lvl="0" indent="-285750">
              <a:buFont typeface="Arial" panose="020B0604020202020204" pitchFamily="34" charset="0"/>
              <a:buChar char="•"/>
            </a:pPr>
            <a:r>
              <a:rPr lang="ja-JP" altLang="ja-JP" dirty="0"/>
              <a:t>自発報告データセットの階層化，サブグループ化によるシグナル検出精度の向上</a:t>
            </a:r>
            <a:endParaRPr lang="ja-JP" altLang="en-US" dirty="0"/>
          </a:p>
        </p:txBody>
      </p:sp>
      <p:sp>
        <p:nvSpPr>
          <p:cNvPr id="314" name="テキスト ボックス 313"/>
          <p:cNvSpPr txBox="1"/>
          <p:nvPr/>
        </p:nvSpPr>
        <p:spPr>
          <a:xfrm>
            <a:off x="141707" y="6575576"/>
            <a:ext cx="7520113"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http://</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www.imi-protect.eu/documents/PROTECT4thPeriodicReport_Sep2012-Aug2013.pdf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23870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 grpId="0" animBg="1"/>
      <p:bldP spid="30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a:blip r:embed="rId2"/>
          <a:stretch>
            <a:fillRect/>
          </a:stretch>
        </p:blipFill>
        <p:spPr>
          <a:xfrm>
            <a:off x="152400" y="62448"/>
            <a:ext cx="8991600" cy="6372709"/>
          </a:xfrm>
          <a:prstGeom prst="rect">
            <a:avLst/>
          </a:prstGeom>
        </p:spPr>
      </p:pic>
      <p:sp>
        <p:nvSpPr>
          <p:cNvPr id="4" name="正方形/長方形 3"/>
          <p:cNvSpPr/>
          <p:nvPr/>
        </p:nvSpPr>
        <p:spPr>
          <a:xfrm>
            <a:off x="251520" y="6494566"/>
            <a:ext cx="8401913" cy="318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http://www.imi-protect.eu/documents/PROTECTSymposium-Tutorial-Statisticalsignaldetection-UMC.pdf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p:cNvSpPr/>
          <p:nvPr/>
        </p:nvSpPr>
        <p:spPr>
          <a:xfrm>
            <a:off x="3491880" y="159106"/>
            <a:ext cx="5589097" cy="1169551"/>
          </a:xfrm>
          <a:prstGeom prst="rect">
            <a:avLst/>
          </a:prstGeom>
          <a:solidFill>
            <a:srgbClr val="FFC000"/>
          </a:solidFill>
          <a:ln>
            <a:noFill/>
          </a:ln>
        </p:spPr>
        <p:txBody>
          <a:bodyPr wrap="square">
            <a:spAutoFit/>
          </a:bodyPr>
          <a:lstStyle/>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WP3: Methods for Signal Detection</a:t>
            </a:r>
            <a:endPar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SP7</a:t>
            </a:r>
            <a:r>
              <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 Other information to enhance signal detection</a:t>
            </a:r>
            <a:r>
              <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（シグナル検出強化目的の追加情報）</a:t>
            </a:r>
          </a:p>
          <a:p>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シグナル検出のパフォーマンスを向上する目的で</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，古典的データマイニング</a:t>
            </a:r>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のアルゴリズム以外の情報を使用</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した新シグナル</a:t>
            </a:r>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検出モデルの</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検討</a:t>
            </a:r>
            <a:endPar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251520" y="6320353"/>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www.youtube.com/watch?v=bp-DBa4IXcE&amp;list=PL7K5dNgKnawa0QVAqLTgfyVxM-l8ttw6H&amp;index=4</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スライド番号プレースホルダー 3"/>
          <p:cNvSpPr>
            <a:spLocks noGrp="1"/>
          </p:cNvSpPr>
          <p:nvPr>
            <p:ph type="sldNum" sz="quarter" idx="12"/>
          </p:nvPr>
        </p:nvSpPr>
        <p:spPr>
          <a:xfrm>
            <a:off x="6980731" y="6492875"/>
            <a:ext cx="2133600" cy="365125"/>
          </a:xfrm>
        </p:spPr>
        <p:txBody>
          <a:bodyPr/>
          <a:lstStyle/>
          <a:p>
            <a:fld id="{E7CEEA55-ED35-4668-9ACA-57B39DB1A3E8}" type="slidenum">
              <a:rPr lang="ja-JP" altLang="en-US" smtClean="0">
                <a:solidFill>
                  <a:prstClr val="black">
                    <a:tint val="75000"/>
                  </a:prstClr>
                </a:solidFill>
              </a:rPr>
              <a:t>43</a:t>
            </a:fld>
            <a:endParaRPr lang="ja-JP" altLang="en-US" dirty="0">
              <a:solidFill>
                <a:prstClr val="black">
                  <a:tint val="75000"/>
                </a:prstClr>
              </a:solidFill>
            </a:endParaRPr>
          </a:p>
        </p:txBody>
      </p:sp>
    </p:spTree>
    <p:extLst>
      <p:ext uri="{BB962C8B-B14F-4D97-AF65-F5344CB8AC3E}">
        <p14:creationId xmlns:p14="http://schemas.microsoft.com/office/powerpoint/2010/main" val="235811966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459432"/>
            <a:ext cx="8942760" cy="6297563"/>
          </a:xfrm>
          <a:prstGeom prst="rect">
            <a:avLst/>
          </a:prstGeom>
        </p:spPr>
      </p:pic>
      <p:sp>
        <p:nvSpPr>
          <p:cNvPr id="5" name="コンテンツ プレースホルダー 4"/>
          <p:cNvSpPr>
            <a:spLocks noGrp="1"/>
          </p:cNvSpPr>
          <p:nvPr>
            <p:ph idx="1"/>
          </p:nvPr>
        </p:nvSpPr>
        <p:spPr>
          <a:xfrm>
            <a:off x="4211960" y="445800"/>
            <a:ext cx="4680520" cy="1687056"/>
          </a:xfrm>
          <a:prstGeom prst="flowChartAlternateProcess">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buNone/>
            </a:pPr>
            <a:r>
              <a:rPr lang="en-US" altLang="ja-JP"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UPPSALA </a:t>
            </a:r>
            <a:r>
              <a:rPr lang="en-US" altLang="ja-JP" sz="2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MONITORING </a:t>
            </a:r>
            <a:r>
              <a:rPr lang="en-US" altLang="ja-JP"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CENTRE(</a:t>
            </a:r>
            <a:r>
              <a:rPr lang="ja-JP" altLang="en-US"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以下、</a:t>
            </a:r>
            <a:r>
              <a:rPr lang="en-US" altLang="ja-JP"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）は、国際医</a:t>
            </a:r>
            <a:r>
              <a:rPr lang="ja-JP" altLang="en-US" sz="2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薬品監査における</a:t>
            </a:r>
            <a:r>
              <a:rPr lang="en-US" altLang="ja-JP" sz="2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WHO</a:t>
            </a:r>
            <a:r>
              <a:rPr lang="ja-JP" altLang="en-US" sz="2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指定研究協力</a:t>
            </a:r>
            <a:r>
              <a:rPr lang="ja-JP" altLang="en-US"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センターおよび</a:t>
            </a:r>
            <a:r>
              <a:rPr lang="ja-JP" altLang="en-US" sz="2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スウェーデン国家</a:t>
            </a:r>
            <a:r>
              <a:rPr lang="ja-JP" altLang="en-US"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機関</a:t>
            </a:r>
            <a:endParaRPr kumimoji="1" lang="ja-JP" altLang="en-US" sz="20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251520" y="6530860"/>
            <a:ext cx="8401913" cy="28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http://www.imi-protect.eu/documents/PROTECTSymposium-Tutorial-Statisticalsignaldetection-UMC.pdf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251520" y="6351131"/>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www.youtube.com/watch?v=bp-DBa4IXcE&amp;list=PL7K5dNgKnawa0QVAqLTgfyVxM-l8ttw6H&amp;index=4</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SP7:</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新シグナル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検出モデルの検討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44</a:t>
            </a:fld>
            <a:endParaRPr lang="ja-JP" altLang="en-US" dirty="0">
              <a:solidFill>
                <a:prstClr val="black">
                  <a:tint val="75000"/>
                </a:prstClr>
              </a:solidFill>
            </a:endParaRPr>
          </a:p>
        </p:txBody>
      </p:sp>
    </p:spTree>
    <p:extLst>
      <p:ext uri="{BB962C8B-B14F-4D97-AF65-F5344CB8AC3E}">
        <p14:creationId xmlns:p14="http://schemas.microsoft.com/office/powerpoint/2010/main" val="16612289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34508" y="21343"/>
            <a:ext cx="9146004" cy="6504001"/>
          </a:xfrm>
          <a:prstGeom prst="rect">
            <a:avLst/>
          </a:prstGeom>
        </p:spPr>
      </p:pic>
      <p:sp>
        <p:nvSpPr>
          <p:cNvPr id="5" name="コンテンツ プレースホルダー 4"/>
          <p:cNvSpPr>
            <a:spLocks noGrp="1"/>
          </p:cNvSpPr>
          <p:nvPr>
            <p:ph idx="1"/>
          </p:nvPr>
        </p:nvSpPr>
        <p:spPr>
          <a:xfrm>
            <a:off x="539552" y="1412776"/>
            <a:ext cx="6768752" cy="720080"/>
          </a:xfrm>
          <a:prstGeom prst="flowChartAlternateProcess">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marL="0" indent="0">
              <a:buNone/>
            </a:pPr>
            <a:r>
              <a:rPr lang="en-US" altLang="ja-JP"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は</a:t>
            </a:r>
            <a:r>
              <a:rPr lang="en-US" altLang="ja-JP"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1978</a:t>
            </a:r>
            <a:r>
              <a:rPr lang="ja-JP" altLang="en-US"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年から現在まで国際医</a:t>
            </a:r>
            <a:r>
              <a:rPr lang="ja-JP" altLang="en-US" sz="2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薬品安全性監視において中心的役割を</a:t>
            </a:r>
            <a:r>
              <a:rPr lang="ja-JP" altLang="en-US" sz="2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担っている</a:t>
            </a:r>
            <a:endParaRPr lang="en-US" altLang="ja-JP" sz="20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4724" y="1628800"/>
            <a:ext cx="1581150"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正方形/長方形 7"/>
          <p:cNvSpPr/>
          <p:nvPr/>
        </p:nvSpPr>
        <p:spPr>
          <a:xfrm>
            <a:off x="5724128"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SP7:</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新シグナル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検出モデルの検討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45</a:t>
            </a:fld>
            <a:endParaRPr lang="ja-JP" altLang="en-US" dirty="0">
              <a:solidFill>
                <a:prstClr val="black">
                  <a:tint val="75000"/>
                </a:prstClr>
              </a:solidFill>
            </a:endParaRPr>
          </a:p>
        </p:txBody>
      </p:sp>
      <p:sp>
        <p:nvSpPr>
          <p:cNvPr id="14" name="正方形/長方形 13"/>
          <p:cNvSpPr/>
          <p:nvPr/>
        </p:nvSpPr>
        <p:spPr>
          <a:xfrm>
            <a:off x="251520" y="6530860"/>
            <a:ext cx="8401913" cy="28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http://www.imi-protect.eu/documents/PROTECTSymposium-Tutorial-Statisticalsignaldetection-UMC.pdf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p:cNvSpPr/>
          <p:nvPr/>
        </p:nvSpPr>
        <p:spPr>
          <a:xfrm>
            <a:off x="251520" y="6351131"/>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www.youtube.com/watch?v=bp-DBa4IXcE&amp;list=PL7K5dNgKnawa0QVAqLTgfyVxM-l8ttw6H&amp;index=4</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86809052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56627" y="207301"/>
            <a:ext cx="8403805" cy="6030011"/>
          </a:xfrm>
          <a:prstGeom prst="rect">
            <a:avLst/>
          </a:prstGeom>
        </p:spPr>
      </p:pic>
      <p:sp>
        <p:nvSpPr>
          <p:cNvPr id="7" name="正方形/長方形 6"/>
          <p:cNvSpPr/>
          <p:nvPr/>
        </p:nvSpPr>
        <p:spPr>
          <a:xfrm>
            <a:off x="251521" y="6597352"/>
            <a:ext cx="7416823" cy="260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参考情報 </a:t>
            </a:r>
            <a:r>
              <a:rPr lang="en-US" altLang="ja-JP" sz="1000" dirty="0" err="1"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Vigibase</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www.umc-products.com/DynPage.aspx?id=73590&amp;mn1=1107&amp;mn2=1132</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コンテンツ プレースホルダー 4"/>
          <p:cNvSpPr>
            <a:spLocks noGrp="1"/>
          </p:cNvSpPr>
          <p:nvPr>
            <p:ph idx="1"/>
          </p:nvPr>
        </p:nvSpPr>
        <p:spPr>
          <a:xfrm>
            <a:off x="2483768" y="332656"/>
            <a:ext cx="6552728" cy="2204864"/>
          </a:xfrm>
          <a:prstGeom prst="flowChartAlternateProcess">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indent="0">
              <a:buNone/>
            </a:pPr>
            <a:r>
              <a:rPr lang="en-US" altLang="ja-JP" sz="1600" dirty="0" err="1">
                <a:solidFill>
                  <a:schemeClr val="tx1"/>
                </a:solidFill>
                <a:latin typeface="Meiryo UI" panose="020B0604030504040204" pitchFamily="50" charset="-128"/>
                <a:ea typeface="Meiryo UI" panose="020B0604030504040204" pitchFamily="50" charset="-128"/>
                <a:cs typeface="Meiryo UI" panose="020B0604030504040204" pitchFamily="50" charset="-128"/>
              </a:rPr>
              <a:t>VigiBase</a:t>
            </a: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は医薬品の副作用データを各国から収集した</a:t>
            </a:r>
            <a:r>
              <a:rPr lang="en-US" altLang="ja-JP"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独自の</a:t>
            </a: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サービス</a:t>
            </a:r>
            <a:endParaRPr lang="en-US" altLang="ja-JP"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120</a:t>
            </a: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カ国以上がプログラムに</a:t>
            </a: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加入、</a:t>
            </a:r>
            <a:r>
              <a:rPr lang="en-US" altLang="ja-JP"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1,000</a:t>
            </a: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万超</a:t>
            </a:r>
            <a:r>
              <a:rPr lang="en-US" altLang="ja-JP"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年のケースレポートで構成</a:t>
            </a:r>
            <a:endParaRPr lang="en-US" altLang="ja-JP"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en-US" altLang="ja-JP"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では入手した全報告のレビューは</a:t>
            </a: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できない（データ</a:t>
            </a: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が</a:t>
            </a: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膨大なため）</a:t>
            </a:r>
            <a:endParaRPr lang="en-US" altLang="ja-JP"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評価</a:t>
            </a: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情報を共有する</a:t>
            </a: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国，共有しない国のバラつきもある</a:t>
            </a:r>
            <a:endParaRPr lang="en-US" altLang="ja-JP"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個別</a:t>
            </a: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症例情報を使用</a:t>
            </a: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するトラディショナルな</a:t>
            </a: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シグナル検出は</a:t>
            </a: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できない</a:t>
            </a:r>
            <a:endParaRPr lang="en-US" altLang="ja-JP"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6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統計的シグナル検出を採用する必然性</a:t>
            </a:r>
            <a:endParaRPr lang="en-US" altLang="ja-JP"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SP7:</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新シグナル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検出モデルの検討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スライド番号プレースホルダー 1"/>
          <p:cNvSpPr>
            <a:spLocks noGrp="1"/>
          </p:cNvSpPr>
          <p:nvPr>
            <p:ph type="sldNum" sz="quarter" idx="12"/>
          </p:nvPr>
        </p:nvSpPr>
        <p:spPr>
          <a:xfrm>
            <a:off x="7884368" y="6520259"/>
            <a:ext cx="1191635" cy="365125"/>
          </a:xfrm>
        </p:spPr>
        <p:txBody>
          <a:bodyPr/>
          <a:lstStyle/>
          <a:p>
            <a:fld id="{E7CEEA55-ED35-4668-9ACA-57B39DB1A3E8}" type="slidenum">
              <a:rPr lang="ja-JP" altLang="en-US" smtClean="0">
                <a:solidFill>
                  <a:prstClr val="black">
                    <a:tint val="75000"/>
                  </a:prstClr>
                </a:solidFill>
              </a:rPr>
              <a:t>46</a:t>
            </a:fld>
            <a:endParaRPr lang="ja-JP" altLang="en-US" dirty="0">
              <a:solidFill>
                <a:prstClr val="black">
                  <a:tint val="75000"/>
                </a:prstClr>
              </a:solidFill>
            </a:endParaRPr>
          </a:p>
        </p:txBody>
      </p:sp>
      <p:sp>
        <p:nvSpPr>
          <p:cNvPr id="13" name="正方形/長方形 12"/>
          <p:cNvSpPr/>
          <p:nvPr/>
        </p:nvSpPr>
        <p:spPr>
          <a:xfrm>
            <a:off x="251521" y="6386844"/>
            <a:ext cx="7632848" cy="28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http://www.imi-protect.eu/documents/PROTECTSymposium-Tutorial-Statisticalsignaldetection-UMC.pdf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p:cNvSpPr/>
          <p:nvPr/>
        </p:nvSpPr>
        <p:spPr>
          <a:xfrm>
            <a:off x="251520" y="6207115"/>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www.youtube.com/watch?v=bp-DBa4IXcE&amp;list=PL7K5dNgKnawa0QVAqLTgfyVxM-l8ttw6H&amp;index=4</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4913218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396552" y="-432048"/>
            <a:ext cx="8686800" cy="6381328"/>
          </a:xfrm>
          <a:prstGeom prst="rect">
            <a:avLst/>
          </a:prstGeom>
        </p:spPr>
      </p:pic>
      <p:sp>
        <p:nvSpPr>
          <p:cNvPr id="5" name="コンテンツ プレースホルダー 4"/>
          <p:cNvSpPr>
            <a:spLocks noGrp="1"/>
          </p:cNvSpPr>
          <p:nvPr>
            <p:ph idx="1"/>
          </p:nvPr>
        </p:nvSpPr>
        <p:spPr>
          <a:xfrm>
            <a:off x="2749579" y="908720"/>
            <a:ext cx="2952328" cy="532656"/>
          </a:xfrm>
          <a:prstGeom prst="flowChartAlternateProcess">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ja-JP" altLang="en-US" sz="2000" b="1" dirty="0" smtClean="0">
                <a:solidFill>
                  <a:schemeClr val="tx1"/>
                </a:solidFill>
              </a:rPr>
              <a:t>シグナル検出のプロセス</a:t>
            </a:r>
            <a:endParaRPr lang="en-US" altLang="ja-JP" sz="2000" b="1" dirty="0">
              <a:solidFill>
                <a:schemeClr val="tx1"/>
              </a:solidFill>
            </a:endParaRPr>
          </a:p>
        </p:txBody>
      </p:sp>
      <p:sp>
        <p:nvSpPr>
          <p:cNvPr id="3" name="線吹き出し 1 (枠付き) 2"/>
          <p:cNvSpPr/>
          <p:nvPr/>
        </p:nvSpPr>
        <p:spPr>
          <a:xfrm>
            <a:off x="5724129" y="5648083"/>
            <a:ext cx="3348664" cy="373205"/>
          </a:xfrm>
          <a:prstGeom prst="borderCallout1">
            <a:avLst>
              <a:gd name="adj1" fmla="val 1980"/>
              <a:gd name="adj2" fmla="val -275"/>
              <a:gd name="adj3" fmla="val -81465"/>
              <a:gd name="adj4" fmla="val -38252"/>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統計学的シグナル検出に</a:t>
            </a:r>
            <a:r>
              <a:rPr lang="en-US" altLang="ja-JP" sz="1400" dirty="0" err="1">
                <a:solidFill>
                  <a:schemeClr val="tx1"/>
                </a:solidFill>
                <a:latin typeface="Meiryo UI" panose="020B0604030504040204" pitchFamily="50" charset="-128"/>
                <a:ea typeface="Meiryo UI" panose="020B0604030504040204" pitchFamily="50" charset="-128"/>
                <a:cs typeface="Meiryo UI" panose="020B0604030504040204" pitchFamily="50" charset="-128"/>
              </a:rPr>
              <a:t>VigiBase</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を利用</a:t>
            </a:r>
          </a:p>
        </p:txBody>
      </p:sp>
      <p:sp>
        <p:nvSpPr>
          <p:cNvPr id="9" name="線吹き出し 1 (枠付き) 8"/>
          <p:cNvSpPr/>
          <p:nvPr/>
        </p:nvSpPr>
        <p:spPr>
          <a:xfrm>
            <a:off x="5724128" y="4135481"/>
            <a:ext cx="3348665" cy="1165727"/>
          </a:xfrm>
          <a:prstGeom prst="borderCallout1">
            <a:avLst>
              <a:gd name="adj1" fmla="val 21660"/>
              <a:gd name="adj2" fmla="val 12"/>
              <a:gd name="adj3" fmla="val -19193"/>
              <a:gd name="adj4" fmla="val -8278"/>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初回</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レビュー：</a:t>
            </a:r>
            <a:endPar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既知</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の知見</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や</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ノイズ</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を除く</a:t>
            </a:r>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内の</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レビュー　マニュアルでのレビュープロセスだが，</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個別症例</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レビューやフルの文献レビュー等</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の踏み込んだ検討まで</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は行わない</a:t>
            </a:r>
            <a:endPar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線吹き出し 1 (枠付き) 9"/>
          <p:cNvSpPr/>
          <p:nvPr/>
        </p:nvSpPr>
        <p:spPr>
          <a:xfrm>
            <a:off x="467544" y="2636912"/>
            <a:ext cx="3140056" cy="1368152"/>
          </a:xfrm>
          <a:prstGeom prst="borderCallout1">
            <a:avLst>
              <a:gd name="adj1" fmla="val -8529"/>
              <a:gd name="adj2" fmla="val 111341"/>
              <a:gd name="adj3" fmla="val 47138"/>
              <a:gd name="adj4" fmla="val 100778"/>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詳細レビュー：</a:t>
            </a:r>
            <a:endPar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外の該当領域における専門家も交えた評価</a:t>
            </a:r>
            <a:endPar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個別</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症例</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レビュー，フル</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の文献</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レビュー等</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の踏み込んだ</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検討を行い，幅広く周知する必要性を検討する</a:t>
            </a:r>
            <a:endParaRPr kumimoji="1" lang="ja-JP" altLang="en-US" sz="1400" dirty="0"/>
          </a:p>
        </p:txBody>
      </p:sp>
      <p:sp>
        <p:nvSpPr>
          <p:cNvPr id="12" name="線吹き出し 1 (枠付き) 11"/>
          <p:cNvSpPr/>
          <p:nvPr/>
        </p:nvSpPr>
        <p:spPr>
          <a:xfrm>
            <a:off x="5724129" y="1556792"/>
            <a:ext cx="3348664" cy="373205"/>
          </a:xfrm>
          <a:prstGeom prst="borderCallout1">
            <a:avLst>
              <a:gd name="adj1" fmla="val 56111"/>
              <a:gd name="adj2" fmla="val -160"/>
              <a:gd name="adj3" fmla="val 58254"/>
              <a:gd name="adj4" fmla="val -19819"/>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が作成する文書：文書名「</a:t>
            </a:r>
            <a:r>
              <a:rPr lang="en-US" altLang="ja-JP"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SIGNAL</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SP7:</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新シグナル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検出モデルの検討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47</a:t>
            </a:fld>
            <a:endParaRPr lang="ja-JP" altLang="en-US" dirty="0">
              <a:solidFill>
                <a:prstClr val="black">
                  <a:tint val="75000"/>
                </a:prstClr>
              </a:solidFill>
            </a:endParaRPr>
          </a:p>
        </p:txBody>
      </p:sp>
      <p:sp>
        <p:nvSpPr>
          <p:cNvPr id="15" name="正方形/長方形 14"/>
          <p:cNvSpPr/>
          <p:nvPr/>
        </p:nvSpPr>
        <p:spPr>
          <a:xfrm>
            <a:off x="251520" y="6561057"/>
            <a:ext cx="8401913" cy="28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http://www.imi-protect.eu/documents/PROTECTSymposium-Tutorial-Statisticalsignaldetection-UMC.pdf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251520" y="6381328"/>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www.youtube.com/watch?v=bp-DBa4IXcE&amp;list=PL7K5dNgKnawa0QVAqLTgfyVxM-l8ttw6H&amp;index=4</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51531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36512" y="-1553611"/>
            <a:ext cx="8733130" cy="6422771"/>
          </a:xfrm>
          <a:prstGeom prst="rect">
            <a:avLst/>
          </a:prstGeom>
        </p:spPr>
      </p:pic>
      <p:sp>
        <p:nvSpPr>
          <p:cNvPr id="5" name="コンテンツ プレースホルダー 4"/>
          <p:cNvSpPr>
            <a:spLocks noGrp="1"/>
          </p:cNvSpPr>
          <p:nvPr>
            <p:ph idx="1"/>
          </p:nvPr>
        </p:nvSpPr>
        <p:spPr>
          <a:xfrm>
            <a:off x="3923928" y="5085184"/>
            <a:ext cx="5040560" cy="1052379"/>
          </a:xfrm>
          <a:prstGeom prst="flowChartAlternateProcess">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indent="0">
              <a:buNone/>
            </a:pPr>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SIGNAL</a:t>
            </a:r>
            <a:r>
              <a:rPr lang="ja-JP" altLang="en-US" sz="1400" dirty="0" err="1"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WHO </a:t>
            </a:r>
            <a:r>
              <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Pharmaceuticals </a:t>
            </a:r>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Newsletter</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の両者に対して，該当製品の承認ホルダーはコメントできる</a:t>
            </a:r>
            <a:endPar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承認ホルダーは臨床試験データ等も保有している。</a:t>
            </a:r>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はそのような情報の交換を伴うコニュニケーションを貴重な資産と考えている</a:t>
            </a:r>
            <a:endPar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p:cNvSpPr/>
          <p:nvPr/>
        </p:nvSpPr>
        <p:spPr>
          <a:xfrm>
            <a:off x="251520" y="6582544"/>
            <a:ext cx="8401913" cy="230832"/>
          </a:xfrm>
          <a:prstGeom prst="rect">
            <a:avLst/>
          </a:prstGeom>
          <a:extLst/>
        </p:spPr>
        <p:txBody>
          <a:bodyPr wrap="square">
            <a:spAutoFit/>
          </a:bodyPr>
          <a:lstStyle/>
          <a:p>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参考情報 </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SIGNAL Newsletter: </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http://www.who-umc.org/DynPage.aspx?id=115094&amp;mn1=7347&amp;mn2=7252&amp;mn3=7613&amp;mn4=7615</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9" name="線吹き出し 1 (枠付き) 8"/>
          <p:cNvSpPr/>
          <p:nvPr/>
        </p:nvSpPr>
        <p:spPr>
          <a:xfrm>
            <a:off x="107504" y="4725144"/>
            <a:ext cx="3672408" cy="1440160"/>
          </a:xfrm>
          <a:prstGeom prst="borderCallout1">
            <a:avLst>
              <a:gd name="adj1" fmla="val -27261"/>
              <a:gd name="adj2" fmla="val 77036"/>
              <a:gd name="adj3" fmla="val -528"/>
              <a:gd name="adj4" fmla="val 56081"/>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SIGNAL</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はこの</a:t>
            </a:r>
            <a:r>
              <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WHO</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プログラムへの参加国および該当製品の承認ホルダーが多い国へ配布される機密文書</a:t>
            </a:r>
            <a:r>
              <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(restricted document</a:t>
            </a:r>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である</a:t>
            </a:r>
            <a:endPar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シグナル検出，詳細レビューの結果，幅広く周知する必要性が有ると結論されたものが</a:t>
            </a:r>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SIGNAL</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に文書として公表される</a:t>
            </a:r>
            <a:endPar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線吹き出し 1 (枠付き) 9"/>
          <p:cNvSpPr/>
          <p:nvPr/>
        </p:nvSpPr>
        <p:spPr>
          <a:xfrm>
            <a:off x="5076056" y="4077072"/>
            <a:ext cx="3672408" cy="936104"/>
          </a:xfrm>
          <a:prstGeom prst="borderCallout1">
            <a:avLst>
              <a:gd name="adj1" fmla="val -61557"/>
              <a:gd name="adj2" fmla="val 50886"/>
              <a:gd name="adj3" fmla="val 443"/>
              <a:gd name="adj4" fmla="val 67407"/>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2012</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年以降，全てではないが多くのシグナル</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a:t>
            </a:r>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WHO Pharmaceuticals Newsletter</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として</a:t>
            </a:r>
            <a:r>
              <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Web</a:t>
            </a:r>
            <a:r>
              <a:rPr lang="ja-JP" altLang="en-US"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上にオープンに公開し，シグナルの透明性の向上に努めている</a:t>
            </a:r>
            <a:endParaRPr lang="en-US" altLang="ja-JP" sz="14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タイトル 1"/>
          <p:cNvSpPr txBox="1">
            <a:spLocks/>
          </p:cNvSpPr>
          <p:nvPr/>
        </p:nvSpPr>
        <p:spPr>
          <a:xfrm>
            <a:off x="-21554" y="0"/>
            <a:ext cx="8640960" cy="145926"/>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58888" indent="-1258888" algn="l"/>
            <a:endParaRPr lang="ja-JP" altLang="en-US" sz="1050" b="1" dirty="0">
              <a:solidFill>
                <a:schemeClr val="accent1">
                  <a:lumMod val="75000"/>
                </a:schemeClr>
              </a:solidFill>
            </a:endParaRPr>
          </a:p>
        </p:txBody>
      </p:sp>
      <p:sp>
        <p:nvSpPr>
          <p:cNvPr id="13" name="正方形/長方形 12"/>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SP7:</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新シグナル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検出モデルの検討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48</a:t>
            </a:fld>
            <a:endParaRPr lang="ja-JP" altLang="en-US" dirty="0">
              <a:solidFill>
                <a:prstClr val="black">
                  <a:tint val="75000"/>
                </a:prstClr>
              </a:solidFill>
            </a:endParaRPr>
          </a:p>
        </p:txBody>
      </p:sp>
      <p:sp>
        <p:nvSpPr>
          <p:cNvPr id="15" name="正方形/長方形 14"/>
          <p:cNvSpPr/>
          <p:nvPr/>
        </p:nvSpPr>
        <p:spPr>
          <a:xfrm>
            <a:off x="251520" y="6386844"/>
            <a:ext cx="8401913" cy="28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http://www.imi-protect.eu/documents/PROTECTSymposium-Tutorial-Statisticalsignaldetection-UMC.pdf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251520" y="6207115"/>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www.youtube.com/watch?v=bp-DBa4IXcE&amp;list=PL7K5dNgKnawa0QVAqLTgfyVxM-l8ttw6H&amp;index=4</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6534779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99" y="1579612"/>
            <a:ext cx="7419975"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コンテンツ プレースホルダー 4"/>
          <p:cNvSpPr>
            <a:spLocks noGrp="1"/>
          </p:cNvSpPr>
          <p:nvPr>
            <p:ph idx="1"/>
          </p:nvPr>
        </p:nvSpPr>
        <p:spPr>
          <a:xfrm>
            <a:off x="467544" y="1507604"/>
            <a:ext cx="5400600" cy="1944216"/>
          </a:xfrm>
          <a:prstGeom prst="flowChartAlternateProcess">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buFont typeface="Wingdings" panose="05000000000000000000" pitchFamily="2" charset="2"/>
              <a:buChar char="Ø"/>
            </a:pP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不均衡性分析について述べられた</a:t>
            </a:r>
            <a:r>
              <a:rPr lang="en-US" altLang="ja-JP"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1998</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年の文献（</a:t>
            </a:r>
            <a:r>
              <a:rPr lang="en-US" altLang="ja-JP"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BCPNN</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の有用性）</a:t>
            </a:r>
            <a:endParaRPr lang="en-US" altLang="ja-JP"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en-US" altLang="ja-JP"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WHO</a:t>
            </a:r>
            <a:r>
              <a:rPr lang="ja-JP" altLang="en-US"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の副作用データベースに対するシグナル検出に</a:t>
            </a:r>
            <a:r>
              <a:rPr lang="en-US" altLang="ja-JP"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BCPNN</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が</a:t>
            </a:r>
            <a:r>
              <a:rPr lang="ja-JP" altLang="en-US"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利用可能で</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ある。</a:t>
            </a:r>
            <a:endParaRPr lang="en-US" altLang="ja-JP"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専門家</a:t>
            </a:r>
            <a:r>
              <a:rPr lang="ja-JP" altLang="en-US"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が膨大</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な数の自発報告について評価を行う際に，</a:t>
            </a:r>
            <a:r>
              <a:rPr lang="en-US" altLang="ja-JP"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BCPNN</a:t>
            </a:r>
            <a:r>
              <a:rPr lang="ja-JP" altLang="en-US"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は非常に有用であることを示した</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824" y="4941168"/>
            <a:ext cx="7467600" cy="19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正方形/長方形 8"/>
          <p:cNvSpPr/>
          <p:nvPr/>
        </p:nvSpPr>
        <p:spPr>
          <a:xfrm>
            <a:off x="185775" y="116632"/>
            <a:ext cx="7108700" cy="1077218"/>
          </a:xfrm>
          <a:prstGeom prst="rect">
            <a:avLst/>
          </a:prstGeom>
        </p:spPr>
        <p:txBody>
          <a:bodyPr wrap="square">
            <a:spAutoFit/>
          </a:bodyPr>
          <a:lstStyle/>
          <a:p>
            <a:r>
              <a:rPr lang="ja-JP" altLang="en-US" sz="3200" dirty="0" smtClean="0">
                <a:latin typeface="Meiryo UI" panose="020B0604030504040204" pitchFamily="50" charset="-128"/>
                <a:ea typeface="Meiryo UI" panose="020B0604030504040204" pitchFamily="50" charset="-128"/>
                <a:cs typeface="Meiryo UI" panose="020B0604030504040204" pitchFamily="50" charset="-128"/>
              </a:rPr>
              <a:t>統計学的シグナル検出</a:t>
            </a:r>
            <a:r>
              <a:rPr lang="en-US" altLang="ja-JP" sz="3200" dirty="0" smtClean="0">
                <a:latin typeface="Meiryo UI" panose="020B0604030504040204" pitchFamily="50" charset="-128"/>
                <a:ea typeface="Meiryo UI" panose="020B0604030504040204" pitchFamily="50" charset="-128"/>
                <a:cs typeface="Meiryo UI" panose="020B0604030504040204" pitchFamily="50" charset="-128"/>
              </a:rPr>
              <a:t>:</a:t>
            </a:r>
          </a:p>
          <a:p>
            <a:r>
              <a:rPr lang="en-US" altLang="ja-JP" sz="32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32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3200" b="1" dirty="0" smtClean="0">
                <a:latin typeface="Meiryo UI" panose="020B0604030504040204" pitchFamily="50" charset="-128"/>
                <a:ea typeface="Meiryo UI" panose="020B0604030504040204" pitchFamily="50" charset="-128"/>
                <a:cs typeface="Meiryo UI" panose="020B0604030504040204" pitchFamily="50" charset="-128"/>
              </a:rPr>
              <a:t>BCPNN</a:t>
            </a:r>
            <a:r>
              <a:rPr lang="ja-JP" altLang="en-US" sz="3200" dirty="0" smtClean="0">
                <a:latin typeface="Meiryo UI" panose="020B0604030504040204" pitchFamily="50" charset="-128"/>
                <a:ea typeface="Meiryo UI" panose="020B0604030504040204" pitchFamily="50" charset="-128"/>
                <a:cs typeface="Meiryo UI" panose="020B0604030504040204" pitchFamily="50" charset="-128"/>
              </a:rPr>
              <a:t>の採用</a:t>
            </a:r>
            <a:r>
              <a:rPr lang="en-US" altLang="ja-JP" sz="3200" dirty="0" smtClean="0">
                <a:latin typeface="Meiryo UI" panose="020B0604030504040204" pitchFamily="50" charset="-128"/>
                <a:ea typeface="Meiryo UI" panose="020B0604030504040204" pitchFamily="50" charset="-128"/>
                <a:cs typeface="Meiryo UI" panose="020B0604030504040204" pitchFamily="50" charset="-128"/>
              </a:rPr>
              <a:t>(1998)</a:t>
            </a:r>
            <a:endParaRPr lang="ja-JP" altLang="en-US" sz="3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SP7:</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新シグナル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検出モデルの検討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49</a:t>
            </a:fld>
            <a:endParaRPr lang="ja-JP" altLang="en-US" dirty="0">
              <a:solidFill>
                <a:prstClr val="black">
                  <a:tint val="75000"/>
                </a:prstClr>
              </a:solidFill>
            </a:endParaRPr>
          </a:p>
        </p:txBody>
      </p:sp>
      <p:sp>
        <p:nvSpPr>
          <p:cNvPr id="12" name="正方形/長方形 11"/>
          <p:cNvSpPr/>
          <p:nvPr/>
        </p:nvSpPr>
        <p:spPr>
          <a:xfrm>
            <a:off x="251520" y="6561057"/>
            <a:ext cx="8401913" cy="28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http://www.imi-protect.eu/documents/PROTECTSymposium-Tutorial-Statisticalsignaldetection-UMC.pdf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251520" y="6381328"/>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www.youtube.com/watch?v=bp-DBa4IXcE&amp;list=PL7K5dNgKnawa0QVAqLTgfyVxM-l8ttw6H&amp;index=4</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5976435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0"/>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bject 2"/>
          <p:cNvSpPr/>
          <p:nvPr/>
        </p:nvSpPr>
        <p:spPr>
          <a:xfrm>
            <a:off x="325437" y="1497425"/>
            <a:ext cx="8455025" cy="0"/>
          </a:xfrm>
          <a:custGeom>
            <a:avLst/>
            <a:gdLst/>
            <a:ahLst/>
            <a:cxnLst/>
            <a:rect l="l" t="t" r="r" b="b"/>
            <a:pathLst>
              <a:path w="8455025">
                <a:moveTo>
                  <a:pt x="0" y="0"/>
                </a:moveTo>
                <a:lnTo>
                  <a:pt x="8455025" y="0"/>
                </a:lnTo>
              </a:path>
            </a:pathLst>
          </a:custGeom>
          <a:ln w="12700">
            <a:solidFill>
              <a:srgbClr val="003399"/>
            </a:solidFill>
          </a:ln>
        </p:spPr>
        <p:txBody>
          <a:bodyPr wrap="square" lIns="0" tIns="0" rIns="0" bIns="0" rtlCol="0"/>
          <a:lstStyle/>
          <a:p>
            <a:pPr>
              <a:defRPr/>
            </a:pPr>
            <a:endParaRPr kumimoji="0" kern="0" smtClean="0">
              <a:solidFill>
                <a:prstClr val="black"/>
              </a:solidFill>
            </a:endParaRPr>
          </a:p>
        </p:txBody>
      </p:sp>
      <p:sp>
        <p:nvSpPr>
          <p:cNvPr id="6" name="object 5"/>
          <p:cNvSpPr/>
          <p:nvPr/>
        </p:nvSpPr>
        <p:spPr>
          <a:xfrm>
            <a:off x="300088" y="4045839"/>
            <a:ext cx="8588375" cy="209359"/>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6"/>
          <p:cNvSpPr txBox="1">
            <a:spLocks/>
          </p:cNvSpPr>
          <p:nvPr/>
        </p:nvSpPr>
        <p:spPr>
          <a:xfrm>
            <a:off x="312783" y="706593"/>
            <a:ext cx="8518433" cy="762000"/>
          </a:xfrm>
          <a:prstGeom prst="rect">
            <a:avLst/>
          </a:prstGeom>
        </p:spPr>
        <p:txBody>
          <a:bodyPr vert="horz" wrap="square" lIns="0" tIns="179585" rIns="0" bIns="0" rtlCol="0">
            <a:spAutoFit/>
          </a:bodyPr>
          <a:lstStyle>
            <a:lvl1pPr>
              <a:defRPr sz="2800" b="1" i="0">
                <a:solidFill>
                  <a:srgbClr val="0059BD"/>
                </a:solidFill>
                <a:latin typeface="Verdana"/>
                <a:ea typeface="+mj-ea"/>
                <a:cs typeface="Verdana"/>
              </a:defRPr>
            </a:lvl1pPr>
          </a:lstStyle>
          <a:p>
            <a:pPr marL="12700">
              <a:defRPr/>
            </a:pPr>
            <a:r>
              <a:rPr kumimoji="0" lang="en-US" kern="0" spc="-20" smtClean="0"/>
              <a:t>Partners</a:t>
            </a:r>
            <a:r>
              <a:rPr kumimoji="0" lang="en-US" kern="0" spc="10" smtClean="0"/>
              <a:t> </a:t>
            </a:r>
            <a:r>
              <a:rPr kumimoji="0" lang="en-US" kern="0" spc="-15" smtClean="0"/>
              <a:t>(</a:t>
            </a:r>
            <a:r>
              <a:rPr kumimoji="0" lang="en-US" kern="0" spc="-20" smtClean="0"/>
              <a:t>33)</a:t>
            </a:r>
            <a:endParaRPr kumimoji="0" lang="en-US" kern="0" spc="-20" dirty="0"/>
          </a:p>
        </p:txBody>
      </p:sp>
      <p:sp>
        <p:nvSpPr>
          <p:cNvPr id="8" name="object 7"/>
          <p:cNvSpPr/>
          <p:nvPr/>
        </p:nvSpPr>
        <p:spPr>
          <a:xfrm>
            <a:off x="3190021" y="2664903"/>
            <a:ext cx="2289810" cy="1062990"/>
          </a:xfrm>
          <a:custGeom>
            <a:avLst/>
            <a:gdLst/>
            <a:ahLst/>
            <a:cxnLst/>
            <a:rect l="l" t="t" r="r" b="b"/>
            <a:pathLst>
              <a:path w="2289810" h="1062989">
                <a:moveTo>
                  <a:pt x="18567" y="1062585"/>
                </a:moveTo>
                <a:lnTo>
                  <a:pt x="0" y="11612"/>
                </a:lnTo>
                <a:lnTo>
                  <a:pt x="2289562" y="0"/>
                </a:lnTo>
                <a:lnTo>
                  <a:pt x="2239662" y="1044004"/>
                </a:lnTo>
                <a:lnTo>
                  <a:pt x="18567" y="1062585"/>
                </a:lnTo>
                <a:close/>
              </a:path>
            </a:pathLst>
          </a:custGeom>
          <a:solidFill>
            <a:srgbClr val="D1BDBD"/>
          </a:solidFill>
        </p:spPr>
        <p:txBody>
          <a:bodyPr wrap="square" lIns="0" tIns="0" rIns="0" bIns="0" rtlCol="0"/>
          <a:lstStyle/>
          <a:p>
            <a:pPr>
              <a:defRPr/>
            </a:pPr>
            <a:endParaRPr kumimoji="0" kern="0" smtClean="0">
              <a:solidFill>
                <a:prstClr val="black"/>
              </a:solidFill>
            </a:endParaRPr>
          </a:p>
        </p:txBody>
      </p:sp>
      <p:sp>
        <p:nvSpPr>
          <p:cNvPr id="9" name="object 8"/>
          <p:cNvSpPr/>
          <p:nvPr/>
        </p:nvSpPr>
        <p:spPr>
          <a:xfrm>
            <a:off x="3189440" y="2668972"/>
            <a:ext cx="2990472" cy="1525944"/>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10" name="object 9"/>
          <p:cNvSpPr/>
          <p:nvPr/>
        </p:nvSpPr>
        <p:spPr>
          <a:xfrm>
            <a:off x="3673924" y="3682205"/>
            <a:ext cx="2027555" cy="335915"/>
          </a:xfrm>
          <a:custGeom>
            <a:avLst/>
            <a:gdLst/>
            <a:ahLst/>
            <a:cxnLst/>
            <a:rect l="l" t="t" r="r" b="b"/>
            <a:pathLst>
              <a:path w="2027554" h="335914">
                <a:moveTo>
                  <a:pt x="485066" y="335615"/>
                </a:moveTo>
                <a:lnTo>
                  <a:pt x="0" y="200904"/>
                </a:lnTo>
                <a:lnTo>
                  <a:pt x="6962" y="16259"/>
                </a:lnTo>
                <a:lnTo>
                  <a:pt x="1490011" y="0"/>
                </a:lnTo>
                <a:lnTo>
                  <a:pt x="2027300" y="34838"/>
                </a:lnTo>
                <a:lnTo>
                  <a:pt x="1694253" y="142839"/>
                </a:lnTo>
                <a:lnTo>
                  <a:pt x="1689611" y="142839"/>
                </a:lnTo>
                <a:lnTo>
                  <a:pt x="1675683" y="146323"/>
                </a:lnTo>
                <a:lnTo>
                  <a:pt x="1653636" y="149808"/>
                </a:lnTo>
                <a:lnTo>
                  <a:pt x="1624625" y="156776"/>
                </a:lnTo>
                <a:lnTo>
                  <a:pt x="1589810" y="163742"/>
                </a:lnTo>
                <a:lnTo>
                  <a:pt x="1546876" y="173033"/>
                </a:lnTo>
                <a:lnTo>
                  <a:pt x="1501618" y="182323"/>
                </a:lnTo>
                <a:lnTo>
                  <a:pt x="1451717" y="195098"/>
                </a:lnTo>
                <a:lnTo>
                  <a:pt x="1396016" y="205549"/>
                </a:lnTo>
                <a:lnTo>
                  <a:pt x="1279972" y="228775"/>
                </a:lnTo>
                <a:lnTo>
                  <a:pt x="1219628" y="241549"/>
                </a:lnTo>
                <a:lnTo>
                  <a:pt x="1159285" y="252002"/>
                </a:lnTo>
                <a:lnTo>
                  <a:pt x="1098942" y="263614"/>
                </a:lnTo>
                <a:lnTo>
                  <a:pt x="1038599" y="274065"/>
                </a:lnTo>
                <a:lnTo>
                  <a:pt x="982898" y="284517"/>
                </a:lnTo>
                <a:lnTo>
                  <a:pt x="927196" y="291485"/>
                </a:lnTo>
                <a:lnTo>
                  <a:pt x="873815" y="299614"/>
                </a:lnTo>
                <a:lnTo>
                  <a:pt x="822757" y="305420"/>
                </a:lnTo>
                <a:lnTo>
                  <a:pt x="776338" y="311227"/>
                </a:lnTo>
                <a:lnTo>
                  <a:pt x="731080" y="315872"/>
                </a:lnTo>
                <a:lnTo>
                  <a:pt x="691625" y="320517"/>
                </a:lnTo>
                <a:lnTo>
                  <a:pt x="653330" y="324001"/>
                </a:lnTo>
                <a:lnTo>
                  <a:pt x="619677" y="327485"/>
                </a:lnTo>
                <a:lnTo>
                  <a:pt x="538446" y="330969"/>
                </a:lnTo>
                <a:lnTo>
                  <a:pt x="519879" y="333293"/>
                </a:lnTo>
                <a:lnTo>
                  <a:pt x="503634" y="333293"/>
                </a:lnTo>
                <a:lnTo>
                  <a:pt x="493188" y="334453"/>
                </a:lnTo>
                <a:lnTo>
                  <a:pt x="486226" y="334453"/>
                </a:lnTo>
                <a:lnTo>
                  <a:pt x="485066" y="335615"/>
                </a:lnTo>
                <a:close/>
              </a:path>
            </a:pathLst>
          </a:custGeom>
          <a:solidFill>
            <a:srgbClr val="C29970"/>
          </a:solidFill>
        </p:spPr>
        <p:txBody>
          <a:bodyPr wrap="square" lIns="0" tIns="0" rIns="0" bIns="0" rtlCol="0"/>
          <a:lstStyle/>
          <a:p>
            <a:pPr>
              <a:defRPr/>
            </a:pPr>
            <a:endParaRPr kumimoji="0" kern="0" smtClean="0">
              <a:solidFill>
                <a:prstClr val="black"/>
              </a:solidFill>
            </a:endParaRPr>
          </a:p>
        </p:txBody>
      </p:sp>
      <p:sp>
        <p:nvSpPr>
          <p:cNvPr id="11" name="object 10"/>
          <p:cNvSpPr/>
          <p:nvPr/>
        </p:nvSpPr>
        <p:spPr>
          <a:xfrm>
            <a:off x="3673924" y="3682206"/>
            <a:ext cx="2027555" cy="335915"/>
          </a:xfrm>
          <a:custGeom>
            <a:avLst/>
            <a:gdLst/>
            <a:ahLst/>
            <a:cxnLst/>
            <a:rect l="l" t="t" r="r" b="b"/>
            <a:pathLst>
              <a:path w="2027554" h="335914">
                <a:moveTo>
                  <a:pt x="6962" y="16258"/>
                </a:moveTo>
                <a:lnTo>
                  <a:pt x="0" y="200904"/>
                </a:lnTo>
                <a:lnTo>
                  <a:pt x="485066" y="335614"/>
                </a:lnTo>
                <a:lnTo>
                  <a:pt x="486227" y="334453"/>
                </a:lnTo>
                <a:lnTo>
                  <a:pt x="493190" y="334453"/>
                </a:lnTo>
                <a:lnTo>
                  <a:pt x="503634" y="333291"/>
                </a:lnTo>
                <a:lnTo>
                  <a:pt x="519880" y="333291"/>
                </a:lnTo>
                <a:lnTo>
                  <a:pt x="538447" y="330969"/>
                </a:lnTo>
                <a:lnTo>
                  <a:pt x="561656" y="329807"/>
                </a:lnTo>
                <a:lnTo>
                  <a:pt x="588346" y="328646"/>
                </a:lnTo>
                <a:lnTo>
                  <a:pt x="619678" y="327485"/>
                </a:lnTo>
                <a:lnTo>
                  <a:pt x="653331" y="324001"/>
                </a:lnTo>
                <a:lnTo>
                  <a:pt x="691626" y="320517"/>
                </a:lnTo>
                <a:lnTo>
                  <a:pt x="731081" y="315872"/>
                </a:lnTo>
                <a:lnTo>
                  <a:pt x="776339" y="311227"/>
                </a:lnTo>
                <a:lnTo>
                  <a:pt x="822757" y="305420"/>
                </a:lnTo>
                <a:lnTo>
                  <a:pt x="873816" y="299614"/>
                </a:lnTo>
                <a:lnTo>
                  <a:pt x="927197" y="291485"/>
                </a:lnTo>
                <a:lnTo>
                  <a:pt x="982898" y="284517"/>
                </a:lnTo>
                <a:lnTo>
                  <a:pt x="1038600" y="274065"/>
                </a:lnTo>
                <a:lnTo>
                  <a:pt x="1098943" y="263614"/>
                </a:lnTo>
                <a:lnTo>
                  <a:pt x="1159286" y="252001"/>
                </a:lnTo>
                <a:lnTo>
                  <a:pt x="1219630" y="241549"/>
                </a:lnTo>
                <a:lnTo>
                  <a:pt x="1279973" y="228775"/>
                </a:lnTo>
                <a:lnTo>
                  <a:pt x="1339156" y="217162"/>
                </a:lnTo>
                <a:lnTo>
                  <a:pt x="1396018" y="205549"/>
                </a:lnTo>
                <a:lnTo>
                  <a:pt x="1451719" y="195097"/>
                </a:lnTo>
                <a:lnTo>
                  <a:pt x="1501618" y="182323"/>
                </a:lnTo>
                <a:lnTo>
                  <a:pt x="1546876" y="173033"/>
                </a:lnTo>
                <a:lnTo>
                  <a:pt x="1589812" y="163742"/>
                </a:lnTo>
                <a:lnTo>
                  <a:pt x="1624626" y="156774"/>
                </a:lnTo>
                <a:lnTo>
                  <a:pt x="1653637" y="149807"/>
                </a:lnTo>
                <a:lnTo>
                  <a:pt x="1675685" y="146323"/>
                </a:lnTo>
                <a:lnTo>
                  <a:pt x="1689611" y="142839"/>
                </a:lnTo>
                <a:lnTo>
                  <a:pt x="1694253" y="142839"/>
                </a:lnTo>
                <a:lnTo>
                  <a:pt x="2027301" y="34838"/>
                </a:lnTo>
                <a:lnTo>
                  <a:pt x="1490014" y="0"/>
                </a:lnTo>
                <a:lnTo>
                  <a:pt x="6962" y="16258"/>
                </a:lnTo>
                <a:close/>
              </a:path>
            </a:pathLst>
          </a:custGeom>
          <a:ln w="3175">
            <a:solidFill>
              <a:srgbClr val="FFFFFF"/>
            </a:solidFill>
          </a:ln>
        </p:spPr>
        <p:txBody>
          <a:bodyPr wrap="square" lIns="0" tIns="0" rIns="0" bIns="0" rtlCol="0"/>
          <a:lstStyle/>
          <a:p>
            <a:pPr>
              <a:defRPr/>
            </a:pPr>
            <a:endParaRPr kumimoji="0" kern="0" smtClean="0">
              <a:solidFill>
                <a:prstClr val="black"/>
              </a:solidFill>
            </a:endParaRPr>
          </a:p>
        </p:txBody>
      </p:sp>
      <p:sp>
        <p:nvSpPr>
          <p:cNvPr id="12" name="object 11"/>
          <p:cNvSpPr/>
          <p:nvPr/>
        </p:nvSpPr>
        <p:spPr>
          <a:xfrm>
            <a:off x="3640271" y="3452269"/>
            <a:ext cx="2150745" cy="499745"/>
          </a:xfrm>
          <a:custGeom>
            <a:avLst/>
            <a:gdLst/>
            <a:ahLst/>
            <a:cxnLst/>
            <a:rect l="l" t="t" r="r" b="b"/>
            <a:pathLst>
              <a:path w="2150745" h="499745">
                <a:moveTo>
                  <a:pt x="514078" y="499357"/>
                </a:moveTo>
                <a:lnTo>
                  <a:pt x="0" y="361162"/>
                </a:lnTo>
                <a:lnTo>
                  <a:pt x="19726" y="126582"/>
                </a:lnTo>
                <a:lnTo>
                  <a:pt x="479263" y="39485"/>
                </a:lnTo>
                <a:lnTo>
                  <a:pt x="1091980" y="8130"/>
                </a:lnTo>
                <a:lnTo>
                  <a:pt x="1581688" y="1162"/>
                </a:lnTo>
                <a:lnTo>
                  <a:pt x="1582848" y="0"/>
                </a:lnTo>
                <a:lnTo>
                  <a:pt x="1651314" y="0"/>
                </a:lnTo>
                <a:lnTo>
                  <a:pt x="1671042" y="1162"/>
                </a:lnTo>
                <a:lnTo>
                  <a:pt x="1691929" y="1162"/>
                </a:lnTo>
                <a:lnTo>
                  <a:pt x="1712819" y="3485"/>
                </a:lnTo>
                <a:lnTo>
                  <a:pt x="1736027" y="6967"/>
                </a:lnTo>
                <a:lnTo>
                  <a:pt x="1761557" y="10452"/>
                </a:lnTo>
                <a:lnTo>
                  <a:pt x="1787086" y="12775"/>
                </a:lnTo>
                <a:lnTo>
                  <a:pt x="1839306" y="22065"/>
                </a:lnTo>
                <a:lnTo>
                  <a:pt x="1865998" y="29033"/>
                </a:lnTo>
                <a:lnTo>
                  <a:pt x="1891529" y="36000"/>
                </a:lnTo>
                <a:lnTo>
                  <a:pt x="1918218" y="42967"/>
                </a:lnTo>
                <a:lnTo>
                  <a:pt x="1943749" y="49935"/>
                </a:lnTo>
                <a:lnTo>
                  <a:pt x="1969277" y="59226"/>
                </a:lnTo>
                <a:lnTo>
                  <a:pt x="1993647" y="67356"/>
                </a:lnTo>
                <a:lnTo>
                  <a:pt x="2016856" y="76646"/>
                </a:lnTo>
                <a:lnTo>
                  <a:pt x="2060952" y="95226"/>
                </a:lnTo>
                <a:lnTo>
                  <a:pt x="2079521" y="102194"/>
                </a:lnTo>
                <a:lnTo>
                  <a:pt x="2096927" y="110324"/>
                </a:lnTo>
                <a:lnTo>
                  <a:pt x="2110851" y="116129"/>
                </a:lnTo>
                <a:lnTo>
                  <a:pt x="2124778" y="123097"/>
                </a:lnTo>
                <a:lnTo>
                  <a:pt x="2134061" y="128903"/>
                </a:lnTo>
                <a:lnTo>
                  <a:pt x="2142184" y="132388"/>
                </a:lnTo>
                <a:lnTo>
                  <a:pt x="2147986" y="134711"/>
                </a:lnTo>
                <a:lnTo>
                  <a:pt x="2150307" y="137034"/>
                </a:lnTo>
                <a:lnTo>
                  <a:pt x="2123617" y="229937"/>
                </a:lnTo>
                <a:lnTo>
                  <a:pt x="2116654" y="231097"/>
                </a:lnTo>
                <a:lnTo>
                  <a:pt x="2099247" y="235743"/>
                </a:lnTo>
                <a:lnTo>
                  <a:pt x="2072556" y="241550"/>
                </a:lnTo>
                <a:lnTo>
                  <a:pt x="2036584" y="250841"/>
                </a:lnTo>
                <a:lnTo>
                  <a:pt x="1937945" y="272905"/>
                </a:lnTo>
                <a:lnTo>
                  <a:pt x="1814938" y="301936"/>
                </a:lnTo>
                <a:lnTo>
                  <a:pt x="1745311" y="315873"/>
                </a:lnTo>
                <a:lnTo>
                  <a:pt x="1672203" y="332131"/>
                </a:lnTo>
                <a:lnTo>
                  <a:pt x="1519024" y="364646"/>
                </a:lnTo>
                <a:lnTo>
                  <a:pt x="1205703" y="423872"/>
                </a:lnTo>
                <a:lnTo>
                  <a:pt x="1131434" y="435485"/>
                </a:lnTo>
                <a:lnTo>
                  <a:pt x="992182" y="455227"/>
                </a:lnTo>
                <a:lnTo>
                  <a:pt x="927197" y="463358"/>
                </a:lnTo>
                <a:lnTo>
                  <a:pt x="865693" y="470325"/>
                </a:lnTo>
                <a:lnTo>
                  <a:pt x="808831" y="476131"/>
                </a:lnTo>
                <a:lnTo>
                  <a:pt x="756611" y="480776"/>
                </a:lnTo>
                <a:lnTo>
                  <a:pt x="709033" y="486584"/>
                </a:lnTo>
                <a:lnTo>
                  <a:pt x="664935" y="488906"/>
                </a:lnTo>
                <a:lnTo>
                  <a:pt x="625481" y="492389"/>
                </a:lnTo>
                <a:lnTo>
                  <a:pt x="591828" y="494711"/>
                </a:lnTo>
                <a:lnTo>
                  <a:pt x="565136" y="497034"/>
                </a:lnTo>
                <a:lnTo>
                  <a:pt x="543088" y="498196"/>
                </a:lnTo>
                <a:lnTo>
                  <a:pt x="517558" y="498196"/>
                </a:lnTo>
                <a:lnTo>
                  <a:pt x="514078" y="499357"/>
                </a:lnTo>
                <a:close/>
              </a:path>
            </a:pathLst>
          </a:custGeom>
          <a:solidFill>
            <a:srgbClr val="F2CC99"/>
          </a:solidFill>
        </p:spPr>
        <p:txBody>
          <a:bodyPr wrap="square" lIns="0" tIns="0" rIns="0" bIns="0" rtlCol="0"/>
          <a:lstStyle/>
          <a:p>
            <a:pPr>
              <a:defRPr/>
            </a:pPr>
            <a:endParaRPr kumimoji="0" kern="0" smtClean="0">
              <a:solidFill>
                <a:prstClr val="black"/>
              </a:solidFill>
            </a:endParaRPr>
          </a:p>
        </p:txBody>
      </p:sp>
      <p:sp>
        <p:nvSpPr>
          <p:cNvPr id="13" name="object 12"/>
          <p:cNvSpPr/>
          <p:nvPr/>
        </p:nvSpPr>
        <p:spPr>
          <a:xfrm>
            <a:off x="3640270" y="3452271"/>
            <a:ext cx="2150745" cy="499745"/>
          </a:xfrm>
          <a:custGeom>
            <a:avLst/>
            <a:gdLst/>
            <a:ahLst/>
            <a:cxnLst/>
            <a:rect l="l" t="t" r="r" b="b"/>
            <a:pathLst>
              <a:path w="2150745" h="499745">
                <a:moveTo>
                  <a:pt x="19727" y="126581"/>
                </a:moveTo>
                <a:lnTo>
                  <a:pt x="479264" y="39484"/>
                </a:lnTo>
                <a:lnTo>
                  <a:pt x="1091980" y="8129"/>
                </a:lnTo>
                <a:lnTo>
                  <a:pt x="1581689" y="1161"/>
                </a:lnTo>
                <a:lnTo>
                  <a:pt x="1582850" y="0"/>
                </a:lnTo>
                <a:lnTo>
                  <a:pt x="1651316" y="0"/>
                </a:lnTo>
                <a:lnTo>
                  <a:pt x="1671044" y="1161"/>
                </a:lnTo>
                <a:lnTo>
                  <a:pt x="1691932" y="1161"/>
                </a:lnTo>
                <a:lnTo>
                  <a:pt x="1712820" y="3483"/>
                </a:lnTo>
                <a:lnTo>
                  <a:pt x="1736029" y="6967"/>
                </a:lnTo>
                <a:lnTo>
                  <a:pt x="1761558" y="10451"/>
                </a:lnTo>
                <a:lnTo>
                  <a:pt x="1787088" y="12774"/>
                </a:lnTo>
                <a:lnTo>
                  <a:pt x="1812618" y="17419"/>
                </a:lnTo>
                <a:lnTo>
                  <a:pt x="1839308" y="22064"/>
                </a:lnTo>
                <a:lnTo>
                  <a:pt x="1865999" y="29032"/>
                </a:lnTo>
                <a:lnTo>
                  <a:pt x="1891529" y="36000"/>
                </a:lnTo>
                <a:lnTo>
                  <a:pt x="1918219" y="42967"/>
                </a:lnTo>
                <a:lnTo>
                  <a:pt x="1943749" y="49935"/>
                </a:lnTo>
                <a:lnTo>
                  <a:pt x="1969279" y="59226"/>
                </a:lnTo>
                <a:lnTo>
                  <a:pt x="1993648" y="67355"/>
                </a:lnTo>
                <a:lnTo>
                  <a:pt x="2016857" y="76645"/>
                </a:lnTo>
                <a:lnTo>
                  <a:pt x="2038905" y="85935"/>
                </a:lnTo>
                <a:lnTo>
                  <a:pt x="2060954" y="95226"/>
                </a:lnTo>
                <a:lnTo>
                  <a:pt x="2079521" y="102194"/>
                </a:lnTo>
                <a:lnTo>
                  <a:pt x="2096928" y="110323"/>
                </a:lnTo>
                <a:lnTo>
                  <a:pt x="2110853" y="116129"/>
                </a:lnTo>
                <a:lnTo>
                  <a:pt x="2124778" y="123097"/>
                </a:lnTo>
                <a:lnTo>
                  <a:pt x="2134062" y="128903"/>
                </a:lnTo>
                <a:lnTo>
                  <a:pt x="2142185" y="132387"/>
                </a:lnTo>
                <a:lnTo>
                  <a:pt x="2147987" y="134710"/>
                </a:lnTo>
                <a:lnTo>
                  <a:pt x="2150308" y="137032"/>
                </a:lnTo>
                <a:lnTo>
                  <a:pt x="2123618" y="229936"/>
                </a:lnTo>
                <a:lnTo>
                  <a:pt x="2116655" y="231097"/>
                </a:lnTo>
                <a:lnTo>
                  <a:pt x="2099249" y="235743"/>
                </a:lnTo>
                <a:lnTo>
                  <a:pt x="2072558" y="241549"/>
                </a:lnTo>
                <a:lnTo>
                  <a:pt x="2036584" y="250839"/>
                </a:lnTo>
                <a:lnTo>
                  <a:pt x="1990167" y="261291"/>
                </a:lnTo>
                <a:lnTo>
                  <a:pt x="1937946" y="272904"/>
                </a:lnTo>
                <a:lnTo>
                  <a:pt x="1878764" y="286840"/>
                </a:lnTo>
                <a:lnTo>
                  <a:pt x="1814939" y="301936"/>
                </a:lnTo>
                <a:lnTo>
                  <a:pt x="1745312" y="315872"/>
                </a:lnTo>
                <a:lnTo>
                  <a:pt x="1672204" y="332130"/>
                </a:lnTo>
                <a:lnTo>
                  <a:pt x="1595615" y="348388"/>
                </a:lnTo>
                <a:lnTo>
                  <a:pt x="1519025" y="364646"/>
                </a:lnTo>
                <a:lnTo>
                  <a:pt x="1438954" y="379743"/>
                </a:lnTo>
                <a:lnTo>
                  <a:pt x="1360044" y="394840"/>
                </a:lnTo>
                <a:lnTo>
                  <a:pt x="1281133" y="409937"/>
                </a:lnTo>
                <a:lnTo>
                  <a:pt x="1205704" y="423872"/>
                </a:lnTo>
                <a:lnTo>
                  <a:pt x="1131436" y="435485"/>
                </a:lnTo>
                <a:lnTo>
                  <a:pt x="1059488" y="445937"/>
                </a:lnTo>
                <a:lnTo>
                  <a:pt x="992182" y="455227"/>
                </a:lnTo>
                <a:lnTo>
                  <a:pt x="927197" y="463356"/>
                </a:lnTo>
                <a:lnTo>
                  <a:pt x="865693" y="470324"/>
                </a:lnTo>
                <a:lnTo>
                  <a:pt x="808831" y="476131"/>
                </a:lnTo>
                <a:lnTo>
                  <a:pt x="756611" y="480776"/>
                </a:lnTo>
                <a:lnTo>
                  <a:pt x="709033" y="486582"/>
                </a:lnTo>
                <a:lnTo>
                  <a:pt x="664936" y="488905"/>
                </a:lnTo>
                <a:lnTo>
                  <a:pt x="625481" y="492389"/>
                </a:lnTo>
                <a:lnTo>
                  <a:pt x="591828" y="494711"/>
                </a:lnTo>
                <a:lnTo>
                  <a:pt x="565137" y="497034"/>
                </a:lnTo>
                <a:lnTo>
                  <a:pt x="543089" y="498195"/>
                </a:lnTo>
                <a:lnTo>
                  <a:pt x="526843" y="498195"/>
                </a:lnTo>
                <a:lnTo>
                  <a:pt x="517559" y="498195"/>
                </a:lnTo>
                <a:lnTo>
                  <a:pt x="514078" y="499357"/>
                </a:lnTo>
                <a:lnTo>
                  <a:pt x="0" y="361162"/>
                </a:lnTo>
                <a:lnTo>
                  <a:pt x="19727" y="126581"/>
                </a:lnTo>
                <a:close/>
              </a:path>
            </a:pathLst>
          </a:custGeom>
          <a:ln w="3175">
            <a:solidFill>
              <a:srgbClr val="FFFFFF"/>
            </a:solidFill>
          </a:ln>
        </p:spPr>
        <p:txBody>
          <a:bodyPr wrap="square" lIns="0" tIns="0" rIns="0" bIns="0" rtlCol="0"/>
          <a:lstStyle/>
          <a:p>
            <a:pPr>
              <a:defRPr/>
            </a:pPr>
            <a:endParaRPr kumimoji="0" kern="0" smtClean="0">
              <a:solidFill>
                <a:prstClr val="black"/>
              </a:solidFill>
            </a:endParaRPr>
          </a:p>
        </p:txBody>
      </p:sp>
      <p:sp>
        <p:nvSpPr>
          <p:cNvPr id="14" name="object 13"/>
          <p:cNvSpPr/>
          <p:nvPr/>
        </p:nvSpPr>
        <p:spPr>
          <a:xfrm>
            <a:off x="3187072" y="2786298"/>
            <a:ext cx="3047370" cy="1408680"/>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15" name="object 14"/>
          <p:cNvSpPr txBox="1"/>
          <p:nvPr/>
        </p:nvSpPr>
        <p:spPr>
          <a:xfrm>
            <a:off x="2447163" y="1825909"/>
            <a:ext cx="979169" cy="304800"/>
          </a:xfrm>
          <a:prstGeom prst="rect">
            <a:avLst/>
          </a:prstGeom>
        </p:spPr>
        <p:txBody>
          <a:bodyPr vert="horz" wrap="square" lIns="0" tIns="0" rIns="0" bIns="0" rtlCol="0">
            <a:spAutoFit/>
          </a:bodyPr>
          <a:lstStyle/>
          <a:p>
            <a:pPr marL="12700"/>
            <a:r>
              <a:rPr sz="2200" b="1" spc="-25" dirty="0">
                <a:solidFill>
                  <a:srgbClr val="003399"/>
                </a:solidFill>
                <a:latin typeface="Verdana"/>
                <a:cs typeface="Verdana"/>
              </a:rPr>
              <a:t>Pu</a:t>
            </a:r>
            <a:r>
              <a:rPr sz="2200" b="1" spc="-15" dirty="0">
                <a:solidFill>
                  <a:srgbClr val="003399"/>
                </a:solidFill>
                <a:latin typeface="Verdana"/>
                <a:cs typeface="Verdana"/>
              </a:rPr>
              <a:t>bl</a:t>
            </a:r>
            <a:r>
              <a:rPr sz="2200" b="1" spc="-5" dirty="0">
                <a:solidFill>
                  <a:srgbClr val="003399"/>
                </a:solidFill>
                <a:latin typeface="Verdana"/>
                <a:cs typeface="Verdana"/>
              </a:rPr>
              <a:t>i</a:t>
            </a:r>
            <a:r>
              <a:rPr sz="2200" b="1" spc="-15" dirty="0">
                <a:solidFill>
                  <a:srgbClr val="003399"/>
                </a:solidFill>
                <a:latin typeface="Verdana"/>
                <a:cs typeface="Verdana"/>
              </a:rPr>
              <a:t>c</a:t>
            </a:r>
            <a:endParaRPr sz="2200">
              <a:solidFill>
                <a:prstClr val="black"/>
              </a:solidFill>
              <a:latin typeface="Verdana"/>
              <a:cs typeface="Verdana"/>
            </a:endParaRPr>
          </a:p>
        </p:txBody>
      </p:sp>
      <p:sp>
        <p:nvSpPr>
          <p:cNvPr id="16" name="object 15"/>
          <p:cNvSpPr/>
          <p:nvPr/>
        </p:nvSpPr>
        <p:spPr>
          <a:xfrm>
            <a:off x="382587" y="3356992"/>
            <a:ext cx="2851150" cy="2876550"/>
          </a:xfrm>
          <a:custGeom>
            <a:avLst/>
            <a:gdLst/>
            <a:ahLst/>
            <a:cxnLst/>
            <a:rect l="l" t="t" r="r" b="b"/>
            <a:pathLst>
              <a:path w="2851150" h="2876550">
                <a:moveTo>
                  <a:pt x="2166924" y="0"/>
                </a:moveTo>
                <a:lnTo>
                  <a:pt x="433400" y="0"/>
                </a:lnTo>
                <a:lnTo>
                  <a:pt x="397855" y="1436"/>
                </a:lnTo>
                <a:lnTo>
                  <a:pt x="329250" y="12595"/>
                </a:lnTo>
                <a:lnTo>
                  <a:pt x="264702" y="34059"/>
                </a:lnTo>
                <a:lnTo>
                  <a:pt x="205104" y="64934"/>
                </a:lnTo>
                <a:lnTo>
                  <a:pt x="151349" y="104328"/>
                </a:lnTo>
                <a:lnTo>
                  <a:pt x="104328" y="151349"/>
                </a:lnTo>
                <a:lnTo>
                  <a:pt x="64934" y="205104"/>
                </a:lnTo>
                <a:lnTo>
                  <a:pt x="34059" y="264702"/>
                </a:lnTo>
                <a:lnTo>
                  <a:pt x="12595" y="329250"/>
                </a:lnTo>
                <a:lnTo>
                  <a:pt x="1436" y="397855"/>
                </a:lnTo>
                <a:lnTo>
                  <a:pt x="0" y="433400"/>
                </a:lnTo>
                <a:lnTo>
                  <a:pt x="0" y="2443162"/>
                </a:lnTo>
                <a:lnTo>
                  <a:pt x="5672" y="2513461"/>
                </a:lnTo>
                <a:lnTo>
                  <a:pt x="22095" y="2580147"/>
                </a:lnTo>
                <a:lnTo>
                  <a:pt x="48375" y="2642330"/>
                </a:lnTo>
                <a:lnTo>
                  <a:pt x="83622" y="2699117"/>
                </a:lnTo>
                <a:lnTo>
                  <a:pt x="126941" y="2749615"/>
                </a:lnTo>
                <a:lnTo>
                  <a:pt x="177441" y="2792932"/>
                </a:lnTo>
                <a:lnTo>
                  <a:pt x="234229" y="2828176"/>
                </a:lnTo>
                <a:lnTo>
                  <a:pt x="296413" y="2854455"/>
                </a:lnTo>
                <a:lnTo>
                  <a:pt x="363101" y="2870877"/>
                </a:lnTo>
                <a:lnTo>
                  <a:pt x="433400" y="2876549"/>
                </a:lnTo>
                <a:lnTo>
                  <a:pt x="2166924" y="2876549"/>
                </a:lnTo>
                <a:lnTo>
                  <a:pt x="2237223" y="2870877"/>
                </a:lnTo>
                <a:lnTo>
                  <a:pt x="2303911" y="2854455"/>
                </a:lnTo>
                <a:lnTo>
                  <a:pt x="2366095" y="2828176"/>
                </a:lnTo>
                <a:lnTo>
                  <a:pt x="2422883" y="2792932"/>
                </a:lnTo>
                <a:lnTo>
                  <a:pt x="2473383" y="2749615"/>
                </a:lnTo>
                <a:lnTo>
                  <a:pt x="2516702" y="2699117"/>
                </a:lnTo>
                <a:lnTo>
                  <a:pt x="2551949" y="2642330"/>
                </a:lnTo>
                <a:lnTo>
                  <a:pt x="2578229" y="2580147"/>
                </a:lnTo>
                <a:lnTo>
                  <a:pt x="2594652" y="2513461"/>
                </a:lnTo>
                <a:lnTo>
                  <a:pt x="2600325" y="2443162"/>
                </a:lnTo>
                <a:lnTo>
                  <a:pt x="2600325" y="1198562"/>
                </a:lnTo>
                <a:lnTo>
                  <a:pt x="2775641" y="479424"/>
                </a:lnTo>
                <a:lnTo>
                  <a:pt x="2600325" y="479424"/>
                </a:lnTo>
                <a:lnTo>
                  <a:pt x="2600325" y="433400"/>
                </a:lnTo>
                <a:lnTo>
                  <a:pt x="2598888" y="397855"/>
                </a:lnTo>
                <a:lnTo>
                  <a:pt x="2587729" y="329250"/>
                </a:lnTo>
                <a:lnTo>
                  <a:pt x="2566265" y="264702"/>
                </a:lnTo>
                <a:lnTo>
                  <a:pt x="2535390" y="205104"/>
                </a:lnTo>
                <a:lnTo>
                  <a:pt x="2495996" y="151349"/>
                </a:lnTo>
                <a:lnTo>
                  <a:pt x="2448975" y="104328"/>
                </a:lnTo>
                <a:lnTo>
                  <a:pt x="2395220" y="64934"/>
                </a:lnTo>
                <a:lnTo>
                  <a:pt x="2335622" y="34059"/>
                </a:lnTo>
                <a:lnTo>
                  <a:pt x="2271074" y="12595"/>
                </a:lnTo>
                <a:lnTo>
                  <a:pt x="2202469" y="1436"/>
                </a:lnTo>
                <a:lnTo>
                  <a:pt x="2166924" y="0"/>
                </a:lnTo>
                <a:close/>
              </a:path>
              <a:path w="2851150" h="2876550">
                <a:moveTo>
                  <a:pt x="2850603" y="171932"/>
                </a:moveTo>
                <a:lnTo>
                  <a:pt x="2600325" y="479424"/>
                </a:lnTo>
                <a:lnTo>
                  <a:pt x="2775641" y="479424"/>
                </a:lnTo>
                <a:lnTo>
                  <a:pt x="2850603" y="171932"/>
                </a:lnTo>
                <a:close/>
              </a:path>
            </a:pathLst>
          </a:custGeom>
          <a:solidFill>
            <a:srgbClr val="FFFFFF"/>
          </a:solidFill>
        </p:spPr>
        <p:txBody>
          <a:bodyPr wrap="square" lIns="0" tIns="0" rIns="0" bIns="0" rtlCol="0"/>
          <a:lstStyle/>
          <a:p>
            <a:pPr>
              <a:defRPr/>
            </a:pPr>
            <a:endParaRPr kumimoji="0" kern="0" smtClean="0">
              <a:solidFill>
                <a:prstClr val="black"/>
              </a:solidFill>
            </a:endParaRPr>
          </a:p>
        </p:txBody>
      </p:sp>
      <p:sp>
        <p:nvSpPr>
          <p:cNvPr id="17" name="object 16"/>
          <p:cNvSpPr/>
          <p:nvPr/>
        </p:nvSpPr>
        <p:spPr>
          <a:xfrm>
            <a:off x="6268008" y="2273340"/>
            <a:ext cx="2564130" cy="3750310"/>
          </a:xfrm>
          <a:custGeom>
            <a:avLst/>
            <a:gdLst/>
            <a:ahLst/>
            <a:cxnLst/>
            <a:rect l="l" t="t" r="r" b="b"/>
            <a:pathLst>
              <a:path w="2564129" h="3750310">
                <a:moveTo>
                  <a:pt x="2162441" y="0"/>
                </a:moveTo>
                <a:lnTo>
                  <a:pt x="556514" y="0"/>
                </a:lnTo>
                <a:lnTo>
                  <a:pt x="523584" y="1330"/>
                </a:lnTo>
                <a:lnTo>
                  <a:pt x="460029" y="11668"/>
                </a:lnTo>
                <a:lnTo>
                  <a:pt x="400232" y="31551"/>
                </a:lnTo>
                <a:lnTo>
                  <a:pt x="345021" y="60153"/>
                </a:lnTo>
                <a:lnTo>
                  <a:pt x="295223" y="96647"/>
                </a:lnTo>
                <a:lnTo>
                  <a:pt x="251663" y="140206"/>
                </a:lnTo>
                <a:lnTo>
                  <a:pt x="215169" y="190005"/>
                </a:lnTo>
                <a:lnTo>
                  <a:pt x="186567" y="245216"/>
                </a:lnTo>
                <a:lnTo>
                  <a:pt x="166684" y="305012"/>
                </a:lnTo>
                <a:lnTo>
                  <a:pt x="156347" y="368568"/>
                </a:lnTo>
                <a:lnTo>
                  <a:pt x="155016" y="401497"/>
                </a:lnTo>
                <a:lnTo>
                  <a:pt x="155016" y="625030"/>
                </a:lnTo>
                <a:lnTo>
                  <a:pt x="0" y="1280452"/>
                </a:lnTo>
                <a:lnTo>
                  <a:pt x="155016" y="1562557"/>
                </a:lnTo>
                <a:lnTo>
                  <a:pt x="155016" y="3348634"/>
                </a:lnTo>
                <a:lnTo>
                  <a:pt x="156347" y="3381563"/>
                </a:lnTo>
                <a:lnTo>
                  <a:pt x="166684" y="3445119"/>
                </a:lnTo>
                <a:lnTo>
                  <a:pt x="186567" y="3504915"/>
                </a:lnTo>
                <a:lnTo>
                  <a:pt x="215169" y="3560126"/>
                </a:lnTo>
                <a:lnTo>
                  <a:pt x="251663" y="3609925"/>
                </a:lnTo>
                <a:lnTo>
                  <a:pt x="295223" y="3653484"/>
                </a:lnTo>
                <a:lnTo>
                  <a:pt x="345021" y="3689978"/>
                </a:lnTo>
                <a:lnTo>
                  <a:pt x="400232" y="3718580"/>
                </a:lnTo>
                <a:lnTo>
                  <a:pt x="460029" y="3738463"/>
                </a:lnTo>
                <a:lnTo>
                  <a:pt x="523584" y="3748801"/>
                </a:lnTo>
                <a:lnTo>
                  <a:pt x="556514" y="3750132"/>
                </a:lnTo>
                <a:lnTo>
                  <a:pt x="2162441" y="3750132"/>
                </a:lnTo>
                <a:lnTo>
                  <a:pt x="2227566" y="3744877"/>
                </a:lnTo>
                <a:lnTo>
                  <a:pt x="2289346" y="3729663"/>
                </a:lnTo>
                <a:lnTo>
                  <a:pt x="2346953" y="3705317"/>
                </a:lnTo>
                <a:lnTo>
                  <a:pt x="2399561" y="3672666"/>
                </a:lnTo>
                <a:lnTo>
                  <a:pt x="2446343" y="3632536"/>
                </a:lnTo>
                <a:lnTo>
                  <a:pt x="2486473" y="3585754"/>
                </a:lnTo>
                <a:lnTo>
                  <a:pt x="2519125" y="3533146"/>
                </a:lnTo>
                <a:lnTo>
                  <a:pt x="2543470" y="3475539"/>
                </a:lnTo>
                <a:lnTo>
                  <a:pt x="2558684" y="3413759"/>
                </a:lnTo>
                <a:lnTo>
                  <a:pt x="2563939" y="3348634"/>
                </a:lnTo>
                <a:lnTo>
                  <a:pt x="2563939" y="401497"/>
                </a:lnTo>
                <a:lnTo>
                  <a:pt x="2558684" y="336372"/>
                </a:lnTo>
                <a:lnTo>
                  <a:pt x="2543470" y="274593"/>
                </a:lnTo>
                <a:lnTo>
                  <a:pt x="2519125" y="216986"/>
                </a:lnTo>
                <a:lnTo>
                  <a:pt x="2486473" y="164378"/>
                </a:lnTo>
                <a:lnTo>
                  <a:pt x="2446343" y="117595"/>
                </a:lnTo>
                <a:lnTo>
                  <a:pt x="2399561" y="77465"/>
                </a:lnTo>
                <a:lnTo>
                  <a:pt x="2346953" y="44814"/>
                </a:lnTo>
                <a:lnTo>
                  <a:pt x="2289346" y="20468"/>
                </a:lnTo>
                <a:lnTo>
                  <a:pt x="2227566" y="5254"/>
                </a:lnTo>
                <a:lnTo>
                  <a:pt x="2195370" y="1330"/>
                </a:lnTo>
                <a:lnTo>
                  <a:pt x="2162441" y="0"/>
                </a:lnTo>
                <a:close/>
              </a:path>
            </a:pathLst>
          </a:custGeom>
          <a:solidFill>
            <a:srgbClr val="FFFFFF"/>
          </a:solidFill>
        </p:spPr>
        <p:txBody>
          <a:bodyPr wrap="square" lIns="0" tIns="0" rIns="0" bIns="0" rtlCol="0"/>
          <a:lstStyle/>
          <a:p>
            <a:pPr>
              <a:defRPr/>
            </a:pPr>
            <a:endParaRPr kumimoji="0" kern="0" smtClean="0">
              <a:solidFill>
                <a:prstClr val="black"/>
              </a:solidFill>
            </a:endParaRPr>
          </a:p>
        </p:txBody>
      </p:sp>
      <p:sp>
        <p:nvSpPr>
          <p:cNvPr id="18" name="object 17"/>
          <p:cNvSpPr txBox="1"/>
          <p:nvPr/>
        </p:nvSpPr>
        <p:spPr>
          <a:xfrm>
            <a:off x="6596797" y="1700808"/>
            <a:ext cx="2121535" cy="2182495"/>
          </a:xfrm>
          <a:prstGeom prst="rect">
            <a:avLst/>
          </a:prstGeom>
        </p:spPr>
        <p:txBody>
          <a:bodyPr vert="horz" wrap="square" lIns="0" tIns="0" rIns="0" bIns="0" rtlCol="0">
            <a:spAutoFit/>
          </a:bodyPr>
          <a:lstStyle/>
          <a:p>
            <a:pPr marL="12700"/>
            <a:r>
              <a:rPr sz="2200" b="1" spc="-25" dirty="0">
                <a:solidFill>
                  <a:srgbClr val="003399"/>
                </a:solidFill>
                <a:latin typeface="Verdana"/>
                <a:cs typeface="Verdana"/>
              </a:rPr>
              <a:t>P</a:t>
            </a:r>
            <a:r>
              <a:rPr sz="2200" b="1" spc="-15" dirty="0">
                <a:solidFill>
                  <a:srgbClr val="003399"/>
                </a:solidFill>
                <a:latin typeface="Verdana"/>
                <a:cs typeface="Verdana"/>
              </a:rPr>
              <a:t>r</a:t>
            </a:r>
            <a:r>
              <a:rPr sz="2200" b="1" spc="-5" dirty="0">
                <a:solidFill>
                  <a:srgbClr val="003399"/>
                </a:solidFill>
                <a:latin typeface="Verdana"/>
                <a:cs typeface="Verdana"/>
              </a:rPr>
              <a:t>i</a:t>
            </a:r>
            <a:r>
              <a:rPr sz="2200" b="1" spc="-15" dirty="0">
                <a:solidFill>
                  <a:srgbClr val="003399"/>
                </a:solidFill>
                <a:latin typeface="Verdana"/>
                <a:cs typeface="Verdana"/>
              </a:rPr>
              <a:t>v</a:t>
            </a:r>
            <a:r>
              <a:rPr sz="2200" b="1" spc="-20" dirty="0">
                <a:solidFill>
                  <a:srgbClr val="003399"/>
                </a:solidFill>
                <a:latin typeface="Verdana"/>
                <a:cs typeface="Verdana"/>
              </a:rPr>
              <a:t>at</a:t>
            </a:r>
            <a:r>
              <a:rPr sz="2200" b="1" spc="-15" dirty="0">
                <a:solidFill>
                  <a:srgbClr val="003399"/>
                </a:solidFill>
                <a:latin typeface="Verdana"/>
                <a:cs typeface="Verdana"/>
              </a:rPr>
              <a:t>e</a:t>
            </a:r>
            <a:endParaRPr sz="2200" dirty="0">
              <a:solidFill>
                <a:prstClr val="black"/>
              </a:solidFill>
              <a:latin typeface="Verdana"/>
              <a:cs typeface="Verdana"/>
            </a:endParaRPr>
          </a:p>
          <a:p>
            <a:pPr marL="15240">
              <a:spcBef>
                <a:spcPts val="1950"/>
              </a:spcBef>
            </a:pPr>
            <a:r>
              <a:rPr sz="1300" b="1" spc="-10" dirty="0">
                <a:solidFill>
                  <a:prstClr val="black"/>
                </a:solidFill>
                <a:latin typeface="Verdana"/>
                <a:cs typeface="Verdana"/>
              </a:rPr>
              <a:t>E</a:t>
            </a:r>
            <a:r>
              <a:rPr sz="1300" b="1" spc="-15" dirty="0">
                <a:solidFill>
                  <a:prstClr val="black"/>
                </a:solidFill>
                <a:latin typeface="Verdana"/>
                <a:cs typeface="Verdana"/>
              </a:rPr>
              <a:t>FP</a:t>
            </a:r>
            <a:r>
              <a:rPr sz="1300" b="1" spc="-10" dirty="0">
                <a:solidFill>
                  <a:prstClr val="black"/>
                </a:solidFill>
                <a:latin typeface="Verdana"/>
                <a:cs typeface="Verdana"/>
              </a:rPr>
              <a:t>IA</a:t>
            </a:r>
            <a:r>
              <a:rPr sz="1300" b="1" spc="25" dirty="0">
                <a:solidFill>
                  <a:prstClr val="black"/>
                </a:solidFill>
                <a:latin typeface="Verdana"/>
                <a:cs typeface="Verdana"/>
              </a:rPr>
              <a:t> </a:t>
            </a:r>
            <a:r>
              <a:rPr sz="1300" b="1" spc="-5" dirty="0">
                <a:solidFill>
                  <a:prstClr val="black"/>
                </a:solidFill>
                <a:latin typeface="Verdana"/>
                <a:cs typeface="Verdana"/>
              </a:rPr>
              <a:t>c</a:t>
            </a:r>
            <a:r>
              <a:rPr sz="1300" b="1" spc="-20" dirty="0">
                <a:solidFill>
                  <a:prstClr val="black"/>
                </a:solidFill>
                <a:latin typeface="Verdana"/>
                <a:cs typeface="Verdana"/>
              </a:rPr>
              <a:t>om</a:t>
            </a:r>
            <a:r>
              <a:rPr sz="1300" b="1" spc="-5" dirty="0">
                <a:solidFill>
                  <a:prstClr val="black"/>
                </a:solidFill>
                <a:latin typeface="Verdana"/>
                <a:cs typeface="Verdana"/>
              </a:rPr>
              <a:t>p</a:t>
            </a:r>
            <a:r>
              <a:rPr sz="1300" b="1" spc="-15" dirty="0">
                <a:solidFill>
                  <a:prstClr val="black"/>
                </a:solidFill>
                <a:latin typeface="Verdana"/>
                <a:cs typeface="Verdana"/>
              </a:rPr>
              <a:t>a</a:t>
            </a:r>
            <a:r>
              <a:rPr sz="1300" b="1" spc="-10" dirty="0">
                <a:solidFill>
                  <a:prstClr val="black"/>
                </a:solidFill>
                <a:latin typeface="Verdana"/>
                <a:cs typeface="Verdana"/>
              </a:rPr>
              <a:t>nie</a:t>
            </a:r>
            <a:r>
              <a:rPr sz="1300" b="1" spc="-15" dirty="0">
                <a:solidFill>
                  <a:prstClr val="black"/>
                </a:solidFill>
                <a:latin typeface="Verdana"/>
                <a:cs typeface="Verdana"/>
              </a:rPr>
              <a:t>s</a:t>
            </a:r>
            <a:r>
              <a:rPr sz="1300" b="1" spc="-10" dirty="0">
                <a:solidFill>
                  <a:prstClr val="black"/>
                </a:solidFill>
                <a:latin typeface="Verdana"/>
                <a:cs typeface="Verdana"/>
              </a:rPr>
              <a:t>:</a:t>
            </a:r>
            <a:endParaRPr sz="1300" dirty="0">
              <a:solidFill>
                <a:prstClr val="black"/>
              </a:solidFill>
              <a:latin typeface="Verdana"/>
              <a:cs typeface="Verdana"/>
            </a:endParaRPr>
          </a:p>
          <a:p>
            <a:pPr marL="15240" marR="5080">
              <a:lnSpc>
                <a:spcPct val="130000"/>
              </a:lnSpc>
              <a:spcBef>
                <a:spcPts val="15"/>
              </a:spcBef>
            </a:pPr>
            <a:r>
              <a:rPr sz="1200" spc="5" dirty="0">
                <a:solidFill>
                  <a:prstClr val="black"/>
                </a:solidFill>
                <a:latin typeface="Verdana"/>
                <a:cs typeface="Verdana"/>
              </a:rPr>
              <a:t>G</a:t>
            </a:r>
            <a:r>
              <a:rPr sz="1200" spc="-5" dirty="0">
                <a:solidFill>
                  <a:prstClr val="black"/>
                </a:solidFill>
                <a:latin typeface="Verdana"/>
                <a:cs typeface="Verdana"/>
              </a:rPr>
              <a:t>S</a:t>
            </a:r>
            <a:r>
              <a:rPr sz="1200" dirty="0">
                <a:solidFill>
                  <a:prstClr val="black"/>
                </a:solidFill>
                <a:latin typeface="Verdana"/>
                <a:cs typeface="Verdana"/>
              </a:rPr>
              <a:t>K</a:t>
            </a:r>
            <a:r>
              <a:rPr sz="1200" spc="5" dirty="0">
                <a:solidFill>
                  <a:prstClr val="black"/>
                </a:solidFill>
                <a:latin typeface="Verdana"/>
                <a:cs typeface="Verdana"/>
              </a:rPr>
              <a:t> </a:t>
            </a:r>
            <a:r>
              <a:rPr sz="1200" spc="-5" dirty="0">
                <a:solidFill>
                  <a:prstClr val="black"/>
                </a:solidFill>
                <a:latin typeface="Verdana"/>
                <a:cs typeface="Verdana"/>
              </a:rPr>
              <a:t>(D</a:t>
            </a:r>
            <a:r>
              <a:rPr sz="1200" dirty="0">
                <a:solidFill>
                  <a:prstClr val="black"/>
                </a:solidFill>
                <a:latin typeface="Verdana"/>
                <a:cs typeface="Verdana"/>
              </a:rPr>
              <a:t>e</a:t>
            </a:r>
            <a:r>
              <a:rPr sz="1200" spc="-5" dirty="0">
                <a:solidFill>
                  <a:prstClr val="black"/>
                </a:solidFill>
                <a:latin typeface="Verdana"/>
                <a:cs typeface="Verdana"/>
              </a:rPr>
              <a:t>put</a:t>
            </a:r>
            <a:r>
              <a:rPr sz="1200" dirty="0">
                <a:solidFill>
                  <a:prstClr val="black"/>
                </a:solidFill>
                <a:latin typeface="Verdana"/>
                <a:cs typeface="Verdana"/>
              </a:rPr>
              <a:t>y</a:t>
            </a:r>
            <a:r>
              <a:rPr sz="1200" spc="15" dirty="0">
                <a:solidFill>
                  <a:prstClr val="black"/>
                </a:solidFill>
                <a:latin typeface="Verdana"/>
                <a:cs typeface="Verdana"/>
              </a:rPr>
              <a:t> </a:t>
            </a:r>
            <a:r>
              <a:rPr sz="1200" dirty="0">
                <a:solidFill>
                  <a:prstClr val="black"/>
                </a:solidFill>
                <a:latin typeface="Verdana"/>
                <a:cs typeface="Verdana"/>
              </a:rPr>
              <a:t>Co</a:t>
            </a:r>
            <a:r>
              <a:rPr sz="1200" spc="-5" dirty="0">
                <a:solidFill>
                  <a:prstClr val="black"/>
                </a:solidFill>
                <a:latin typeface="Verdana"/>
                <a:cs typeface="Verdana"/>
              </a:rPr>
              <a:t>-</a:t>
            </a:r>
            <a:r>
              <a:rPr sz="1200" dirty="0">
                <a:solidFill>
                  <a:prstClr val="black"/>
                </a:solidFill>
                <a:latin typeface="Verdana"/>
                <a:cs typeface="Verdana"/>
              </a:rPr>
              <a:t>or</a:t>
            </a:r>
            <a:r>
              <a:rPr sz="1200" spc="-5" dirty="0">
                <a:solidFill>
                  <a:prstClr val="black"/>
                </a:solidFill>
                <a:latin typeface="Verdana"/>
                <a:cs typeface="Verdana"/>
              </a:rPr>
              <a:t>dinat</a:t>
            </a:r>
            <a:r>
              <a:rPr sz="1200" dirty="0">
                <a:solidFill>
                  <a:prstClr val="black"/>
                </a:solidFill>
                <a:latin typeface="Verdana"/>
                <a:cs typeface="Verdana"/>
              </a:rPr>
              <a:t>or) </a:t>
            </a:r>
            <a:r>
              <a:rPr sz="1200" spc="-5" dirty="0">
                <a:solidFill>
                  <a:prstClr val="black"/>
                </a:solidFill>
                <a:latin typeface="Verdana"/>
                <a:cs typeface="Verdana"/>
              </a:rPr>
              <a:t>San</a:t>
            </a:r>
            <a:r>
              <a:rPr sz="1200" dirty="0">
                <a:solidFill>
                  <a:prstClr val="black"/>
                </a:solidFill>
                <a:latin typeface="Verdana"/>
                <a:cs typeface="Verdana"/>
              </a:rPr>
              <a:t>o</a:t>
            </a:r>
            <a:r>
              <a:rPr sz="1200" spc="-5" dirty="0">
                <a:solidFill>
                  <a:prstClr val="black"/>
                </a:solidFill>
                <a:latin typeface="Verdana"/>
                <a:cs typeface="Verdana"/>
              </a:rPr>
              <a:t>fi</a:t>
            </a:r>
            <a:r>
              <a:rPr sz="1200" dirty="0">
                <a:solidFill>
                  <a:prstClr val="black"/>
                </a:solidFill>
                <a:latin typeface="Verdana"/>
                <a:cs typeface="Verdana"/>
              </a:rPr>
              <a:t>-</a:t>
            </a:r>
            <a:r>
              <a:rPr sz="1200" spc="25" dirty="0">
                <a:solidFill>
                  <a:prstClr val="black"/>
                </a:solidFill>
                <a:latin typeface="Verdana"/>
                <a:cs typeface="Verdana"/>
              </a:rPr>
              <a:t> </a:t>
            </a:r>
            <a:r>
              <a:rPr sz="1200" spc="-30" dirty="0">
                <a:solidFill>
                  <a:prstClr val="black"/>
                </a:solidFill>
                <a:latin typeface="Verdana"/>
                <a:cs typeface="Verdana"/>
              </a:rPr>
              <a:t>A</a:t>
            </a:r>
            <a:r>
              <a:rPr sz="1200" spc="-15" dirty="0">
                <a:solidFill>
                  <a:prstClr val="black"/>
                </a:solidFill>
                <a:latin typeface="Verdana"/>
                <a:cs typeface="Verdana"/>
              </a:rPr>
              <a:t>v</a:t>
            </a:r>
            <a:r>
              <a:rPr sz="1200" dirty="0">
                <a:solidFill>
                  <a:prstClr val="black"/>
                </a:solidFill>
                <a:latin typeface="Verdana"/>
                <a:cs typeface="Verdana"/>
              </a:rPr>
              <a:t>e</a:t>
            </a:r>
            <a:r>
              <a:rPr sz="1200" spc="-5" dirty="0">
                <a:solidFill>
                  <a:prstClr val="black"/>
                </a:solidFill>
                <a:latin typeface="Verdana"/>
                <a:cs typeface="Verdana"/>
              </a:rPr>
              <a:t>ntis</a:t>
            </a:r>
            <a:endParaRPr sz="1200" dirty="0">
              <a:solidFill>
                <a:prstClr val="black"/>
              </a:solidFill>
              <a:latin typeface="Verdana"/>
              <a:cs typeface="Verdana"/>
            </a:endParaRPr>
          </a:p>
          <a:p>
            <a:pPr marL="15240" marR="1469390">
              <a:lnSpc>
                <a:spcPct val="130000"/>
              </a:lnSpc>
            </a:pPr>
            <a:r>
              <a:rPr sz="1200" spc="-20" dirty="0">
                <a:solidFill>
                  <a:prstClr val="black"/>
                </a:solidFill>
                <a:latin typeface="Verdana"/>
                <a:cs typeface="Verdana"/>
              </a:rPr>
              <a:t>R</a:t>
            </a:r>
            <a:r>
              <a:rPr sz="1200" dirty="0">
                <a:solidFill>
                  <a:prstClr val="black"/>
                </a:solidFill>
                <a:latin typeface="Verdana"/>
                <a:cs typeface="Verdana"/>
              </a:rPr>
              <a:t>o</a:t>
            </a:r>
            <a:r>
              <a:rPr sz="1200" spc="-5" dirty="0">
                <a:solidFill>
                  <a:prstClr val="black"/>
                </a:solidFill>
                <a:latin typeface="Verdana"/>
                <a:cs typeface="Verdana"/>
              </a:rPr>
              <a:t>ch</a:t>
            </a:r>
            <a:r>
              <a:rPr sz="1200" dirty="0">
                <a:solidFill>
                  <a:prstClr val="black"/>
                </a:solidFill>
                <a:latin typeface="Verdana"/>
                <a:cs typeface="Verdana"/>
              </a:rPr>
              <a:t>e N</a:t>
            </a:r>
            <a:r>
              <a:rPr sz="1200" spc="-10" dirty="0">
                <a:solidFill>
                  <a:prstClr val="black"/>
                </a:solidFill>
                <a:latin typeface="Verdana"/>
                <a:cs typeface="Verdana"/>
              </a:rPr>
              <a:t>o</a:t>
            </a:r>
            <a:r>
              <a:rPr sz="1200" spc="-30" dirty="0">
                <a:solidFill>
                  <a:prstClr val="black"/>
                </a:solidFill>
                <a:latin typeface="Verdana"/>
                <a:cs typeface="Verdana"/>
              </a:rPr>
              <a:t>v</a:t>
            </a:r>
            <a:r>
              <a:rPr sz="1200" spc="-5" dirty="0">
                <a:solidFill>
                  <a:prstClr val="black"/>
                </a:solidFill>
                <a:latin typeface="Verdana"/>
                <a:cs typeface="Verdana"/>
              </a:rPr>
              <a:t>a</a:t>
            </a:r>
            <a:r>
              <a:rPr sz="1200" dirty="0">
                <a:solidFill>
                  <a:prstClr val="black"/>
                </a:solidFill>
                <a:latin typeface="Verdana"/>
                <a:cs typeface="Verdana"/>
              </a:rPr>
              <a:t>r</a:t>
            </a:r>
            <a:r>
              <a:rPr sz="1200" spc="-5" dirty="0">
                <a:solidFill>
                  <a:prstClr val="black"/>
                </a:solidFill>
                <a:latin typeface="Verdana"/>
                <a:cs typeface="Verdana"/>
              </a:rPr>
              <a:t>tis Pfi</a:t>
            </a:r>
            <a:r>
              <a:rPr sz="1200" spc="-10" dirty="0">
                <a:solidFill>
                  <a:prstClr val="black"/>
                </a:solidFill>
                <a:latin typeface="Verdana"/>
                <a:cs typeface="Verdana"/>
              </a:rPr>
              <a:t>z</a:t>
            </a:r>
            <a:r>
              <a:rPr sz="1200" dirty="0">
                <a:solidFill>
                  <a:prstClr val="black"/>
                </a:solidFill>
                <a:latin typeface="Verdana"/>
                <a:cs typeface="Verdana"/>
              </a:rPr>
              <a:t>er </a:t>
            </a:r>
            <a:r>
              <a:rPr sz="1200" spc="-5" dirty="0">
                <a:solidFill>
                  <a:prstClr val="black"/>
                </a:solidFill>
                <a:latin typeface="Verdana"/>
                <a:cs typeface="Verdana"/>
              </a:rPr>
              <a:t>Amg</a:t>
            </a:r>
            <a:r>
              <a:rPr sz="1200" dirty="0">
                <a:solidFill>
                  <a:prstClr val="black"/>
                </a:solidFill>
                <a:latin typeface="Verdana"/>
                <a:cs typeface="Verdana"/>
              </a:rPr>
              <a:t>en</a:t>
            </a:r>
          </a:p>
        </p:txBody>
      </p:sp>
      <p:sp>
        <p:nvSpPr>
          <p:cNvPr id="19" name="object 18"/>
          <p:cNvSpPr txBox="1"/>
          <p:nvPr/>
        </p:nvSpPr>
        <p:spPr>
          <a:xfrm>
            <a:off x="429714" y="1916832"/>
            <a:ext cx="1515110" cy="1092200"/>
          </a:xfrm>
          <a:prstGeom prst="rect">
            <a:avLst/>
          </a:prstGeom>
        </p:spPr>
        <p:txBody>
          <a:bodyPr vert="horz" wrap="square" lIns="0" tIns="0" rIns="0" bIns="0" rtlCol="0">
            <a:spAutoFit/>
          </a:bodyPr>
          <a:lstStyle/>
          <a:p>
            <a:pPr marL="12700"/>
            <a:r>
              <a:rPr sz="1200" b="1" spc="-5" dirty="0">
                <a:solidFill>
                  <a:prstClr val="black"/>
                </a:solidFill>
                <a:latin typeface="Verdana"/>
                <a:cs typeface="Verdana"/>
              </a:rPr>
              <a:t>Re</a:t>
            </a:r>
            <a:r>
              <a:rPr sz="1200" b="1" dirty="0">
                <a:solidFill>
                  <a:prstClr val="black"/>
                </a:solidFill>
                <a:latin typeface="Verdana"/>
                <a:cs typeface="Verdana"/>
              </a:rPr>
              <a:t>g</a:t>
            </a:r>
            <a:r>
              <a:rPr sz="1200" b="1" spc="-5" dirty="0">
                <a:solidFill>
                  <a:prstClr val="black"/>
                </a:solidFill>
                <a:latin typeface="Verdana"/>
                <a:cs typeface="Verdana"/>
              </a:rPr>
              <a:t>ul</a:t>
            </a:r>
            <a:r>
              <a:rPr sz="1200" b="1" dirty="0">
                <a:solidFill>
                  <a:prstClr val="black"/>
                </a:solidFill>
                <a:latin typeface="Verdana"/>
                <a:cs typeface="Verdana"/>
              </a:rPr>
              <a:t>ator</a:t>
            </a:r>
            <a:r>
              <a:rPr sz="1200" b="1" spc="-5" dirty="0">
                <a:solidFill>
                  <a:prstClr val="black"/>
                </a:solidFill>
                <a:latin typeface="Verdana"/>
                <a:cs typeface="Verdana"/>
              </a:rPr>
              <a:t>s</a:t>
            </a:r>
            <a:r>
              <a:rPr sz="1200" b="1" dirty="0">
                <a:solidFill>
                  <a:prstClr val="black"/>
                </a:solidFill>
                <a:latin typeface="Verdana"/>
                <a:cs typeface="Verdana"/>
              </a:rPr>
              <a:t>:</a:t>
            </a:r>
            <a:endParaRPr sz="1200" dirty="0">
              <a:solidFill>
                <a:prstClr val="black"/>
              </a:solidFill>
              <a:latin typeface="Verdana"/>
              <a:cs typeface="Verdana"/>
            </a:endParaRPr>
          </a:p>
          <a:p>
            <a:pPr marL="12700" marR="5080">
              <a:lnSpc>
                <a:spcPct val="125000"/>
              </a:lnSpc>
            </a:pPr>
            <a:r>
              <a:rPr sz="1200" spc="-5" dirty="0">
                <a:solidFill>
                  <a:prstClr val="black"/>
                </a:solidFill>
                <a:latin typeface="Verdana"/>
                <a:cs typeface="Verdana"/>
              </a:rPr>
              <a:t>EM</a:t>
            </a:r>
            <a:r>
              <a:rPr sz="1200" dirty="0">
                <a:solidFill>
                  <a:prstClr val="black"/>
                </a:solidFill>
                <a:latin typeface="Verdana"/>
                <a:cs typeface="Verdana"/>
              </a:rPr>
              <a:t>A</a:t>
            </a:r>
            <a:r>
              <a:rPr sz="1200" spc="15" dirty="0">
                <a:solidFill>
                  <a:prstClr val="black"/>
                </a:solidFill>
                <a:latin typeface="Verdana"/>
                <a:cs typeface="Verdana"/>
              </a:rPr>
              <a:t> </a:t>
            </a:r>
            <a:r>
              <a:rPr sz="1200" spc="-5" dirty="0">
                <a:solidFill>
                  <a:prstClr val="black"/>
                </a:solidFill>
                <a:latin typeface="Verdana"/>
                <a:cs typeface="Verdana"/>
              </a:rPr>
              <a:t>(</a:t>
            </a:r>
            <a:r>
              <a:rPr sz="1200" dirty="0">
                <a:solidFill>
                  <a:prstClr val="black"/>
                </a:solidFill>
                <a:latin typeface="Verdana"/>
                <a:cs typeface="Verdana"/>
              </a:rPr>
              <a:t>Co</a:t>
            </a:r>
            <a:r>
              <a:rPr sz="1200" spc="-5" dirty="0">
                <a:solidFill>
                  <a:prstClr val="black"/>
                </a:solidFill>
                <a:latin typeface="Verdana"/>
                <a:cs typeface="Verdana"/>
              </a:rPr>
              <a:t>-</a:t>
            </a:r>
            <a:r>
              <a:rPr sz="1200" dirty="0">
                <a:solidFill>
                  <a:prstClr val="black"/>
                </a:solidFill>
                <a:latin typeface="Verdana"/>
                <a:cs typeface="Verdana"/>
              </a:rPr>
              <a:t>or</a:t>
            </a:r>
            <a:r>
              <a:rPr sz="1200" spc="-5" dirty="0">
                <a:solidFill>
                  <a:prstClr val="black"/>
                </a:solidFill>
                <a:latin typeface="Verdana"/>
                <a:cs typeface="Verdana"/>
              </a:rPr>
              <a:t>dinat</a:t>
            </a:r>
            <a:r>
              <a:rPr sz="1200" dirty="0">
                <a:solidFill>
                  <a:prstClr val="black"/>
                </a:solidFill>
                <a:latin typeface="Verdana"/>
                <a:cs typeface="Verdana"/>
              </a:rPr>
              <a:t>or) </a:t>
            </a:r>
            <a:r>
              <a:rPr sz="1200" spc="-5" dirty="0">
                <a:solidFill>
                  <a:prstClr val="black"/>
                </a:solidFill>
                <a:latin typeface="Verdana"/>
                <a:cs typeface="Verdana"/>
              </a:rPr>
              <a:t>DHM</a:t>
            </a:r>
            <a:r>
              <a:rPr sz="1200" dirty="0">
                <a:solidFill>
                  <a:prstClr val="black"/>
                </a:solidFill>
                <a:latin typeface="Verdana"/>
                <a:cs typeface="Verdana"/>
              </a:rPr>
              <a:t>A</a:t>
            </a:r>
            <a:r>
              <a:rPr sz="1200" spc="15" dirty="0">
                <a:solidFill>
                  <a:prstClr val="black"/>
                </a:solidFill>
                <a:latin typeface="Verdana"/>
                <a:cs typeface="Verdana"/>
              </a:rPr>
              <a:t> </a:t>
            </a:r>
            <a:r>
              <a:rPr sz="1200" spc="-5" dirty="0">
                <a:solidFill>
                  <a:prstClr val="black"/>
                </a:solidFill>
                <a:latin typeface="Verdana"/>
                <a:cs typeface="Verdana"/>
              </a:rPr>
              <a:t>(DK</a:t>
            </a:r>
            <a:r>
              <a:rPr sz="1200" dirty="0">
                <a:solidFill>
                  <a:prstClr val="black"/>
                </a:solidFill>
                <a:latin typeface="Verdana"/>
                <a:cs typeface="Verdana"/>
              </a:rPr>
              <a:t>)</a:t>
            </a:r>
          </a:p>
          <a:p>
            <a:pPr marL="12700" marR="576580">
              <a:lnSpc>
                <a:spcPct val="125000"/>
              </a:lnSpc>
            </a:pPr>
            <a:r>
              <a:rPr sz="1200" spc="-5" dirty="0">
                <a:solidFill>
                  <a:prstClr val="black"/>
                </a:solidFill>
                <a:latin typeface="Verdana"/>
                <a:cs typeface="Verdana"/>
              </a:rPr>
              <a:t>AEMP</a:t>
            </a:r>
            <a:r>
              <a:rPr sz="1200" dirty="0">
                <a:solidFill>
                  <a:prstClr val="black"/>
                </a:solidFill>
                <a:latin typeface="Verdana"/>
                <a:cs typeface="Verdana"/>
              </a:rPr>
              <a:t>S</a:t>
            </a:r>
            <a:r>
              <a:rPr sz="1200" spc="25" dirty="0">
                <a:solidFill>
                  <a:prstClr val="black"/>
                </a:solidFill>
                <a:latin typeface="Verdana"/>
                <a:cs typeface="Verdana"/>
              </a:rPr>
              <a:t> </a:t>
            </a:r>
            <a:r>
              <a:rPr sz="1200" spc="-5" dirty="0">
                <a:solidFill>
                  <a:prstClr val="black"/>
                </a:solidFill>
                <a:latin typeface="Verdana"/>
                <a:cs typeface="Verdana"/>
              </a:rPr>
              <a:t>(ES) MH</a:t>
            </a:r>
            <a:r>
              <a:rPr sz="1200" spc="5" dirty="0">
                <a:solidFill>
                  <a:prstClr val="black"/>
                </a:solidFill>
                <a:latin typeface="Verdana"/>
                <a:cs typeface="Verdana"/>
              </a:rPr>
              <a:t>R</a:t>
            </a:r>
            <a:r>
              <a:rPr sz="1200" dirty="0">
                <a:solidFill>
                  <a:prstClr val="black"/>
                </a:solidFill>
                <a:latin typeface="Verdana"/>
                <a:cs typeface="Verdana"/>
              </a:rPr>
              <a:t>A </a:t>
            </a:r>
            <a:r>
              <a:rPr sz="1200" spc="-5" dirty="0">
                <a:solidFill>
                  <a:prstClr val="black"/>
                </a:solidFill>
                <a:latin typeface="Verdana"/>
                <a:cs typeface="Verdana"/>
              </a:rPr>
              <a:t>(UK</a:t>
            </a:r>
            <a:r>
              <a:rPr sz="1200" dirty="0">
                <a:solidFill>
                  <a:prstClr val="black"/>
                </a:solidFill>
                <a:latin typeface="Verdana"/>
                <a:cs typeface="Verdana"/>
              </a:rPr>
              <a:t>)</a:t>
            </a:r>
          </a:p>
        </p:txBody>
      </p:sp>
      <p:sp>
        <p:nvSpPr>
          <p:cNvPr id="20" name="object 19"/>
          <p:cNvSpPr txBox="1"/>
          <p:nvPr/>
        </p:nvSpPr>
        <p:spPr>
          <a:xfrm>
            <a:off x="496825" y="3212976"/>
            <a:ext cx="1967864" cy="4064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Acad</a:t>
            </a:r>
            <a:r>
              <a:rPr sz="1200" b="1" spc="-5" dirty="0">
                <a:solidFill>
                  <a:prstClr val="black"/>
                </a:solidFill>
                <a:latin typeface="Verdana"/>
                <a:cs typeface="Verdana"/>
              </a:rPr>
              <a:t>e</a:t>
            </a:r>
            <a:r>
              <a:rPr sz="1200" b="1" dirty="0">
                <a:solidFill>
                  <a:prstClr val="black"/>
                </a:solidFill>
                <a:latin typeface="Verdana"/>
                <a:cs typeface="Verdana"/>
              </a:rPr>
              <a:t>m</a:t>
            </a:r>
            <a:r>
              <a:rPr sz="1200" b="1" spc="-5" dirty="0">
                <a:solidFill>
                  <a:prstClr val="black"/>
                </a:solidFill>
                <a:latin typeface="Verdana"/>
                <a:cs typeface="Verdana"/>
              </a:rPr>
              <a:t>i</a:t>
            </a:r>
            <a:r>
              <a:rPr sz="1200" b="1" dirty="0">
                <a:solidFill>
                  <a:prstClr val="black"/>
                </a:solidFill>
                <a:latin typeface="Verdana"/>
                <a:cs typeface="Verdana"/>
              </a:rPr>
              <a:t>c I</a:t>
            </a:r>
            <a:r>
              <a:rPr sz="1200" b="1" spc="-5" dirty="0">
                <a:solidFill>
                  <a:prstClr val="black"/>
                </a:solidFill>
                <a:latin typeface="Verdana"/>
                <a:cs typeface="Verdana"/>
              </a:rPr>
              <a:t>ns</a:t>
            </a:r>
            <a:r>
              <a:rPr sz="1200" b="1" dirty="0">
                <a:solidFill>
                  <a:prstClr val="black"/>
                </a:solidFill>
                <a:latin typeface="Verdana"/>
                <a:cs typeface="Verdana"/>
              </a:rPr>
              <a:t>t</a:t>
            </a:r>
            <a:r>
              <a:rPr sz="1200" b="1" spc="-5" dirty="0">
                <a:solidFill>
                  <a:prstClr val="black"/>
                </a:solidFill>
                <a:latin typeface="Verdana"/>
                <a:cs typeface="Verdana"/>
              </a:rPr>
              <a:t>i</a:t>
            </a:r>
            <a:r>
              <a:rPr sz="1200" b="1" dirty="0">
                <a:solidFill>
                  <a:prstClr val="black"/>
                </a:solidFill>
                <a:latin typeface="Verdana"/>
                <a:cs typeface="Verdana"/>
              </a:rPr>
              <a:t>t</a:t>
            </a:r>
            <a:r>
              <a:rPr sz="1200" b="1" spc="-5" dirty="0">
                <a:solidFill>
                  <a:prstClr val="black"/>
                </a:solidFill>
                <a:latin typeface="Verdana"/>
                <a:cs typeface="Verdana"/>
              </a:rPr>
              <a:t>u</a:t>
            </a:r>
            <a:r>
              <a:rPr sz="1200" b="1" dirty="0">
                <a:solidFill>
                  <a:prstClr val="black"/>
                </a:solidFill>
                <a:latin typeface="Verdana"/>
                <a:cs typeface="Verdana"/>
              </a:rPr>
              <a:t>t</a:t>
            </a:r>
            <a:r>
              <a:rPr sz="1200" b="1" spc="-5" dirty="0">
                <a:solidFill>
                  <a:prstClr val="black"/>
                </a:solidFill>
                <a:latin typeface="Verdana"/>
                <a:cs typeface="Verdana"/>
              </a:rPr>
              <a:t>i</a:t>
            </a:r>
            <a:r>
              <a:rPr sz="1200" b="1" dirty="0">
                <a:solidFill>
                  <a:prstClr val="black"/>
                </a:solidFill>
                <a:latin typeface="Verdana"/>
                <a:cs typeface="Verdana"/>
              </a:rPr>
              <a:t>o</a:t>
            </a:r>
            <a:r>
              <a:rPr sz="1200" b="1" spc="-5" dirty="0">
                <a:solidFill>
                  <a:prstClr val="black"/>
                </a:solidFill>
                <a:latin typeface="Verdana"/>
                <a:cs typeface="Verdana"/>
              </a:rPr>
              <a:t>ns</a:t>
            </a:r>
            <a:r>
              <a:rPr sz="1200" b="1" dirty="0">
                <a:solidFill>
                  <a:prstClr val="black"/>
                </a:solidFill>
                <a:latin typeface="Verdana"/>
                <a:cs typeface="Verdana"/>
              </a:rPr>
              <a:t>:</a:t>
            </a:r>
            <a:endParaRPr sz="1200" dirty="0">
              <a:solidFill>
                <a:prstClr val="black"/>
              </a:solidFill>
              <a:latin typeface="Verdana"/>
              <a:cs typeface="Verdana"/>
            </a:endParaRPr>
          </a:p>
          <a:p>
            <a:pPr marL="12700">
              <a:spcBef>
                <a:spcPts val="359"/>
              </a:spcBef>
            </a:pPr>
            <a:r>
              <a:rPr sz="1200" spc="-5" dirty="0">
                <a:solidFill>
                  <a:prstClr val="black"/>
                </a:solidFill>
                <a:latin typeface="Verdana"/>
                <a:cs typeface="Verdana"/>
              </a:rPr>
              <a:t>Uni</a:t>
            </a:r>
            <a:r>
              <a:rPr sz="1200" spc="-15" dirty="0">
                <a:solidFill>
                  <a:prstClr val="black"/>
                </a:solidFill>
                <a:latin typeface="Verdana"/>
                <a:cs typeface="Verdana"/>
              </a:rPr>
              <a:t>v</a:t>
            </a:r>
            <a:r>
              <a:rPr sz="1200" dirty="0">
                <a:solidFill>
                  <a:prstClr val="black"/>
                </a:solidFill>
                <a:latin typeface="Verdana"/>
                <a:cs typeface="Verdana"/>
              </a:rPr>
              <a:t>er</a:t>
            </a:r>
            <a:r>
              <a:rPr sz="1200" spc="-5" dirty="0">
                <a:solidFill>
                  <a:prstClr val="black"/>
                </a:solidFill>
                <a:latin typeface="Verdana"/>
                <a:cs typeface="Verdana"/>
              </a:rPr>
              <a:t>sit</a:t>
            </a:r>
            <a:r>
              <a:rPr sz="1200" dirty="0">
                <a:solidFill>
                  <a:prstClr val="black"/>
                </a:solidFill>
                <a:latin typeface="Verdana"/>
                <a:cs typeface="Verdana"/>
              </a:rPr>
              <a:t>y</a:t>
            </a:r>
            <a:r>
              <a:rPr sz="1200" spc="5" dirty="0">
                <a:solidFill>
                  <a:prstClr val="black"/>
                </a:solidFill>
                <a:latin typeface="Verdana"/>
                <a:cs typeface="Verdana"/>
              </a:rPr>
              <a:t> </a:t>
            </a:r>
            <a:r>
              <a:rPr sz="1200" dirty="0">
                <a:solidFill>
                  <a:prstClr val="black"/>
                </a:solidFill>
                <a:latin typeface="Verdana"/>
                <a:cs typeface="Verdana"/>
              </a:rPr>
              <a:t>of</a:t>
            </a:r>
            <a:r>
              <a:rPr sz="1200" spc="-5" dirty="0">
                <a:solidFill>
                  <a:prstClr val="black"/>
                </a:solidFill>
                <a:latin typeface="Verdana"/>
                <a:cs typeface="Verdana"/>
              </a:rPr>
              <a:t> Munic</a:t>
            </a:r>
            <a:r>
              <a:rPr sz="1200" dirty="0">
                <a:solidFill>
                  <a:prstClr val="black"/>
                </a:solidFill>
                <a:latin typeface="Verdana"/>
                <a:cs typeface="Verdana"/>
              </a:rPr>
              <a:t>h</a:t>
            </a:r>
          </a:p>
        </p:txBody>
      </p:sp>
      <p:sp>
        <p:nvSpPr>
          <p:cNvPr id="21" name="object 20"/>
          <p:cNvSpPr txBox="1"/>
          <p:nvPr/>
        </p:nvSpPr>
        <p:spPr>
          <a:xfrm>
            <a:off x="496825" y="3645024"/>
            <a:ext cx="1315720" cy="177800"/>
          </a:xfrm>
          <a:prstGeom prst="rect">
            <a:avLst/>
          </a:prstGeom>
        </p:spPr>
        <p:txBody>
          <a:bodyPr vert="horz" wrap="square" lIns="0" tIns="0" rIns="0" bIns="0" rtlCol="0">
            <a:spAutoFit/>
          </a:bodyPr>
          <a:lstStyle/>
          <a:p>
            <a:pPr marL="12700"/>
            <a:r>
              <a:rPr sz="1200" spc="-10" dirty="0">
                <a:solidFill>
                  <a:prstClr val="black"/>
                </a:solidFill>
                <a:latin typeface="Verdana"/>
                <a:cs typeface="Verdana"/>
              </a:rPr>
              <a:t>F</a:t>
            </a:r>
            <a:r>
              <a:rPr sz="1200" spc="-5" dirty="0">
                <a:solidFill>
                  <a:prstClr val="black"/>
                </a:solidFill>
                <a:latin typeface="Verdana"/>
                <a:cs typeface="Verdana"/>
              </a:rPr>
              <a:t>I</a:t>
            </a:r>
            <a:r>
              <a:rPr sz="1200" dirty="0">
                <a:solidFill>
                  <a:prstClr val="black"/>
                </a:solidFill>
                <a:latin typeface="Verdana"/>
                <a:cs typeface="Verdana"/>
              </a:rPr>
              <a:t>CF</a:t>
            </a:r>
            <a:r>
              <a:rPr sz="1200" spc="-10" dirty="0">
                <a:solidFill>
                  <a:prstClr val="black"/>
                </a:solidFill>
                <a:latin typeface="Verdana"/>
                <a:cs typeface="Verdana"/>
              </a:rPr>
              <a:t> </a:t>
            </a:r>
            <a:r>
              <a:rPr sz="1200" spc="-5" dirty="0">
                <a:solidFill>
                  <a:prstClr val="black"/>
                </a:solidFill>
                <a:latin typeface="Verdana"/>
                <a:cs typeface="Verdana"/>
              </a:rPr>
              <a:t>(</a:t>
            </a:r>
            <a:r>
              <a:rPr sz="1200" dirty="0">
                <a:solidFill>
                  <a:prstClr val="black"/>
                </a:solidFill>
                <a:latin typeface="Verdana"/>
                <a:cs typeface="Verdana"/>
              </a:rPr>
              <a:t>B</a:t>
            </a:r>
            <a:r>
              <a:rPr sz="1200" spc="-5" dirty="0">
                <a:solidFill>
                  <a:prstClr val="black"/>
                </a:solidFill>
                <a:latin typeface="Verdana"/>
                <a:cs typeface="Verdana"/>
              </a:rPr>
              <a:t>a</a:t>
            </a:r>
            <a:r>
              <a:rPr sz="1200" dirty="0">
                <a:solidFill>
                  <a:prstClr val="black"/>
                </a:solidFill>
                <a:latin typeface="Verdana"/>
                <a:cs typeface="Verdana"/>
              </a:rPr>
              <a:t>r</a:t>
            </a:r>
            <a:r>
              <a:rPr sz="1200" spc="-5" dirty="0">
                <a:solidFill>
                  <a:prstClr val="black"/>
                </a:solidFill>
                <a:latin typeface="Verdana"/>
                <a:cs typeface="Verdana"/>
              </a:rPr>
              <a:t>c</a:t>
            </a:r>
            <a:r>
              <a:rPr sz="1200" dirty="0">
                <a:solidFill>
                  <a:prstClr val="black"/>
                </a:solidFill>
                <a:latin typeface="Verdana"/>
                <a:cs typeface="Verdana"/>
              </a:rPr>
              <a:t>e</a:t>
            </a:r>
            <a:r>
              <a:rPr sz="1200" spc="-5" dirty="0">
                <a:solidFill>
                  <a:prstClr val="black"/>
                </a:solidFill>
                <a:latin typeface="Verdana"/>
                <a:cs typeface="Verdana"/>
              </a:rPr>
              <a:t>l</a:t>
            </a:r>
            <a:r>
              <a:rPr sz="1200" dirty="0">
                <a:solidFill>
                  <a:prstClr val="black"/>
                </a:solidFill>
                <a:latin typeface="Verdana"/>
                <a:cs typeface="Verdana"/>
              </a:rPr>
              <a:t>o</a:t>
            </a:r>
            <a:r>
              <a:rPr sz="1200" spc="-5" dirty="0">
                <a:solidFill>
                  <a:prstClr val="black"/>
                </a:solidFill>
                <a:latin typeface="Verdana"/>
                <a:cs typeface="Verdana"/>
              </a:rPr>
              <a:t>na)</a:t>
            </a:r>
            <a:endParaRPr sz="1200" dirty="0">
              <a:solidFill>
                <a:prstClr val="black"/>
              </a:solidFill>
              <a:latin typeface="Verdana"/>
              <a:cs typeface="Verdana"/>
            </a:endParaRPr>
          </a:p>
        </p:txBody>
      </p:sp>
      <p:sp>
        <p:nvSpPr>
          <p:cNvPr id="22" name="object 21"/>
          <p:cNvSpPr txBox="1"/>
          <p:nvPr/>
        </p:nvSpPr>
        <p:spPr>
          <a:xfrm>
            <a:off x="496825" y="3861048"/>
            <a:ext cx="2211705" cy="1979295"/>
          </a:xfrm>
          <a:prstGeom prst="rect">
            <a:avLst/>
          </a:prstGeom>
        </p:spPr>
        <p:txBody>
          <a:bodyPr vert="horz" wrap="square" lIns="0" tIns="0" rIns="0" bIns="0" rtlCol="0">
            <a:spAutoFit/>
          </a:bodyPr>
          <a:lstStyle/>
          <a:p>
            <a:pPr marL="12700"/>
            <a:r>
              <a:rPr sz="1200" spc="-5" dirty="0">
                <a:solidFill>
                  <a:prstClr val="black"/>
                </a:solidFill>
                <a:latin typeface="Verdana"/>
                <a:cs typeface="Verdana"/>
              </a:rPr>
              <a:t>I</a:t>
            </a:r>
            <a:r>
              <a:rPr sz="1200" dirty="0">
                <a:solidFill>
                  <a:prstClr val="black"/>
                </a:solidFill>
                <a:latin typeface="Verdana"/>
                <a:cs typeface="Verdana"/>
              </a:rPr>
              <a:t>N</a:t>
            </a:r>
            <a:r>
              <a:rPr sz="1200" spc="-5" dirty="0">
                <a:solidFill>
                  <a:prstClr val="black"/>
                </a:solidFill>
                <a:latin typeface="Verdana"/>
                <a:cs typeface="Verdana"/>
              </a:rPr>
              <a:t>SE</a:t>
            </a:r>
            <a:r>
              <a:rPr sz="1200" spc="5" dirty="0">
                <a:solidFill>
                  <a:prstClr val="black"/>
                </a:solidFill>
                <a:latin typeface="Verdana"/>
                <a:cs typeface="Verdana"/>
              </a:rPr>
              <a:t>R</a:t>
            </a:r>
            <a:r>
              <a:rPr sz="1200" dirty="0">
                <a:solidFill>
                  <a:prstClr val="black"/>
                </a:solidFill>
                <a:latin typeface="Verdana"/>
                <a:cs typeface="Verdana"/>
              </a:rPr>
              <a:t>M</a:t>
            </a:r>
            <a:r>
              <a:rPr sz="1200" spc="15" dirty="0">
                <a:solidFill>
                  <a:prstClr val="black"/>
                </a:solidFill>
                <a:latin typeface="Verdana"/>
                <a:cs typeface="Verdana"/>
              </a:rPr>
              <a:t> </a:t>
            </a:r>
            <a:r>
              <a:rPr sz="1200" spc="-5" dirty="0">
                <a:solidFill>
                  <a:prstClr val="black"/>
                </a:solidFill>
                <a:latin typeface="Verdana"/>
                <a:cs typeface="Verdana"/>
              </a:rPr>
              <a:t>(</a:t>
            </a:r>
            <a:r>
              <a:rPr sz="1200" spc="-30" dirty="0">
                <a:solidFill>
                  <a:prstClr val="black"/>
                </a:solidFill>
                <a:latin typeface="Verdana"/>
                <a:cs typeface="Verdana"/>
              </a:rPr>
              <a:t>P</a:t>
            </a:r>
            <a:r>
              <a:rPr sz="1200" spc="-5" dirty="0">
                <a:solidFill>
                  <a:prstClr val="black"/>
                </a:solidFill>
                <a:latin typeface="Verdana"/>
                <a:cs typeface="Verdana"/>
              </a:rPr>
              <a:t>a</a:t>
            </a:r>
            <a:r>
              <a:rPr sz="1200" dirty="0">
                <a:solidFill>
                  <a:prstClr val="black"/>
                </a:solidFill>
                <a:latin typeface="Verdana"/>
                <a:cs typeface="Verdana"/>
              </a:rPr>
              <a:t>r</a:t>
            </a:r>
            <a:r>
              <a:rPr sz="1200" spc="-5" dirty="0">
                <a:solidFill>
                  <a:prstClr val="black"/>
                </a:solidFill>
                <a:latin typeface="Verdana"/>
                <a:cs typeface="Verdana"/>
              </a:rPr>
              <a:t>is</a:t>
            </a:r>
            <a:r>
              <a:rPr sz="1200" dirty="0">
                <a:solidFill>
                  <a:prstClr val="black"/>
                </a:solidFill>
                <a:latin typeface="Verdana"/>
                <a:cs typeface="Verdana"/>
              </a:rPr>
              <a:t>)</a:t>
            </a:r>
          </a:p>
          <a:p>
            <a:pPr marL="12700" marR="5080" algn="just">
              <a:lnSpc>
                <a:spcPct val="117500"/>
              </a:lnSpc>
              <a:spcBef>
                <a:spcPts val="105"/>
              </a:spcBef>
            </a:pPr>
            <a:r>
              <a:rPr sz="1200" spc="-5" dirty="0">
                <a:solidFill>
                  <a:prstClr val="black"/>
                </a:solidFill>
                <a:latin typeface="Verdana"/>
                <a:cs typeface="Verdana"/>
              </a:rPr>
              <a:t>Ma</a:t>
            </a:r>
            <a:r>
              <a:rPr sz="1200" dirty="0">
                <a:solidFill>
                  <a:prstClr val="black"/>
                </a:solidFill>
                <a:latin typeface="Verdana"/>
                <a:cs typeface="Verdana"/>
              </a:rPr>
              <a:t>r</a:t>
            </a:r>
            <a:r>
              <a:rPr sz="1200" spc="-5" dirty="0">
                <a:solidFill>
                  <a:prstClr val="black"/>
                </a:solidFill>
                <a:latin typeface="Verdana"/>
                <a:cs typeface="Verdana"/>
              </a:rPr>
              <a:t>i</a:t>
            </a:r>
            <a:r>
              <a:rPr sz="1200" dirty="0">
                <a:solidFill>
                  <a:prstClr val="black"/>
                </a:solidFill>
                <a:latin typeface="Verdana"/>
                <a:cs typeface="Verdana"/>
              </a:rPr>
              <a:t>o Ne</a:t>
            </a:r>
            <a:r>
              <a:rPr sz="1200" spc="-5" dirty="0">
                <a:solidFill>
                  <a:prstClr val="black"/>
                </a:solidFill>
                <a:latin typeface="Verdana"/>
                <a:cs typeface="Verdana"/>
              </a:rPr>
              <a:t>g</a:t>
            </a:r>
            <a:r>
              <a:rPr sz="1200" dirty="0">
                <a:solidFill>
                  <a:prstClr val="black"/>
                </a:solidFill>
                <a:latin typeface="Verdana"/>
                <a:cs typeface="Verdana"/>
              </a:rPr>
              <a:t>ri</a:t>
            </a:r>
            <a:r>
              <a:rPr sz="1200" spc="-10" dirty="0">
                <a:solidFill>
                  <a:prstClr val="black"/>
                </a:solidFill>
                <a:latin typeface="Verdana"/>
                <a:cs typeface="Verdana"/>
              </a:rPr>
              <a:t> </a:t>
            </a:r>
            <a:r>
              <a:rPr sz="1200" spc="-5" dirty="0">
                <a:solidFill>
                  <a:prstClr val="black"/>
                </a:solidFill>
                <a:latin typeface="Verdana"/>
                <a:cs typeface="Verdana"/>
              </a:rPr>
              <a:t>Institut</a:t>
            </a:r>
            <a:r>
              <a:rPr sz="1200" dirty="0">
                <a:solidFill>
                  <a:prstClr val="black"/>
                </a:solidFill>
                <a:latin typeface="Verdana"/>
                <a:cs typeface="Verdana"/>
              </a:rPr>
              <a:t>e</a:t>
            </a:r>
            <a:r>
              <a:rPr sz="1200" spc="35" dirty="0">
                <a:solidFill>
                  <a:prstClr val="black"/>
                </a:solidFill>
                <a:latin typeface="Verdana"/>
                <a:cs typeface="Verdana"/>
              </a:rPr>
              <a:t> </a:t>
            </a:r>
            <a:r>
              <a:rPr sz="1200" spc="-5" dirty="0">
                <a:solidFill>
                  <a:prstClr val="black"/>
                </a:solidFill>
                <a:latin typeface="Verdana"/>
                <a:cs typeface="Verdana"/>
              </a:rPr>
              <a:t>(Milan</a:t>
            </a:r>
            <a:r>
              <a:rPr sz="1200" dirty="0">
                <a:solidFill>
                  <a:prstClr val="black"/>
                </a:solidFill>
                <a:latin typeface="Verdana"/>
                <a:cs typeface="Verdana"/>
              </a:rPr>
              <a:t>) </a:t>
            </a:r>
            <a:r>
              <a:rPr sz="1200" spc="-30" dirty="0">
                <a:solidFill>
                  <a:prstClr val="black"/>
                </a:solidFill>
                <a:latin typeface="Verdana"/>
                <a:cs typeface="Verdana"/>
              </a:rPr>
              <a:t>P</a:t>
            </a:r>
            <a:r>
              <a:rPr sz="1200" dirty="0">
                <a:solidFill>
                  <a:prstClr val="black"/>
                </a:solidFill>
                <a:latin typeface="Verdana"/>
                <a:cs typeface="Verdana"/>
              </a:rPr>
              <a:t>o</a:t>
            </a:r>
            <a:r>
              <a:rPr sz="1200" spc="5" dirty="0">
                <a:solidFill>
                  <a:prstClr val="black"/>
                </a:solidFill>
                <a:latin typeface="Verdana"/>
                <a:cs typeface="Verdana"/>
              </a:rPr>
              <a:t>z</a:t>
            </a:r>
            <a:r>
              <a:rPr sz="1200" spc="-5" dirty="0">
                <a:solidFill>
                  <a:prstClr val="black"/>
                </a:solidFill>
                <a:latin typeface="Verdana"/>
                <a:cs typeface="Verdana"/>
              </a:rPr>
              <a:t>na</a:t>
            </a:r>
            <a:r>
              <a:rPr sz="1200" dirty="0">
                <a:solidFill>
                  <a:prstClr val="black"/>
                </a:solidFill>
                <a:latin typeface="Verdana"/>
                <a:cs typeface="Verdana"/>
              </a:rPr>
              <a:t>n</a:t>
            </a:r>
            <a:r>
              <a:rPr sz="1200" spc="-10" dirty="0">
                <a:solidFill>
                  <a:prstClr val="black"/>
                </a:solidFill>
                <a:latin typeface="Verdana"/>
                <a:cs typeface="Verdana"/>
              </a:rPr>
              <a:t> </a:t>
            </a:r>
            <a:r>
              <a:rPr sz="1200" spc="-5" dirty="0">
                <a:solidFill>
                  <a:prstClr val="black"/>
                </a:solidFill>
                <a:latin typeface="Verdana"/>
                <a:cs typeface="Verdana"/>
              </a:rPr>
              <a:t>Uni</a:t>
            </a:r>
            <a:r>
              <a:rPr sz="1200" spc="-15" dirty="0">
                <a:solidFill>
                  <a:prstClr val="black"/>
                </a:solidFill>
                <a:latin typeface="Verdana"/>
                <a:cs typeface="Verdana"/>
              </a:rPr>
              <a:t>v</a:t>
            </a:r>
            <a:r>
              <a:rPr sz="1200" dirty="0">
                <a:solidFill>
                  <a:prstClr val="black"/>
                </a:solidFill>
                <a:latin typeface="Verdana"/>
                <a:cs typeface="Verdana"/>
              </a:rPr>
              <a:t>er</a:t>
            </a:r>
            <a:r>
              <a:rPr sz="1200" spc="-5" dirty="0">
                <a:solidFill>
                  <a:prstClr val="black"/>
                </a:solidFill>
                <a:latin typeface="Verdana"/>
                <a:cs typeface="Verdana"/>
              </a:rPr>
              <a:t>sit</a:t>
            </a:r>
            <a:r>
              <a:rPr sz="1200" dirty="0">
                <a:solidFill>
                  <a:prstClr val="black"/>
                </a:solidFill>
                <a:latin typeface="Verdana"/>
                <a:cs typeface="Verdana"/>
              </a:rPr>
              <a:t>y</a:t>
            </a:r>
            <a:r>
              <a:rPr sz="1200" spc="15" dirty="0">
                <a:solidFill>
                  <a:prstClr val="black"/>
                </a:solidFill>
                <a:latin typeface="Verdana"/>
                <a:cs typeface="Verdana"/>
              </a:rPr>
              <a:t> </a:t>
            </a:r>
            <a:r>
              <a:rPr sz="1200" dirty="0">
                <a:solidFill>
                  <a:prstClr val="black"/>
                </a:solidFill>
                <a:latin typeface="Verdana"/>
                <a:cs typeface="Verdana"/>
              </a:rPr>
              <a:t>of</a:t>
            </a:r>
            <a:r>
              <a:rPr sz="1200" spc="-5" dirty="0">
                <a:solidFill>
                  <a:prstClr val="black"/>
                </a:solidFill>
                <a:latin typeface="Verdana"/>
                <a:cs typeface="Verdana"/>
              </a:rPr>
              <a:t> M</a:t>
            </a:r>
            <a:r>
              <a:rPr sz="1200" dirty="0">
                <a:solidFill>
                  <a:prstClr val="black"/>
                </a:solidFill>
                <a:latin typeface="Verdana"/>
                <a:cs typeface="Verdana"/>
              </a:rPr>
              <a:t>e</a:t>
            </a:r>
            <a:r>
              <a:rPr sz="1200" spc="-5" dirty="0">
                <a:solidFill>
                  <a:prstClr val="black"/>
                </a:solidFill>
                <a:latin typeface="Verdana"/>
                <a:cs typeface="Verdana"/>
              </a:rPr>
              <a:t>dica</a:t>
            </a:r>
            <a:r>
              <a:rPr sz="1200" dirty="0">
                <a:solidFill>
                  <a:prstClr val="black"/>
                </a:solidFill>
                <a:latin typeface="Verdana"/>
                <a:cs typeface="Verdana"/>
              </a:rPr>
              <a:t>l </a:t>
            </a:r>
            <a:r>
              <a:rPr sz="1200" spc="-5" dirty="0">
                <a:solidFill>
                  <a:prstClr val="black"/>
                </a:solidFill>
                <a:latin typeface="Verdana"/>
                <a:cs typeface="Verdana"/>
              </a:rPr>
              <a:t>Sci</a:t>
            </a:r>
            <a:r>
              <a:rPr sz="1200" dirty="0">
                <a:solidFill>
                  <a:prstClr val="black"/>
                </a:solidFill>
                <a:latin typeface="Verdana"/>
                <a:cs typeface="Verdana"/>
              </a:rPr>
              <a:t>e</a:t>
            </a:r>
            <a:r>
              <a:rPr sz="1200" spc="-5" dirty="0">
                <a:solidFill>
                  <a:prstClr val="black"/>
                </a:solidFill>
                <a:latin typeface="Verdana"/>
                <a:cs typeface="Verdana"/>
              </a:rPr>
              <a:t>nc</a:t>
            </a:r>
            <a:r>
              <a:rPr sz="1200" dirty="0">
                <a:solidFill>
                  <a:prstClr val="black"/>
                </a:solidFill>
                <a:latin typeface="Verdana"/>
                <a:cs typeface="Verdana"/>
              </a:rPr>
              <a:t>es</a:t>
            </a:r>
          </a:p>
          <a:p>
            <a:pPr marL="12700" marR="330835">
              <a:lnSpc>
                <a:spcPct val="125000"/>
              </a:lnSpc>
            </a:pPr>
            <a:r>
              <a:rPr sz="1200" spc="-5" dirty="0">
                <a:solidFill>
                  <a:prstClr val="black"/>
                </a:solidFill>
                <a:latin typeface="Verdana"/>
                <a:cs typeface="Verdana"/>
              </a:rPr>
              <a:t>Uni</a:t>
            </a:r>
            <a:r>
              <a:rPr sz="1200" spc="-15" dirty="0">
                <a:solidFill>
                  <a:prstClr val="black"/>
                </a:solidFill>
                <a:latin typeface="Verdana"/>
                <a:cs typeface="Verdana"/>
              </a:rPr>
              <a:t>v</a:t>
            </a:r>
            <a:r>
              <a:rPr sz="1200" dirty="0">
                <a:solidFill>
                  <a:prstClr val="black"/>
                </a:solidFill>
                <a:latin typeface="Verdana"/>
                <a:cs typeface="Verdana"/>
              </a:rPr>
              <a:t>er</a:t>
            </a:r>
            <a:r>
              <a:rPr sz="1200" spc="-5" dirty="0">
                <a:solidFill>
                  <a:prstClr val="black"/>
                </a:solidFill>
                <a:latin typeface="Verdana"/>
                <a:cs typeface="Verdana"/>
              </a:rPr>
              <a:t>sit</a:t>
            </a:r>
            <a:r>
              <a:rPr sz="1200" dirty="0">
                <a:solidFill>
                  <a:prstClr val="black"/>
                </a:solidFill>
                <a:latin typeface="Verdana"/>
                <a:cs typeface="Verdana"/>
              </a:rPr>
              <a:t>y</a:t>
            </a:r>
            <a:r>
              <a:rPr sz="1200" spc="5" dirty="0">
                <a:solidFill>
                  <a:prstClr val="black"/>
                </a:solidFill>
                <a:latin typeface="Verdana"/>
                <a:cs typeface="Verdana"/>
              </a:rPr>
              <a:t> </a:t>
            </a:r>
            <a:r>
              <a:rPr sz="1200" dirty="0">
                <a:solidFill>
                  <a:prstClr val="black"/>
                </a:solidFill>
                <a:latin typeface="Verdana"/>
                <a:cs typeface="Verdana"/>
              </a:rPr>
              <a:t>of</a:t>
            </a:r>
            <a:r>
              <a:rPr sz="1200" spc="-5" dirty="0">
                <a:solidFill>
                  <a:prstClr val="black"/>
                </a:solidFill>
                <a:latin typeface="Verdana"/>
                <a:cs typeface="Verdana"/>
              </a:rPr>
              <a:t> </a:t>
            </a:r>
            <a:r>
              <a:rPr sz="1200" spc="5" dirty="0">
                <a:solidFill>
                  <a:prstClr val="black"/>
                </a:solidFill>
                <a:latin typeface="Verdana"/>
                <a:cs typeface="Verdana"/>
              </a:rPr>
              <a:t>G</a:t>
            </a:r>
            <a:r>
              <a:rPr sz="1200" dirty="0">
                <a:solidFill>
                  <a:prstClr val="black"/>
                </a:solidFill>
                <a:latin typeface="Verdana"/>
                <a:cs typeface="Verdana"/>
              </a:rPr>
              <a:t>ro</a:t>
            </a:r>
            <a:r>
              <a:rPr sz="1200" spc="-5" dirty="0">
                <a:solidFill>
                  <a:prstClr val="black"/>
                </a:solidFill>
                <a:latin typeface="Verdana"/>
                <a:cs typeface="Verdana"/>
              </a:rPr>
              <a:t>ning</a:t>
            </a:r>
            <a:r>
              <a:rPr sz="1200" dirty="0">
                <a:solidFill>
                  <a:prstClr val="black"/>
                </a:solidFill>
                <a:latin typeface="Verdana"/>
                <a:cs typeface="Verdana"/>
              </a:rPr>
              <a:t>en </a:t>
            </a:r>
            <a:r>
              <a:rPr sz="1200" spc="-5" dirty="0">
                <a:solidFill>
                  <a:prstClr val="black"/>
                </a:solidFill>
                <a:latin typeface="Verdana"/>
                <a:cs typeface="Verdana"/>
              </a:rPr>
              <a:t>Uni</a:t>
            </a:r>
            <a:r>
              <a:rPr sz="1200" spc="-15" dirty="0">
                <a:solidFill>
                  <a:prstClr val="black"/>
                </a:solidFill>
                <a:latin typeface="Verdana"/>
                <a:cs typeface="Verdana"/>
              </a:rPr>
              <a:t>v</a:t>
            </a:r>
            <a:r>
              <a:rPr sz="1200" dirty="0">
                <a:solidFill>
                  <a:prstClr val="black"/>
                </a:solidFill>
                <a:latin typeface="Verdana"/>
                <a:cs typeface="Verdana"/>
              </a:rPr>
              <a:t>er</a:t>
            </a:r>
            <a:r>
              <a:rPr sz="1200" spc="-5" dirty="0">
                <a:solidFill>
                  <a:prstClr val="black"/>
                </a:solidFill>
                <a:latin typeface="Verdana"/>
                <a:cs typeface="Verdana"/>
              </a:rPr>
              <a:t>sit</a:t>
            </a:r>
            <a:r>
              <a:rPr sz="1200" dirty="0">
                <a:solidFill>
                  <a:prstClr val="black"/>
                </a:solidFill>
                <a:latin typeface="Verdana"/>
                <a:cs typeface="Verdana"/>
              </a:rPr>
              <a:t>y</a:t>
            </a:r>
            <a:r>
              <a:rPr sz="1200" spc="5" dirty="0">
                <a:solidFill>
                  <a:prstClr val="black"/>
                </a:solidFill>
                <a:latin typeface="Verdana"/>
                <a:cs typeface="Verdana"/>
              </a:rPr>
              <a:t> </a:t>
            </a:r>
            <a:r>
              <a:rPr sz="1200" dirty="0">
                <a:solidFill>
                  <a:prstClr val="black"/>
                </a:solidFill>
                <a:latin typeface="Verdana"/>
                <a:cs typeface="Verdana"/>
              </a:rPr>
              <a:t>of</a:t>
            </a:r>
            <a:r>
              <a:rPr sz="1200" spc="-5" dirty="0">
                <a:solidFill>
                  <a:prstClr val="black"/>
                </a:solidFill>
                <a:latin typeface="Verdana"/>
                <a:cs typeface="Verdana"/>
              </a:rPr>
              <a:t> Ut</a:t>
            </a:r>
            <a:r>
              <a:rPr sz="1200" dirty="0">
                <a:solidFill>
                  <a:prstClr val="black"/>
                </a:solidFill>
                <a:latin typeface="Verdana"/>
                <a:cs typeface="Verdana"/>
              </a:rPr>
              <a:t>re</a:t>
            </a:r>
            <a:r>
              <a:rPr sz="1200" spc="-5" dirty="0">
                <a:solidFill>
                  <a:prstClr val="black"/>
                </a:solidFill>
                <a:latin typeface="Verdana"/>
                <a:cs typeface="Verdana"/>
              </a:rPr>
              <a:t>ch</a:t>
            </a:r>
            <a:r>
              <a:rPr sz="1200" dirty="0">
                <a:solidFill>
                  <a:prstClr val="black"/>
                </a:solidFill>
                <a:latin typeface="Verdana"/>
                <a:cs typeface="Verdana"/>
              </a:rPr>
              <a:t>t </a:t>
            </a:r>
            <a:r>
              <a:rPr sz="1200" spc="-5" dirty="0">
                <a:solidFill>
                  <a:prstClr val="black"/>
                </a:solidFill>
                <a:latin typeface="Verdana"/>
                <a:cs typeface="Verdana"/>
              </a:rPr>
              <a:t>Imp</a:t>
            </a:r>
            <a:r>
              <a:rPr sz="1200" dirty="0">
                <a:solidFill>
                  <a:prstClr val="black"/>
                </a:solidFill>
                <a:latin typeface="Verdana"/>
                <a:cs typeface="Verdana"/>
              </a:rPr>
              <a:t>er</a:t>
            </a:r>
            <a:r>
              <a:rPr sz="1200" spc="-5" dirty="0">
                <a:solidFill>
                  <a:prstClr val="black"/>
                </a:solidFill>
                <a:latin typeface="Verdana"/>
                <a:cs typeface="Verdana"/>
              </a:rPr>
              <a:t>ia</a:t>
            </a:r>
            <a:r>
              <a:rPr sz="1200" dirty="0">
                <a:solidFill>
                  <a:prstClr val="black"/>
                </a:solidFill>
                <a:latin typeface="Verdana"/>
                <a:cs typeface="Verdana"/>
              </a:rPr>
              <a:t>l</a:t>
            </a:r>
            <a:r>
              <a:rPr sz="1200" spc="-10" dirty="0">
                <a:solidFill>
                  <a:prstClr val="black"/>
                </a:solidFill>
                <a:latin typeface="Verdana"/>
                <a:cs typeface="Verdana"/>
              </a:rPr>
              <a:t> </a:t>
            </a:r>
            <a:r>
              <a:rPr sz="1200" dirty="0">
                <a:solidFill>
                  <a:prstClr val="black"/>
                </a:solidFill>
                <a:latin typeface="Verdana"/>
                <a:cs typeface="Verdana"/>
              </a:rPr>
              <a:t>Co</a:t>
            </a:r>
            <a:r>
              <a:rPr sz="1200" spc="-5" dirty="0">
                <a:solidFill>
                  <a:prstClr val="black"/>
                </a:solidFill>
                <a:latin typeface="Verdana"/>
                <a:cs typeface="Verdana"/>
              </a:rPr>
              <a:t>ll</a:t>
            </a:r>
            <a:r>
              <a:rPr sz="1200" dirty="0">
                <a:solidFill>
                  <a:prstClr val="black"/>
                </a:solidFill>
                <a:latin typeface="Verdana"/>
                <a:cs typeface="Verdana"/>
              </a:rPr>
              <a:t>e</a:t>
            </a:r>
            <a:r>
              <a:rPr sz="1200" spc="-5" dirty="0">
                <a:solidFill>
                  <a:prstClr val="black"/>
                </a:solidFill>
                <a:latin typeface="Verdana"/>
                <a:cs typeface="Verdana"/>
              </a:rPr>
              <a:t>g</a:t>
            </a:r>
            <a:r>
              <a:rPr sz="1200" dirty="0">
                <a:solidFill>
                  <a:prstClr val="black"/>
                </a:solidFill>
                <a:latin typeface="Verdana"/>
                <a:cs typeface="Verdana"/>
              </a:rPr>
              <a:t>e</a:t>
            </a:r>
            <a:r>
              <a:rPr sz="1200" spc="-10" dirty="0">
                <a:solidFill>
                  <a:prstClr val="black"/>
                </a:solidFill>
                <a:latin typeface="Verdana"/>
                <a:cs typeface="Verdana"/>
              </a:rPr>
              <a:t> </a:t>
            </a:r>
            <a:r>
              <a:rPr sz="1200" dirty="0">
                <a:solidFill>
                  <a:prstClr val="black"/>
                </a:solidFill>
                <a:latin typeface="Verdana"/>
                <a:cs typeface="Verdana"/>
              </a:rPr>
              <a:t>Lo</a:t>
            </a:r>
            <a:r>
              <a:rPr sz="1200" spc="-5" dirty="0">
                <a:solidFill>
                  <a:prstClr val="black"/>
                </a:solidFill>
                <a:latin typeface="Verdana"/>
                <a:cs typeface="Verdana"/>
              </a:rPr>
              <a:t>nd</a:t>
            </a:r>
            <a:r>
              <a:rPr sz="1200" dirty="0">
                <a:solidFill>
                  <a:prstClr val="black"/>
                </a:solidFill>
                <a:latin typeface="Verdana"/>
                <a:cs typeface="Verdana"/>
              </a:rPr>
              <a:t>on </a:t>
            </a:r>
            <a:r>
              <a:rPr sz="1200" spc="-5" dirty="0">
                <a:solidFill>
                  <a:prstClr val="black"/>
                </a:solidFill>
                <a:latin typeface="Verdana"/>
                <a:cs typeface="Verdana"/>
              </a:rPr>
              <a:t>Uni</a:t>
            </a:r>
            <a:r>
              <a:rPr sz="1200" spc="-15" dirty="0">
                <a:solidFill>
                  <a:prstClr val="black"/>
                </a:solidFill>
                <a:latin typeface="Verdana"/>
                <a:cs typeface="Verdana"/>
              </a:rPr>
              <a:t>v</a:t>
            </a:r>
            <a:r>
              <a:rPr sz="1200" dirty="0">
                <a:solidFill>
                  <a:prstClr val="black"/>
                </a:solidFill>
                <a:latin typeface="Verdana"/>
                <a:cs typeface="Verdana"/>
              </a:rPr>
              <a:t>er</a:t>
            </a:r>
            <a:r>
              <a:rPr sz="1200" spc="-5" dirty="0">
                <a:solidFill>
                  <a:prstClr val="black"/>
                </a:solidFill>
                <a:latin typeface="Verdana"/>
                <a:cs typeface="Verdana"/>
              </a:rPr>
              <a:t>sit</a:t>
            </a:r>
            <a:r>
              <a:rPr sz="1200" dirty="0">
                <a:solidFill>
                  <a:prstClr val="black"/>
                </a:solidFill>
                <a:latin typeface="Verdana"/>
                <a:cs typeface="Verdana"/>
              </a:rPr>
              <a:t>y</a:t>
            </a:r>
            <a:r>
              <a:rPr sz="1200" spc="5" dirty="0">
                <a:solidFill>
                  <a:prstClr val="black"/>
                </a:solidFill>
                <a:latin typeface="Verdana"/>
                <a:cs typeface="Verdana"/>
              </a:rPr>
              <a:t> </a:t>
            </a:r>
            <a:r>
              <a:rPr sz="1200" dirty="0">
                <a:solidFill>
                  <a:prstClr val="black"/>
                </a:solidFill>
                <a:latin typeface="Verdana"/>
                <a:cs typeface="Verdana"/>
              </a:rPr>
              <a:t>of</a:t>
            </a:r>
            <a:r>
              <a:rPr sz="1200" spc="-5" dirty="0">
                <a:solidFill>
                  <a:prstClr val="black"/>
                </a:solidFill>
                <a:latin typeface="Verdana"/>
                <a:cs typeface="Verdana"/>
              </a:rPr>
              <a:t> </a:t>
            </a:r>
            <a:r>
              <a:rPr sz="1200" dirty="0">
                <a:solidFill>
                  <a:prstClr val="black"/>
                </a:solidFill>
                <a:latin typeface="Verdana"/>
                <a:cs typeface="Verdana"/>
              </a:rPr>
              <a:t>New</a:t>
            </a:r>
            <a:r>
              <a:rPr sz="1200" spc="-5" dirty="0">
                <a:solidFill>
                  <a:prstClr val="black"/>
                </a:solidFill>
                <a:latin typeface="Verdana"/>
                <a:cs typeface="Verdana"/>
              </a:rPr>
              <a:t>castle Uni</a:t>
            </a:r>
            <a:r>
              <a:rPr sz="1200" spc="-15" dirty="0">
                <a:solidFill>
                  <a:prstClr val="black"/>
                </a:solidFill>
                <a:latin typeface="Verdana"/>
                <a:cs typeface="Verdana"/>
              </a:rPr>
              <a:t>v</a:t>
            </a:r>
            <a:r>
              <a:rPr sz="1200" dirty="0">
                <a:solidFill>
                  <a:prstClr val="black"/>
                </a:solidFill>
                <a:latin typeface="Verdana"/>
                <a:cs typeface="Verdana"/>
              </a:rPr>
              <a:t>er</a:t>
            </a:r>
            <a:r>
              <a:rPr sz="1200" spc="-5" dirty="0">
                <a:solidFill>
                  <a:prstClr val="black"/>
                </a:solidFill>
                <a:latin typeface="Verdana"/>
                <a:cs typeface="Verdana"/>
              </a:rPr>
              <a:t>sit</a:t>
            </a:r>
            <a:r>
              <a:rPr sz="1200" dirty="0">
                <a:solidFill>
                  <a:prstClr val="black"/>
                </a:solidFill>
                <a:latin typeface="Verdana"/>
                <a:cs typeface="Verdana"/>
              </a:rPr>
              <a:t>y</a:t>
            </a:r>
            <a:r>
              <a:rPr sz="1200" spc="5" dirty="0">
                <a:solidFill>
                  <a:prstClr val="black"/>
                </a:solidFill>
                <a:latin typeface="Verdana"/>
                <a:cs typeface="Verdana"/>
              </a:rPr>
              <a:t> </a:t>
            </a:r>
            <a:r>
              <a:rPr sz="1200" dirty="0">
                <a:solidFill>
                  <a:prstClr val="black"/>
                </a:solidFill>
                <a:latin typeface="Verdana"/>
                <a:cs typeface="Verdana"/>
              </a:rPr>
              <a:t>of</a:t>
            </a:r>
            <a:r>
              <a:rPr sz="1200" spc="-5" dirty="0">
                <a:solidFill>
                  <a:prstClr val="black"/>
                </a:solidFill>
                <a:latin typeface="Verdana"/>
                <a:cs typeface="Verdana"/>
              </a:rPr>
              <a:t> Aa</a:t>
            </a:r>
            <a:r>
              <a:rPr sz="1200" dirty="0">
                <a:solidFill>
                  <a:prstClr val="black"/>
                </a:solidFill>
                <a:latin typeface="Verdana"/>
                <a:cs typeface="Verdana"/>
              </a:rPr>
              <a:t>r</a:t>
            </a:r>
            <a:r>
              <a:rPr sz="1200" spc="-5" dirty="0">
                <a:solidFill>
                  <a:prstClr val="black"/>
                </a:solidFill>
                <a:latin typeface="Verdana"/>
                <a:cs typeface="Verdana"/>
              </a:rPr>
              <a:t>hu</a:t>
            </a:r>
            <a:r>
              <a:rPr sz="1200" dirty="0">
                <a:solidFill>
                  <a:prstClr val="black"/>
                </a:solidFill>
                <a:latin typeface="Verdana"/>
                <a:cs typeface="Verdana"/>
              </a:rPr>
              <a:t>s</a:t>
            </a:r>
          </a:p>
        </p:txBody>
      </p:sp>
      <p:sp>
        <p:nvSpPr>
          <p:cNvPr id="23" name="object 22"/>
          <p:cNvSpPr txBox="1"/>
          <p:nvPr/>
        </p:nvSpPr>
        <p:spPr>
          <a:xfrm>
            <a:off x="6599345" y="3933056"/>
            <a:ext cx="741045" cy="177800"/>
          </a:xfrm>
          <a:prstGeom prst="rect">
            <a:avLst/>
          </a:prstGeom>
        </p:spPr>
        <p:txBody>
          <a:bodyPr vert="horz" wrap="square" lIns="0" tIns="0" rIns="0" bIns="0" rtlCol="0">
            <a:spAutoFit/>
          </a:bodyPr>
          <a:lstStyle/>
          <a:p>
            <a:pPr marL="12700"/>
            <a:r>
              <a:rPr sz="1200" spc="5" dirty="0">
                <a:solidFill>
                  <a:prstClr val="black"/>
                </a:solidFill>
                <a:latin typeface="Verdana"/>
                <a:cs typeface="Verdana"/>
              </a:rPr>
              <a:t>G</a:t>
            </a:r>
            <a:r>
              <a:rPr sz="1200" dirty="0">
                <a:solidFill>
                  <a:prstClr val="black"/>
                </a:solidFill>
                <a:latin typeface="Verdana"/>
                <a:cs typeface="Verdana"/>
              </a:rPr>
              <a:t>e</a:t>
            </a:r>
            <a:r>
              <a:rPr sz="1200" spc="-5" dirty="0">
                <a:solidFill>
                  <a:prstClr val="black"/>
                </a:solidFill>
                <a:latin typeface="Verdana"/>
                <a:cs typeface="Verdana"/>
              </a:rPr>
              <a:t>n</a:t>
            </a:r>
            <a:r>
              <a:rPr sz="1200" spc="5" dirty="0">
                <a:solidFill>
                  <a:prstClr val="black"/>
                </a:solidFill>
                <a:latin typeface="Verdana"/>
                <a:cs typeface="Verdana"/>
              </a:rPr>
              <a:t>z</a:t>
            </a:r>
            <a:r>
              <a:rPr sz="1200" spc="-5" dirty="0">
                <a:solidFill>
                  <a:prstClr val="black"/>
                </a:solidFill>
                <a:latin typeface="Verdana"/>
                <a:cs typeface="Verdana"/>
              </a:rPr>
              <a:t>yme</a:t>
            </a:r>
            <a:endParaRPr sz="1200" dirty="0">
              <a:solidFill>
                <a:prstClr val="black"/>
              </a:solidFill>
              <a:latin typeface="Verdana"/>
              <a:cs typeface="Verdana"/>
            </a:endParaRPr>
          </a:p>
        </p:txBody>
      </p:sp>
      <p:sp>
        <p:nvSpPr>
          <p:cNvPr id="24" name="object 23"/>
          <p:cNvSpPr txBox="1"/>
          <p:nvPr/>
        </p:nvSpPr>
        <p:spPr>
          <a:xfrm>
            <a:off x="6599345" y="4149080"/>
            <a:ext cx="1075055" cy="177800"/>
          </a:xfrm>
          <a:prstGeom prst="rect">
            <a:avLst/>
          </a:prstGeom>
        </p:spPr>
        <p:txBody>
          <a:bodyPr vert="horz" wrap="square" lIns="0" tIns="0" rIns="0" bIns="0" rtlCol="0">
            <a:spAutoFit/>
          </a:bodyPr>
          <a:lstStyle/>
          <a:p>
            <a:pPr marL="12700"/>
            <a:r>
              <a:rPr sz="1200" spc="-5" dirty="0">
                <a:solidFill>
                  <a:prstClr val="black"/>
                </a:solidFill>
                <a:latin typeface="Verdana"/>
                <a:cs typeface="Verdana"/>
              </a:rPr>
              <a:t>M</a:t>
            </a:r>
            <a:r>
              <a:rPr sz="1200" dirty="0">
                <a:solidFill>
                  <a:prstClr val="black"/>
                </a:solidFill>
                <a:latin typeface="Verdana"/>
                <a:cs typeface="Verdana"/>
              </a:rPr>
              <a:t>er</a:t>
            </a:r>
            <a:r>
              <a:rPr sz="1200" spc="-5" dirty="0">
                <a:solidFill>
                  <a:prstClr val="black"/>
                </a:solidFill>
                <a:latin typeface="Verdana"/>
                <a:cs typeface="Verdana"/>
              </a:rPr>
              <a:t>c</a:t>
            </a:r>
            <a:r>
              <a:rPr sz="1200" dirty="0">
                <a:solidFill>
                  <a:prstClr val="black"/>
                </a:solidFill>
                <a:latin typeface="Verdana"/>
                <a:cs typeface="Verdana"/>
              </a:rPr>
              <a:t>k</a:t>
            </a:r>
            <a:r>
              <a:rPr sz="1200" spc="-5" dirty="0">
                <a:solidFill>
                  <a:prstClr val="black"/>
                </a:solidFill>
                <a:latin typeface="Verdana"/>
                <a:cs typeface="Verdana"/>
              </a:rPr>
              <a:t> S</a:t>
            </a:r>
            <a:r>
              <a:rPr sz="1200" dirty="0">
                <a:solidFill>
                  <a:prstClr val="black"/>
                </a:solidFill>
                <a:latin typeface="Verdana"/>
                <a:cs typeface="Verdana"/>
              </a:rPr>
              <a:t>ero</a:t>
            </a:r>
            <a:r>
              <a:rPr sz="1200" spc="-5" dirty="0">
                <a:solidFill>
                  <a:prstClr val="black"/>
                </a:solidFill>
                <a:latin typeface="Verdana"/>
                <a:cs typeface="Verdana"/>
              </a:rPr>
              <a:t>n</a:t>
            </a:r>
            <a:r>
              <a:rPr sz="1200" dirty="0">
                <a:solidFill>
                  <a:prstClr val="black"/>
                </a:solidFill>
                <a:latin typeface="Verdana"/>
                <a:cs typeface="Verdana"/>
              </a:rPr>
              <a:t>o</a:t>
            </a:r>
          </a:p>
        </p:txBody>
      </p:sp>
      <p:sp>
        <p:nvSpPr>
          <p:cNvPr id="25" name="object 24"/>
          <p:cNvSpPr txBox="1"/>
          <p:nvPr/>
        </p:nvSpPr>
        <p:spPr>
          <a:xfrm>
            <a:off x="6599345" y="4365104"/>
            <a:ext cx="1028700" cy="1366520"/>
          </a:xfrm>
          <a:prstGeom prst="rect">
            <a:avLst/>
          </a:prstGeom>
        </p:spPr>
        <p:txBody>
          <a:bodyPr vert="horz" wrap="square" lIns="0" tIns="0" rIns="0" bIns="0" rtlCol="0">
            <a:spAutoFit/>
          </a:bodyPr>
          <a:lstStyle/>
          <a:p>
            <a:pPr marL="12700"/>
            <a:r>
              <a:rPr sz="1200" dirty="0">
                <a:solidFill>
                  <a:prstClr val="black"/>
                </a:solidFill>
                <a:latin typeface="Verdana"/>
                <a:cs typeface="Verdana"/>
              </a:rPr>
              <a:t>B</a:t>
            </a:r>
            <a:r>
              <a:rPr sz="1200" spc="-15" dirty="0">
                <a:solidFill>
                  <a:prstClr val="black"/>
                </a:solidFill>
                <a:latin typeface="Verdana"/>
                <a:cs typeface="Verdana"/>
              </a:rPr>
              <a:t>ay</a:t>
            </a:r>
            <a:r>
              <a:rPr sz="1200" dirty="0">
                <a:solidFill>
                  <a:prstClr val="black"/>
                </a:solidFill>
                <a:latin typeface="Verdana"/>
                <a:cs typeface="Verdana"/>
              </a:rPr>
              <a:t>er</a:t>
            </a:r>
          </a:p>
          <a:p>
            <a:pPr marL="12700" marR="5080">
              <a:lnSpc>
                <a:spcPct val="130000"/>
              </a:lnSpc>
            </a:pPr>
            <a:r>
              <a:rPr sz="1200" spc="-5" dirty="0">
                <a:solidFill>
                  <a:prstClr val="black"/>
                </a:solidFill>
                <a:latin typeface="Verdana"/>
                <a:cs typeface="Verdana"/>
              </a:rPr>
              <a:t>Ast</a:t>
            </a:r>
            <a:r>
              <a:rPr sz="1200" spc="-25" dirty="0">
                <a:solidFill>
                  <a:prstClr val="black"/>
                </a:solidFill>
                <a:latin typeface="Verdana"/>
                <a:cs typeface="Verdana"/>
              </a:rPr>
              <a:t>r</a:t>
            </a:r>
            <a:r>
              <a:rPr sz="1200" dirty="0">
                <a:solidFill>
                  <a:prstClr val="black"/>
                </a:solidFill>
                <a:latin typeface="Verdana"/>
                <a:cs typeface="Verdana"/>
              </a:rPr>
              <a:t>a</a:t>
            </a:r>
            <a:r>
              <a:rPr sz="1200" spc="20" dirty="0">
                <a:solidFill>
                  <a:prstClr val="black"/>
                </a:solidFill>
                <a:latin typeface="Verdana"/>
                <a:cs typeface="Verdana"/>
              </a:rPr>
              <a:t> </a:t>
            </a:r>
            <a:r>
              <a:rPr sz="1200" spc="-30" dirty="0">
                <a:solidFill>
                  <a:prstClr val="black"/>
                </a:solidFill>
                <a:latin typeface="Verdana"/>
                <a:cs typeface="Verdana"/>
              </a:rPr>
              <a:t>Z</a:t>
            </a:r>
            <a:r>
              <a:rPr sz="1200" dirty="0">
                <a:solidFill>
                  <a:prstClr val="black"/>
                </a:solidFill>
                <a:latin typeface="Verdana"/>
                <a:cs typeface="Verdana"/>
              </a:rPr>
              <a:t>e</a:t>
            </a:r>
            <a:r>
              <a:rPr sz="1200" spc="-5" dirty="0">
                <a:solidFill>
                  <a:prstClr val="black"/>
                </a:solidFill>
                <a:latin typeface="Verdana"/>
                <a:cs typeface="Verdana"/>
              </a:rPr>
              <a:t>n</a:t>
            </a:r>
            <a:r>
              <a:rPr sz="1200" dirty="0">
                <a:solidFill>
                  <a:prstClr val="black"/>
                </a:solidFill>
                <a:latin typeface="Verdana"/>
                <a:cs typeface="Verdana"/>
              </a:rPr>
              <a:t>e</a:t>
            </a:r>
            <a:r>
              <a:rPr sz="1200" spc="-5" dirty="0">
                <a:solidFill>
                  <a:prstClr val="black"/>
                </a:solidFill>
                <a:latin typeface="Verdana"/>
                <a:cs typeface="Verdana"/>
              </a:rPr>
              <a:t>ca </a:t>
            </a:r>
            <a:r>
              <a:rPr sz="1200" dirty="0">
                <a:solidFill>
                  <a:prstClr val="black"/>
                </a:solidFill>
                <a:latin typeface="Verdana"/>
                <a:cs typeface="Verdana"/>
              </a:rPr>
              <a:t>L</a:t>
            </a:r>
            <a:r>
              <a:rPr sz="1200" spc="-5" dirty="0">
                <a:solidFill>
                  <a:prstClr val="black"/>
                </a:solidFill>
                <a:latin typeface="Verdana"/>
                <a:cs typeface="Verdana"/>
              </a:rPr>
              <a:t>undb</a:t>
            </a:r>
            <a:r>
              <a:rPr sz="1200" dirty="0">
                <a:solidFill>
                  <a:prstClr val="black"/>
                </a:solidFill>
                <a:latin typeface="Verdana"/>
                <a:cs typeface="Verdana"/>
              </a:rPr>
              <a:t>e</a:t>
            </a:r>
            <a:r>
              <a:rPr sz="1200" spc="-5" dirty="0">
                <a:solidFill>
                  <a:prstClr val="black"/>
                </a:solidFill>
                <a:latin typeface="Verdana"/>
                <a:cs typeface="Verdana"/>
              </a:rPr>
              <a:t>c</a:t>
            </a:r>
            <a:r>
              <a:rPr sz="1200" dirty="0">
                <a:solidFill>
                  <a:prstClr val="black"/>
                </a:solidFill>
                <a:latin typeface="Verdana"/>
                <a:cs typeface="Verdana"/>
              </a:rPr>
              <a:t>k N</a:t>
            </a:r>
            <a:r>
              <a:rPr sz="1200" spc="-10" dirty="0">
                <a:solidFill>
                  <a:prstClr val="black"/>
                </a:solidFill>
                <a:latin typeface="Verdana"/>
                <a:cs typeface="Verdana"/>
              </a:rPr>
              <a:t>o</a:t>
            </a:r>
            <a:r>
              <a:rPr sz="1200" spc="-15" dirty="0">
                <a:solidFill>
                  <a:prstClr val="black"/>
                </a:solidFill>
                <a:latin typeface="Verdana"/>
                <a:cs typeface="Verdana"/>
              </a:rPr>
              <a:t>v</a:t>
            </a:r>
            <a:r>
              <a:rPr sz="1200" dirty="0">
                <a:solidFill>
                  <a:prstClr val="black"/>
                </a:solidFill>
                <a:latin typeface="Verdana"/>
                <a:cs typeface="Verdana"/>
              </a:rPr>
              <a:t>oNor</a:t>
            </a:r>
            <a:r>
              <a:rPr sz="1200" spc="-5" dirty="0">
                <a:solidFill>
                  <a:prstClr val="black"/>
                </a:solidFill>
                <a:latin typeface="Verdana"/>
                <a:cs typeface="Verdana"/>
              </a:rPr>
              <a:t>dis</a:t>
            </a:r>
            <a:r>
              <a:rPr sz="1200" dirty="0">
                <a:solidFill>
                  <a:prstClr val="black"/>
                </a:solidFill>
                <a:latin typeface="Verdana"/>
                <a:cs typeface="Verdana"/>
              </a:rPr>
              <a:t>k </a:t>
            </a:r>
            <a:r>
              <a:rPr sz="1200" spc="-140" dirty="0">
                <a:solidFill>
                  <a:prstClr val="black"/>
                </a:solidFill>
                <a:latin typeface="Verdana"/>
                <a:cs typeface="Verdana"/>
              </a:rPr>
              <a:t>T</a:t>
            </a:r>
            <a:r>
              <a:rPr sz="1200" spc="-5" dirty="0">
                <a:solidFill>
                  <a:prstClr val="black"/>
                </a:solidFill>
                <a:latin typeface="Verdana"/>
                <a:cs typeface="Verdana"/>
              </a:rPr>
              <a:t>a</a:t>
            </a:r>
            <a:r>
              <a:rPr sz="1200" spc="-15" dirty="0">
                <a:solidFill>
                  <a:prstClr val="black"/>
                </a:solidFill>
                <a:latin typeface="Verdana"/>
                <a:cs typeface="Verdana"/>
              </a:rPr>
              <a:t>k</a:t>
            </a:r>
            <a:r>
              <a:rPr sz="1200" dirty="0">
                <a:solidFill>
                  <a:prstClr val="black"/>
                </a:solidFill>
                <a:latin typeface="Verdana"/>
                <a:cs typeface="Verdana"/>
              </a:rPr>
              <a:t>e</a:t>
            </a:r>
            <a:r>
              <a:rPr sz="1200" spc="-5" dirty="0">
                <a:solidFill>
                  <a:prstClr val="black"/>
                </a:solidFill>
                <a:latin typeface="Verdana"/>
                <a:cs typeface="Verdana"/>
              </a:rPr>
              <a:t>d</a:t>
            </a:r>
            <a:r>
              <a:rPr sz="1200" dirty="0">
                <a:solidFill>
                  <a:prstClr val="black"/>
                </a:solidFill>
                <a:latin typeface="Verdana"/>
                <a:cs typeface="Verdana"/>
              </a:rPr>
              <a:t>a</a:t>
            </a:r>
          </a:p>
          <a:p>
            <a:pPr marL="12700">
              <a:spcBef>
                <a:spcPts val="430"/>
              </a:spcBef>
            </a:pPr>
            <a:r>
              <a:rPr sz="1200" spc="-5" dirty="0">
                <a:solidFill>
                  <a:prstClr val="black"/>
                </a:solidFill>
                <a:latin typeface="Verdana"/>
                <a:cs typeface="Verdana"/>
              </a:rPr>
              <a:t>El</a:t>
            </a:r>
            <a:r>
              <a:rPr sz="1200" dirty="0">
                <a:solidFill>
                  <a:prstClr val="black"/>
                </a:solidFill>
                <a:latin typeface="Verdana"/>
                <a:cs typeface="Verdana"/>
              </a:rPr>
              <a:t>i L</a:t>
            </a:r>
            <a:r>
              <a:rPr sz="1200" spc="-5" dirty="0">
                <a:solidFill>
                  <a:prstClr val="black"/>
                </a:solidFill>
                <a:latin typeface="Verdana"/>
                <a:cs typeface="Verdana"/>
              </a:rPr>
              <a:t>illy</a:t>
            </a:r>
            <a:endParaRPr sz="1200" dirty="0">
              <a:solidFill>
                <a:prstClr val="black"/>
              </a:solidFill>
              <a:latin typeface="Verdana"/>
              <a:cs typeface="Verdana"/>
            </a:endParaRPr>
          </a:p>
        </p:txBody>
      </p:sp>
      <p:sp>
        <p:nvSpPr>
          <p:cNvPr id="26" name="object 25"/>
          <p:cNvSpPr/>
          <p:nvPr/>
        </p:nvSpPr>
        <p:spPr>
          <a:xfrm>
            <a:off x="2982912" y="4243395"/>
            <a:ext cx="1392555" cy="2282825"/>
          </a:xfrm>
          <a:custGeom>
            <a:avLst/>
            <a:gdLst/>
            <a:ahLst/>
            <a:cxnLst/>
            <a:rect l="l" t="t" r="r" b="b"/>
            <a:pathLst>
              <a:path w="1392554" h="2282825">
                <a:moveTo>
                  <a:pt x="927138" y="0"/>
                </a:moveTo>
                <a:lnTo>
                  <a:pt x="812139" y="1514462"/>
                </a:lnTo>
                <a:lnTo>
                  <a:pt x="124198" y="1514519"/>
                </a:lnTo>
                <a:lnTo>
                  <a:pt x="109650" y="1515776"/>
                </a:lnTo>
                <a:lnTo>
                  <a:pt x="69428" y="1528646"/>
                </a:lnTo>
                <a:lnTo>
                  <a:pt x="36247" y="1553254"/>
                </a:lnTo>
                <a:lnTo>
                  <a:pt x="12563" y="1587144"/>
                </a:lnTo>
                <a:lnTo>
                  <a:pt x="830" y="1627863"/>
                </a:lnTo>
                <a:lnTo>
                  <a:pt x="0" y="1642529"/>
                </a:lnTo>
                <a:lnTo>
                  <a:pt x="57" y="2158616"/>
                </a:lnTo>
                <a:lnTo>
                  <a:pt x="8466" y="2200641"/>
                </a:lnTo>
                <a:lnTo>
                  <a:pt x="29433" y="2236441"/>
                </a:lnTo>
                <a:lnTo>
                  <a:pt x="60502" y="2263562"/>
                </a:lnTo>
                <a:lnTo>
                  <a:pt x="99219" y="2279550"/>
                </a:lnTo>
                <a:lnTo>
                  <a:pt x="128066" y="2282812"/>
                </a:lnTo>
                <a:lnTo>
                  <a:pt x="1268030" y="2282755"/>
                </a:lnTo>
                <a:lnTo>
                  <a:pt x="1310054" y="2274350"/>
                </a:lnTo>
                <a:lnTo>
                  <a:pt x="1345857" y="2253387"/>
                </a:lnTo>
                <a:lnTo>
                  <a:pt x="1372982" y="2222321"/>
                </a:lnTo>
                <a:lnTo>
                  <a:pt x="1388974" y="2183605"/>
                </a:lnTo>
                <a:lnTo>
                  <a:pt x="1392237" y="2154758"/>
                </a:lnTo>
                <a:lnTo>
                  <a:pt x="1392180" y="1638670"/>
                </a:lnTo>
                <a:lnTo>
                  <a:pt x="1383771" y="1596644"/>
                </a:lnTo>
                <a:lnTo>
                  <a:pt x="1362805" y="1560840"/>
                </a:lnTo>
                <a:lnTo>
                  <a:pt x="1331737" y="1533715"/>
                </a:lnTo>
                <a:lnTo>
                  <a:pt x="1293025" y="1517724"/>
                </a:lnTo>
                <a:lnTo>
                  <a:pt x="1264183" y="1514462"/>
                </a:lnTo>
                <a:lnTo>
                  <a:pt x="1160195" y="1514462"/>
                </a:lnTo>
                <a:lnTo>
                  <a:pt x="927138" y="0"/>
                </a:lnTo>
                <a:close/>
              </a:path>
            </a:pathLst>
          </a:custGeom>
          <a:solidFill>
            <a:srgbClr val="FFFFFF"/>
          </a:solidFill>
        </p:spPr>
        <p:txBody>
          <a:bodyPr wrap="square" lIns="0" tIns="0" rIns="0" bIns="0" rtlCol="0"/>
          <a:lstStyle/>
          <a:p>
            <a:pPr>
              <a:defRPr/>
            </a:pPr>
            <a:endParaRPr kumimoji="0" kern="0" smtClean="0">
              <a:solidFill>
                <a:prstClr val="black"/>
              </a:solidFill>
            </a:endParaRPr>
          </a:p>
        </p:txBody>
      </p:sp>
      <p:sp>
        <p:nvSpPr>
          <p:cNvPr id="27" name="object 26"/>
          <p:cNvSpPr txBox="1"/>
          <p:nvPr/>
        </p:nvSpPr>
        <p:spPr>
          <a:xfrm>
            <a:off x="2838202" y="5013176"/>
            <a:ext cx="1301750" cy="6350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SM</a:t>
            </a:r>
            <a:r>
              <a:rPr sz="1200" b="1" spc="-5" dirty="0">
                <a:solidFill>
                  <a:prstClr val="black"/>
                </a:solidFill>
                <a:latin typeface="Verdana"/>
                <a:cs typeface="Verdana"/>
              </a:rPr>
              <a:t>Es:</a:t>
            </a:r>
            <a:endParaRPr sz="1200" dirty="0">
              <a:solidFill>
                <a:prstClr val="black"/>
              </a:solidFill>
              <a:latin typeface="Verdana"/>
              <a:cs typeface="Verdana"/>
            </a:endParaRPr>
          </a:p>
          <a:p>
            <a:pPr marL="12700" marR="5080">
              <a:lnSpc>
                <a:spcPct val="125000"/>
              </a:lnSpc>
            </a:pPr>
            <a:r>
              <a:rPr sz="1200" dirty="0">
                <a:solidFill>
                  <a:prstClr val="black"/>
                </a:solidFill>
                <a:latin typeface="Verdana"/>
                <a:cs typeface="Verdana"/>
              </a:rPr>
              <a:t>O</a:t>
            </a:r>
            <a:r>
              <a:rPr sz="1200" spc="-5" dirty="0">
                <a:solidFill>
                  <a:prstClr val="black"/>
                </a:solidFill>
                <a:latin typeface="Verdana"/>
                <a:cs typeface="Verdana"/>
              </a:rPr>
              <a:t>utc</a:t>
            </a:r>
            <a:r>
              <a:rPr sz="1200" dirty="0">
                <a:solidFill>
                  <a:prstClr val="black"/>
                </a:solidFill>
                <a:latin typeface="Verdana"/>
                <a:cs typeface="Verdana"/>
              </a:rPr>
              <a:t>o</a:t>
            </a:r>
            <a:r>
              <a:rPr sz="1200" spc="-5" dirty="0">
                <a:solidFill>
                  <a:prstClr val="black"/>
                </a:solidFill>
                <a:latin typeface="Verdana"/>
                <a:cs typeface="Verdana"/>
              </a:rPr>
              <a:t>m</a:t>
            </a:r>
            <a:r>
              <a:rPr sz="1200" dirty="0">
                <a:solidFill>
                  <a:prstClr val="black"/>
                </a:solidFill>
                <a:latin typeface="Verdana"/>
                <a:cs typeface="Verdana"/>
              </a:rPr>
              <a:t>e </a:t>
            </a:r>
            <a:r>
              <a:rPr sz="1200" spc="-5" dirty="0">
                <a:solidFill>
                  <a:prstClr val="black"/>
                </a:solidFill>
                <a:latin typeface="Verdana"/>
                <a:cs typeface="Verdana"/>
              </a:rPr>
              <a:t>Eu</a:t>
            </a:r>
            <a:r>
              <a:rPr sz="1200" dirty="0">
                <a:solidFill>
                  <a:prstClr val="black"/>
                </a:solidFill>
                <a:latin typeface="Verdana"/>
                <a:cs typeface="Verdana"/>
              </a:rPr>
              <a:t>ro</a:t>
            </a:r>
            <a:r>
              <a:rPr sz="1200" spc="-5" dirty="0">
                <a:solidFill>
                  <a:prstClr val="black"/>
                </a:solidFill>
                <a:latin typeface="Verdana"/>
                <a:cs typeface="Verdana"/>
              </a:rPr>
              <a:t>pe P</a:t>
            </a:r>
            <a:r>
              <a:rPr sz="1200" spc="5" dirty="0">
                <a:solidFill>
                  <a:prstClr val="black"/>
                </a:solidFill>
                <a:latin typeface="Verdana"/>
                <a:cs typeface="Verdana"/>
              </a:rPr>
              <a:t>GR</a:t>
            </a:r>
            <a:r>
              <a:rPr sz="1200" dirty="0">
                <a:solidFill>
                  <a:prstClr val="black"/>
                </a:solidFill>
                <a:latin typeface="Verdana"/>
                <a:cs typeface="Verdana"/>
              </a:rPr>
              <a:t>x</a:t>
            </a:r>
            <a:r>
              <a:rPr sz="1200" spc="-5" dirty="0">
                <a:solidFill>
                  <a:prstClr val="black"/>
                </a:solidFill>
                <a:latin typeface="Verdana"/>
                <a:cs typeface="Verdana"/>
              </a:rPr>
              <a:t> </a:t>
            </a:r>
            <a:r>
              <a:rPr sz="1200" dirty="0">
                <a:solidFill>
                  <a:prstClr val="black"/>
                </a:solidFill>
                <a:latin typeface="Verdana"/>
                <a:cs typeface="Verdana"/>
              </a:rPr>
              <a:t>L</a:t>
            </a:r>
            <a:r>
              <a:rPr sz="1200" spc="-5" dirty="0">
                <a:solidFill>
                  <a:prstClr val="black"/>
                </a:solidFill>
                <a:latin typeface="Verdana"/>
                <a:cs typeface="Verdana"/>
              </a:rPr>
              <a:t>as</a:t>
            </a:r>
            <a:r>
              <a:rPr sz="1200" dirty="0">
                <a:solidFill>
                  <a:prstClr val="black"/>
                </a:solidFill>
                <a:latin typeface="Verdana"/>
                <a:cs typeface="Verdana"/>
              </a:rPr>
              <a:t>er</a:t>
            </a:r>
          </a:p>
        </p:txBody>
      </p:sp>
      <p:sp>
        <p:nvSpPr>
          <p:cNvPr id="28" name="object 27"/>
          <p:cNvSpPr txBox="1"/>
          <p:nvPr/>
        </p:nvSpPr>
        <p:spPr>
          <a:xfrm>
            <a:off x="4422043" y="4365104"/>
            <a:ext cx="1670050" cy="112903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Ot</a:t>
            </a:r>
            <a:r>
              <a:rPr sz="1200" b="1" spc="-5" dirty="0">
                <a:solidFill>
                  <a:prstClr val="black"/>
                </a:solidFill>
                <a:latin typeface="Verdana"/>
                <a:cs typeface="Verdana"/>
              </a:rPr>
              <a:t>he</a:t>
            </a:r>
            <a:r>
              <a:rPr sz="1200" b="1" dirty="0">
                <a:solidFill>
                  <a:prstClr val="black"/>
                </a:solidFill>
                <a:latin typeface="Verdana"/>
                <a:cs typeface="Verdana"/>
              </a:rPr>
              <a:t>r</a:t>
            </a:r>
            <a:r>
              <a:rPr sz="1200" b="1" spc="-5" dirty="0">
                <a:solidFill>
                  <a:prstClr val="black"/>
                </a:solidFill>
                <a:latin typeface="Verdana"/>
                <a:cs typeface="Verdana"/>
              </a:rPr>
              <a:t>s</a:t>
            </a:r>
            <a:r>
              <a:rPr sz="1200" b="1" dirty="0">
                <a:solidFill>
                  <a:prstClr val="black"/>
                </a:solidFill>
                <a:latin typeface="Verdana"/>
                <a:cs typeface="Verdana"/>
              </a:rPr>
              <a:t>:</a:t>
            </a:r>
            <a:endParaRPr sz="1200" dirty="0">
              <a:solidFill>
                <a:prstClr val="black"/>
              </a:solidFill>
              <a:latin typeface="Verdana"/>
              <a:cs typeface="Verdana"/>
            </a:endParaRPr>
          </a:p>
          <a:p>
            <a:pPr marL="12700">
              <a:spcBef>
                <a:spcPts val="430"/>
              </a:spcBef>
            </a:pPr>
            <a:r>
              <a:rPr sz="1200" dirty="0">
                <a:solidFill>
                  <a:prstClr val="black"/>
                </a:solidFill>
                <a:latin typeface="Verdana"/>
                <a:cs typeface="Verdana"/>
              </a:rPr>
              <a:t>W</a:t>
            </a:r>
            <a:r>
              <a:rPr sz="1200" spc="-5" dirty="0">
                <a:solidFill>
                  <a:prstClr val="black"/>
                </a:solidFill>
                <a:latin typeface="Verdana"/>
                <a:cs typeface="Verdana"/>
              </a:rPr>
              <a:t>H</a:t>
            </a:r>
            <a:r>
              <a:rPr sz="1200" dirty="0">
                <a:solidFill>
                  <a:prstClr val="black"/>
                </a:solidFill>
                <a:latin typeface="Verdana"/>
                <a:cs typeface="Verdana"/>
              </a:rPr>
              <a:t>O</a:t>
            </a:r>
            <a:r>
              <a:rPr sz="1200" spc="10" dirty="0">
                <a:solidFill>
                  <a:prstClr val="black"/>
                </a:solidFill>
                <a:latin typeface="Verdana"/>
                <a:cs typeface="Verdana"/>
              </a:rPr>
              <a:t> </a:t>
            </a:r>
            <a:r>
              <a:rPr sz="1200" spc="-5" dirty="0">
                <a:solidFill>
                  <a:prstClr val="black"/>
                </a:solidFill>
                <a:latin typeface="Verdana"/>
                <a:cs typeface="Verdana"/>
              </a:rPr>
              <a:t>UMC</a:t>
            </a:r>
            <a:endParaRPr sz="1200" dirty="0">
              <a:solidFill>
                <a:prstClr val="black"/>
              </a:solidFill>
              <a:latin typeface="Verdana"/>
              <a:cs typeface="Verdana"/>
            </a:endParaRPr>
          </a:p>
          <a:p>
            <a:pPr marL="12700" marR="5080">
              <a:lnSpc>
                <a:spcPct val="130000"/>
              </a:lnSpc>
            </a:pPr>
            <a:r>
              <a:rPr sz="1200" spc="5" dirty="0">
                <a:solidFill>
                  <a:prstClr val="black"/>
                </a:solidFill>
                <a:latin typeface="Verdana"/>
                <a:cs typeface="Verdana"/>
              </a:rPr>
              <a:t>G</a:t>
            </a:r>
            <a:r>
              <a:rPr sz="1200" spc="-5" dirty="0">
                <a:solidFill>
                  <a:prstClr val="black"/>
                </a:solidFill>
                <a:latin typeface="Verdana"/>
                <a:cs typeface="Verdana"/>
              </a:rPr>
              <a:t>P</a:t>
            </a:r>
            <a:r>
              <a:rPr sz="1200" spc="5" dirty="0">
                <a:solidFill>
                  <a:prstClr val="black"/>
                </a:solidFill>
                <a:latin typeface="Verdana"/>
                <a:cs typeface="Verdana"/>
              </a:rPr>
              <a:t>R</a:t>
            </a:r>
            <a:r>
              <a:rPr sz="1200" dirty="0">
                <a:solidFill>
                  <a:prstClr val="black"/>
                </a:solidFill>
                <a:latin typeface="Verdana"/>
                <a:cs typeface="Verdana"/>
              </a:rPr>
              <a:t>D</a:t>
            </a:r>
            <a:r>
              <a:rPr sz="1200" spc="-5" dirty="0">
                <a:solidFill>
                  <a:prstClr val="black"/>
                </a:solidFill>
                <a:latin typeface="Verdana"/>
                <a:cs typeface="Verdana"/>
              </a:rPr>
              <a:t> (pa</a:t>
            </a:r>
            <a:r>
              <a:rPr sz="1200" dirty="0">
                <a:solidFill>
                  <a:prstClr val="black"/>
                </a:solidFill>
                <a:latin typeface="Verdana"/>
                <a:cs typeface="Verdana"/>
              </a:rPr>
              <a:t>rt</a:t>
            </a:r>
            <a:r>
              <a:rPr sz="1200" spc="15" dirty="0">
                <a:solidFill>
                  <a:prstClr val="black"/>
                </a:solidFill>
                <a:latin typeface="Verdana"/>
                <a:cs typeface="Verdana"/>
              </a:rPr>
              <a:t> </a:t>
            </a:r>
            <a:r>
              <a:rPr sz="1200" dirty="0">
                <a:solidFill>
                  <a:prstClr val="black"/>
                </a:solidFill>
                <a:latin typeface="Verdana"/>
                <a:cs typeface="Verdana"/>
              </a:rPr>
              <a:t>of</a:t>
            </a:r>
            <a:r>
              <a:rPr sz="1200" spc="-5" dirty="0">
                <a:solidFill>
                  <a:prstClr val="black"/>
                </a:solidFill>
                <a:latin typeface="Verdana"/>
                <a:cs typeface="Verdana"/>
              </a:rPr>
              <a:t> MH</a:t>
            </a:r>
            <a:r>
              <a:rPr sz="1200" spc="5" dirty="0">
                <a:solidFill>
                  <a:prstClr val="black"/>
                </a:solidFill>
                <a:latin typeface="Verdana"/>
                <a:cs typeface="Verdana"/>
              </a:rPr>
              <a:t>R</a:t>
            </a:r>
            <a:r>
              <a:rPr sz="1200" spc="-5" dirty="0">
                <a:solidFill>
                  <a:prstClr val="black"/>
                </a:solidFill>
                <a:latin typeface="Verdana"/>
                <a:cs typeface="Verdana"/>
              </a:rPr>
              <a:t>A) IAP</a:t>
            </a:r>
            <a:r>
              <a:rPr sz="1200" dirty="0">
                <a:solidFill>
                  <a:prstClr val="black"/>
                </a:solidFill>
                <a:latin typeface="Verdana"/>
                <a:cs typeface="Verdana"/>
              </a:rPr>
              <a:t>O</a:t>
            </a:r>
          </a:p>
          <a:p>
            <a:pPr marL="12700">
              <a:spcBef>
                <a:spcPts val="430"/>
              </a:spcBef>
            </a:pPr>
            <a:r>
              <a:rPr sz="1200" dirty="0">
                <a:solidFill>
                  <a:prstClr val="black"/>
                </a:solidFill>
                <a:latin typeface="Verdana"/>
                <a:cs typeface="Verdana"/>
              </a:rPr>
              <a:t>C</a:t>
            </a:r>
            <a:r>
              <a:rPr sz="1200" spc="-5" dirty="0">
                <a:solidFill>
                  <a:prstClr val="black"/>
                </a:solidFill>
                <a:latin typeface="Verdana"/>
                <a:cs typeface="Verdana"/>
              </a:rPr>
              <a:t>EI</a:t>
            </a:r>
            <a:r>
              <a:rPr sz="1200" spc="-10" dirty="0">
                <a:solidFill>
                  <a:prstClr val="black"/>
                </a:solidFill>
                <a:latin typeface="Verdana"/>
                <a:cs typeface="Verdana"/>
              </a:rPr>
              <a:t>FE</a:t>
            </a:r>
            <a:endParaRPr sz="1200" dirty="0">
              <a:solidFill>
                <a:prstClr val="black"/>
              </a:solidFill>
              <a:latin typeface="Verdana"/>
              <a:cs typeface="Verdana"/>
            </a:endParaRPr>
          </a:p>
        </p:txBody>
      </p:sp>
      <p:sp>
        <p:nvSpPr>
          <p:cNvPr id="29" name="テキスト ボックス 28"/>
          <p:cNvSpPr txBox="1"/>
          <p:nvPr/>
        </p:nvSpPr>
        <p:spPr>
          <a:xfrm>
            <a:off x="3544022" y="721142"/>
            <a:ext cx="5464811" cy="738664"/>
          </a:xfrm>
          <a:prstGeom prst="rect">
            <a:avLst/>
          </a:prstGeom>
          <a:noFill/>
        </p:spPr>
        <p:txBody>
          <a:bodyPr wrap="square" rtlCol="0">
            <a:spAutoFit/>
          </a:bodyPr>
          <a:lstStyle/>
          <a:p>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IMI</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は，</a:t>
            </a:r>
            <a:r>
              <a:rPr lang="en-US"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2008</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月に</a:t>
            </a:r>
            <a:r>
              <a:rPr lang="en-US"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EMA</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主導で、</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欧州</a:t>
            </a:r>
            <a:r>
              <a:rPr lang="en-US"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IMI</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（革新的医薬品</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イニシアティブ</a:t>
            </a:r>
            <a:r>
              <a:rPr lang="en-US"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）共同</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事業の対象として，</a:t>
            </a:r>
            <a:r>
              <a:rPr lang="en-US"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EMA</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主導で実施</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された</a:t>
            </a:r>
            <a:r>
              <a:rPr lang="en-US"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33</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産</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官学，多国籍の大規模な</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コンソーシアムである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a:off x="429714" y="5858688"/>
            <a:ext cx="8458749" cy="738664"/>
          </a:xfrm>
          <a:prstGeom prst="rect">
            <a:avLst/>
          </a:prstGeom>
          <a:noFill/>
        </p:spPr>
        <p:txBody>
          <a:bodyPr wrap="square" rtlCol="0">
            <a:spAutoFit/>
          </a:bodyPr>
          <a:lstStyle/>
          <a:p>
            <a:pPr marL="88900" indent="-88900"/>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革新的医</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薬品イニシアティブ（</a:t>
            </a:r>
            <a:r>
              <a:rPr lang="en-US" altLang="ja-JP" sz="1400" dirty="0" err="1">
                <a:solidFill>
                  <a:prstClr val="black"/>
                </a:solidFill>
                <a:latin typeface="Meiryo UI" panose="020B0604030504040204" pitchFamily="50" charset="-128"/>
                <a:ea typeface="Meiryo UI" panose="020B0604030504040204" pitchFamily="50" charset="-128"/>
                <a:cs typeface="Meiryo UI" panose="020B0604030504040204" pitchFamily="50" charset="-128"/>
              </a:rPr>
              <a:t>IMI:Innovative</a:t>
            </a:r>
            <a:r>
              <a:rPr lang="en-US"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Medicines Initiative)</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は，優れた安全性の高い医薬品の開発を加速し患者に届けることを目的として，製薬企業の代表としての</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EFPIA</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と</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EC</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が</a:t>
            </a:r>
            <a:r>
              <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連携した官民パートナーシップ型の</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組織</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31" name="テキスト ボックス 30"/>
          <p:cNvSpPr txBox="1"/>
          <p:nvPr/>
        </p:nvSpPr>
        <p:spPr>
          <a:xfrm>
            <a:off x="239311" y="6551766"/>
            <a:ext cx="7645057"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7"/>
              </a:rPr>
              <a:t>http</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7"/>
              </a:rPr>
              <a:t>://</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7"/>
              </a:rPr>
              <a:t>www.imi-protect.eu/documents/PROTECTgeneralstatusupdateApril2013_001.pdf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5</a:t>
            </a:fld>
            <a:endParaRPr kumimoji="1" lang="ja-JP" altLang="en-US" dirty="0"/>
          </a:p>
        </p:txBody>
      </p:sp>
    </p:spTree>
    <p:extLst>
      <p:ext uri="{BB962C8B-B14F-4D97-AF65-F5344CB8AC3E}">
        <p14:creationId xmlns:p14="http://schemas.microsoft.com/office/powerpoint/2010/main" val="41259945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コンテンツ プレースホルダー 14"/>
          <p:cNvSpPr>
            <a:spLocks noGrp="1"/>
          </p:cNvSpPr>
          <p:nvPr>
            <p:ph idx="1"/>
          </p:nvPr>
        </p:nvSpPr>
        <p:spPr>
          <a:xfrm>
            <a:off x="251520" y="476672"/>
            <a:ext cx="8640960" cy="1358279"/>
          </a:xfrm>
        </p:spPr>
        <p:txBody>
          <a:bodyPr>
            <a:normAutofit/>
          </a:bodyPr>
          <a:lstStyle/>
          <a:p>
            <a:pPr marL="2149475" indent="-2149475">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1998</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年の</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文献：</a:t>
            </a: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WHO</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の副作用データベースに対するシグナル検出に</a:t>
            </a:r>
            <a:r>
              <a:rPr lang="en-US" altLang="ja-JP" sz="2400" b="1" u="sng" dirty="0" smtClean="0">
                <a:latin typeface="Meiryo UI" panose="020B0604030504040204" pitchFamily="50" charset="-128"/>
                <a:ea typeface="Meiryo UI" panose="020B0604030504040204" pitchFamily="50" charset="-128"/>
                <a:cs typeface="Meiryo UI" panose="020B0604030504040204" pitchFamily="50" charset="-128"/>
              </a:rPr>
              <a:t>BCPNN</a:t>
            </a:r>
            <a:r>
              <a:rPr lang="en-US" altLang="ja-JP" sz="2400" u="sng"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2400" u="sng" dirty="0" smtClean="0">
                <a:latin typeface="Meiryo UI" panose="020B0604030504040204" pitchFamily="50" charset="-128"/>
                <a:ea typeface="Meiryo UI" panose="020B0604030504040204" pitchFamily="50" charset="-128"/>
                <a:cs typeface="Meiryo UI" panose="020B0604030504040204" pitchFamily="50" charset="-128"/>
              </a:rPr>
              <a:t>ベイズの手法）</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の有用性が示された</a:t>
            </a:r>
            <a:endParaRPr lang="en-US" altLang="ja-JP" sz="2400" dirty="0" smtClean="0"/>
          </a:p>
          <a:p>
            <a:pPr marL="0" indent="0">
              <a:buNone/>
            </a:pPr>
            <a:endParaRPr lang="en-US" altLang="ja-JP" sz="2400" dirty="0" smtClean="0"/>
          </a:p>
          <a:p>
            <a:pPr>
              <a:buFont typeface="Wingdings" panose="05000000000000000000" pitchFamily="2" charset="2"/>
              <a:buChar char="Ø"/>
              <a:tabLst>
                <a:tab pos="4845050" algn="l"/>
              </a:tabLst>
            </a:pPr>
            <a:endParaRPr kumimoji="1" lang="en-US" altLang="ja-JP" sz="2400" dirty="0" smtClean="0"/>
          </a:p>
        </p:txBody>
      </p:sp>
      <p:sp>
        <p:nvSpPr>
          <p:cNvPr id="16" name="下矢印 15"/>
          <p:cNvSpPr/>
          <p:nvPr/>
        </p:nvSpPr>
        <p:spPr>
          <a:xfrm>
            <a:off x="4001950" y="1556792"/>
            <a:ext cx="100811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 name="テキスト ボックス 1"/>
          <p:cNvSpPr txBox="1"/>
          <p:nvPr/>
        </p:nvSpPr>
        <p:spPr>
          <a:xfrm>
            <a:off x="5010062" y="1310892"/>
            <a:ext cx="3995936" cy="307777"/>
          </a:xfrm>
          <a:prstGeom prst="rect">
            <a:avLst/>
          </a:prstGeom>
          <a:noFill/>
        </p:spPr>
        <p:txBody>
          <a:bodyPr wrap="square" rtlCol="0">
            <a:spAutoFit/>
          </a:bodyPr>
          <a:lstStyle/>
          <a:p>
            <a:r>
              <a:rPr lang="fr-FR" altLang="ja-JP" sz="1400" dirty="0">
                <a:latin typeface="Meiryo UI" panose="020B0604030504040204" pitchFamily="50" charset="-128"/>
                <a:ea typeface="Meiryo UI" panose="020B0604030504040204" pitchFamily="50" charset="-128"/>
                <a:cs typeface="Meiryo UI" panose="020B0604030504040204" pitchFamily="50" charset="-128"/>
              </a:rPr>
              <a:t>Eur J Clin Pharmacol (1998) 54: 315 ± 321</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5059152" y="6306052"/>
            <a:ext cx="3168352" cy="307777"/>
          </a:xfrm>
          <a:prstGeom prst="rect">
            <a:avLst/>
          </a:prstGeom>
          <a:noFill/>
        </p:spPr>
        <p:txBody>
          <a:bodyPr wrap="square" rtlCol="0">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Drug </a:t>
            </a:r>
            <a:r>
              <a:rPr lang="en-US" altLang="ja-JP" sz="1400" dirty="0" err="1">
                <a:latin typeface="Meiryo UI" panose="020B0604030504040204" pitchFamily="50" charset="-128"/>
                <a:ea typeface="Meiryo UI" panose="020B0604030504040204" pitchFamily="50" charset="-128"/>
                <a:cs typeface="Meiryo UI" panose="020B0604030504040204" pitchFamily="50" charset="-128"/>
              </a:rPr>
              <a:t>Saf</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(2014) 37:617–628</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コンテンツ プレースホルダー 14"/>
          <p:cNvSpPr txBox="1">
            <a:spLocks/>
          </p:cNvSpPr>
          <p:nvPr/>
        </p:nvSpPr>
        <p:spPr>
          <a:xfrm>
            <a:off x="263548" y="2276872"/>
            <a:ext cx="8742450" cy="13486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2149475" indent="-2149475">
              <a:buNone/>
            </a:pP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2014</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年の文献：シグナル検出の多くは，不均衡性に依存したものが多く、集積報告数のみに依存。報告の品質や内容が考慮されていない問題が示された</a:t>
            </a:r>
            <a:endParaRPr lang="en-US" altLang="ja-JP" sz="2400" dirty="0" smtClean="0"/>
          </a:p>
        </p:txBody>
      </p:sp>
      <p:sp>
        <p:nvSpPr>
          <p:cNvPr id="4" name="スライド番号プレースホルダー 3"/>
          <p:cNvSpPr>
            <a:spLocks noGrp="1"/>
          </p:cNvSpPr>
          <p:nvPr>
            <p:ph type="sldNum" sz="quarter" idx="12"/>
          </p:nvPr>
        </p:nvSpPr>
        <p:spPr>
          <a:xfrm>
            <a:off x="6948264" y="6492875"/>
            <a:ext cx="2133600" cy="365125"/>
          </a:xfrm>
        </p:spPr>
        <p:txBody>
          <a:bodyPr/>
          <a:lstStyle/>
          <a:p>
            <a:fld id="{E7CEEA55-ED35-4668-9ACA-57B39DB1A3E8}" type="slidenum">
              <a:rPr lang="ja-JP" altLang="en-US" smtClean="0">
                <a:solidFill>
                  <a:prstClr val="black">
                    <a:tint val="75000"/>
                  </a:prstClr>
                </a:solidFill>
              </a:rPr>
              <a:t>50</a:t>
            </a:fld>
            <a:endParaRPr lang="ja-JP" altLang="en-US" dirty="0">
              <a:solidFill>
                <a:prstClr val="black">
                  <a:tint val="75000"/>
                </a:prstClr>
              </a:solidFill>
            </a:endParaRPr>
          </a:p>
        </p:txBody>
      </p:sp>
      <p:sp>
        <p:nvSpPr>
          <p:cNvPr id="9" name="コンテンツ プレースホルダー 14"/>
          <p:cNvSpPr txBox="1">
            <a:spLocks/>
          </p:cNvSpPr>
          <p:nvPr/>
        </p:nvSpPr>
        <p:spPr>
          <a:xfrm>
            <a:off x="2044011" y="3448562"/>
            <a:ext cx="6961987" cy="2883354"/>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a:buFont typeface="Wingdings" panose="05000000000000000000" pitchFamily="2" charset="2"/>
              <a:buChar char="Ø"/>
            </a:pPr>
            <a:r>
              <a:rPr lang="en-US" altLang="ja-JP" sz="2600" b="1" u="sng" dirty="0" err="1" smtClean="0">
                <a:latin typeface="Meiryo UI" panose="020B0604030504040204" pitchFamily="50" charset="-128"/>
                <a:ea typeface="Meiryo UI" panose="020B0604030504040204" pitchFamily="50" charset="-128"/>
                <a:cs typeface="Meiryo UI" panose="020B0604030504040204" pitchFamily="50" charset="-128"/>
              </a:rPr>
              <a:t>vigiRank</a:t>
            </a:r>
            <a:r>
              <a:rPr lang="ja-JP" altLang="en-US" sz="2600" u="sng" dirty="0" smtClean="0">
                <a:latin typeface="Meiryo UI" panose="020B0604030504040204" pitchFamily="50" charset="-128"/>
                <a:ea typeface="Meiryo UI" panose="020B0604030504040204" pitchFamily="50" charset="-128"/>
                <a:cs typeface="Meiryo UI" panose="020B0604030504040204" pitchFamily="50" charset="-128"/>
              </a:rPr>
              <a:t>手法</a:t>
            </a:r>
            <a:r>
              <a:rPr lang="ja-JP" altLang="en-US" sz="2600" dirty="0" smtClean="0">
                <a:latin typeface="Meiryo UI" panose="020B0604030504040204" pitchFamily="50" charset="-128"/>
                <a:ea typeface="Meiryo UI" panose="020B0604030504040204" pitchFamily="50" charset="-128"/>
                <a:cs typeface="Meiryo UI" panose="020B0604030504040204" pitchFamily="50" charset="-128"/>
              </a:rPr>
              <a:t>を使用した方法では、以下の要素が新たな安全性上の問題に対する強固な予測因子として特定された</a:t>
            </a:r>
          </a:p>
          <a:p>
            <a:pPr marL="712788" indent="-350838"/>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情報に富んだ報告の数</a:t>
            </a:r>
            <a:endParaRPr lang="en-US" altLang="ja-JP" sz="2000" dirty="0" smtClean="0">
              <a:latin typeface="Meiryo UI" panose="020B0604030504040204" pitchFamily="50" charset="-128"/>
              <a:ea typeface="Meiryo UI" panose="020B0604030504040204" pitchFamily="50" charset="-128"/>
              <a:cs typeface="Meiryo UI" panose="020B0604030504040204" pitchFamily="50" charset="-128"/>
            </a:endParaRPr>
          </a:p>
          <a:p>
            <a:pPr marL="712788" indent="-350838"/>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最近の報告およびフリーテキストの説明がついた報告</a:t>
            </a:r>
            <a:endParaRPr lang="en-US" altLang="ja-JP" sz="2000" dirty="0" smtClean="0">
              <a:latin typeface="Meiryo UI" panose="020B0604030504040204" pitchFamily="50" charset="-128"/>
              <a:ea typeface="Meiryo UI" panose="020B0604030504040204" pitchFamily="50" charset="-128"/>
              <a:cs typeface="Meiryo UI" panose="020B0604030504040204" pitchFamily="50" charset="-128"/>
            </a:endParaRPr>
          </a:p>
          <a:p>
            <a:pPr marL="712788" indent="-350838"/>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不均衡報告および地理的な分布</a:t>
            </a:r>
            <a:endParaRPr lang="en-US" altLang="ja-JP" sz="2000" dirty="0" smtClean="0">
              <a:latin typeface="Meiryo UI" panose="020B0604030504040204" pitchFamily="50" charset="-128"/>
              <a:ea typeface="Meiryo UI" panose="020B0604030504040204" pitchFamily="50" charset="-128"/>
              <a:cs typeface="Meiryo UI" panose="020B0604030504040204" pitchFamily="50" charset="-128"/>
            </a:endParaRPr>
          </a:p>
          <a:p>
            <a:pPr marL="712788" indent="-439738">
              <a:buFont typeface="Wingdings" panose="05000000000000000000" pitchFamily="2" charset="2"/>
              <a:buChar char="Ø"/>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これらの観点からエビデンスの強さを同時に説明することで、不均衡性分析のみの場合よりも、自動化スクリーニングの精度を飛躍的に向上することができることが示された</a:t>
            </a:r>
            <a:endParaRPr lang="en-US" altLang="ja-JP" sz="2400" dirty="0" smtClean="0"/>
          </a:p>
        </p:txBody>
      </p:sp>
      <p:sp>
        <p:nvSpPr>
          <p:cNvPr id="10" name="正方形/長方形 9"/>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SP7:</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新シグナル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検出モデルの検討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8226547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36512" y="-432615"/>
            <a:ext cx="9172540" cy="6669927"/>
          </a:xfrm>
          <a:prstGeom prst="rect">
            <a:avLst/>
          </a:prstGeom>
        </p:spPr>
      </p:pic>
      <p:sp>
        <p:nvSpPr>
          <p:cNvPr id="2" name="正方形/長方形 1"/>
          <p:cNvSpPr/>
          <p:nvPr/>
        </p:nvSpPr>
        <p:spPr>
          <a:xfrm>
            <a:off x="199605" y="47526"/>
            <a:ext cx="6768752" cy="1077218"/>
          </a:xfrm>
          <a:prstGeom prst="rect">
            <a:avLst/>
          </a:prstGeom>
        </p:spPr>
        <p:txBody>
          <a:bodyPr wrap="square">
            <a:spAutoFit/>
          </a:bodyPr>
          <a:lstStyle/>
          <a:p>
            <a:r>
              <a:rPr lang="ja-JP" altLang="en-US" sz="3200" dirty="0" smtClean="0">
                <a:latin typeface="Meiryo UI" panose="020B0604030504040204" pitchFamily="50" charset="-128"/>
                <a:ea typeface="Meiryo UI" panose="020B0604030504040204" pitchFamily="50" charset="-128"/>
                <a:cs typeface="Meiryo UI" panose="020B0604030504040204" pitchFamily="50" charset="-128"/>
              </a:rPr>
              <a:t>統計学的シグナル検出</a:t>
            </a:r>
            <a:r>
              <a:rPr lang="en-US" altLang="ja-JP" sz="3200" dirty="0" smtClean="0">
                <a:latin typeface="Meiryo UI" panose="020B0604030504040204" pitchFamily="50" charset="-128"/>
                <a:ea typeface="Meiryo UI" panose="020B0604030504040204" pitchFamily="50" charset="-128"/>
                <a:cs typeface="Meiryo UI" panose="020B0604030504040204" pitchFamily="50" charset="-128"/>
              </a:rPr>
              <a:t>:</a:t>
            </a:r>
          </a:p>
          <a:p>
            <a:r>
              <a:rPr lang="en-US" altLang="ja-JP" sz="32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32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3200" b="1" dirty="0" err="1" smtClean="0">
                <a:latin typeface="Meiryo UI" panose="020B0604030504040204" pitchFamily="50" charset="-128"/>
                <a:ea typeface="Meiryo UI" panose="020B0604030504040204" pitchFamily="50" charset="-128"/>
                <a:cs typeface="Meiryo UI" panose="020B0604030504040204" pitchFamily="50" charset="-128"/>
              </a:rPr>
              <a:t>vigiRank</a:t>
            </a:r>
            <a:r>
              <a:rPr lang="ja-JP" altLang="en-US" sz="3200" dirty="0" err="1" smtClean="0">
                <a:latin typeface="Meiryo UI" panose="020B0604030504040204" pitchFamily="50" charset="-128"/>
                <a:ea typeface="Meiryo UI" panose="020B0604030504040204" pitchFamily="50" charset="-128"/>
                <a:cs typeface="Meiryo UI" panose="020B0604030504040204" pitchFamily="50" charset="-128"/>
              </a:rPr>
              <a:t>への</a:t>
            </a:r>
            <a:r>
              <a:rPr lang="ja-JP" altLang="en-US" sz="3200" dirty="0" smtClean="0">
                <a:latin typeface="Meiryo UI" panose="020B0604030504040204" pitchFamily="50" charset="-128"/>
                <a:ea typeface="Meiryo UI" panose="020B0604030504040204" pitchFamily="50" charset="-128"/>
                <a:cs typeface="Meiryo UI" panose="020B0604030504040204" pitchFamily="50" charset="-128"/>
              </a:rPr>
              <a:t>転換</a:t>
            </a:r>
            <a:r>
              <a:rPr lang="en-US" altLang="ja-JP" sz="3200" dirty="0">
                <a:latin typeface="Meiryo UI" panose="020B0604030504040204" pitchFamily="50" charset="-128"/>
                <a:ea typeface="Meiryo UI" panose="020B0604030504040204" pitchFamily="50" charset="-128"/>
                <a:cs typeface="Meiryo UI" panose="020B0604030504040204" pitchFamily="50" charset="-128"/>
              </a:rPr>
              <a:t>(2014</a:t>
            </a:r>
            <a:r>
              <a:rPr lang="en-US" altLang="ja-JP" sz="32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32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3645024"/>
            <a:ext cx="2520280" cy="2101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コンテンツ プレースホルダー 4"/>
          <p:cNvSpPr txBox="1">
            <a:spLocks/>
          </p:cNvSpPr>
          <p:nvPr/>
        </p:nvSpPr>
        <p:spPr>
          <a:xfrm>
            <a:off x="4139952" y="4988329"/>
            <a:ext cx="4929395" cy="1176975"/>
          </a:xfrm>
          <a:prstGeom prst="flowChartAlternateProcess">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en-US" altLang="ja-JP"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は統計学的シグナル検出のコアコンポーネントを</a:t>
            </a:r>
            <a:r>
              <a:rPr lang="en-US" altLang="ja-JP" sz="1800" b="1" dirty="0" err="1"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vigiRank</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に変更（</a:t>
            </a:r>
            <a:r>
              <a:rPr lang="en-US" altLang="ja-JP"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2014</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年）</a:t>
            </a:r>
            <a:endParaRPr lang="en-US" altLang="ja-JP"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l"/>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より広範な情報からエビデンスの強さを考慮した方向への転換：不均衡性</a:t>
            </a:r>
            <a:r>
              <a:rPr lang="ja-JP" altLang="en-US"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解析を捨てた訳では</a:t>
            </a:r>
            <a:r>
              <a:rPr lang="ja-JP" altLang="en-US" sz="18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ない</a:t>
            </a:r>
            <a:endParaRPr lang="en-US" altLang="ja-JP"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SP7:</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新シグナル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検出モデルの検討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51</a:t>
            </a:fld>
            <a:endParaRPr lang="ja-JP" altLang="en-US" dirty="0">
              <a:solidFill>
                <a:prstClr val="black">
                  <a:tint val="75000"/>
                </a:prstClr>
              </a:solidFill>
            </a:endParaRPr>
          </a:p>
        </p:txBody>
      </p:sp>
      <p:sp>
        <p:nvSpPr>
          <p:cNvPr id="13" name="正方形/長方形 12"/>
          <p:cNvSpPr/>
          <p:nvPr/>
        </p:nvSpPr>
        <p:spPr>
          <a:xfrm>
            <a:off x="251520" y="6561057"/>
            <a:ext cx="8401913" cy="28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http://www.imi-protect.eu/documents/PROTECTSymposium-Tutorial-Statisticalsignaldetection-UMC.pdf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p:cNvSpPr/>
          <p:nvPr/>
        </p:nvSpPr>
        <p:spPr>
          <a:xfrm>
            <a:off x="251520" y="6381328"/>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www.youtube.com/watch?v=bp-DBa4IXcE&amp;list=PL7K5dNgKnawa0QVAqLTgfyVxM-l8ttw6H&amp;index=4</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605308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430627" y="1268760"/>
            <a:ext cx="8496944" cy="4824536"/>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3" name="コンテンツ プレースホルダー 2"/>
          <p:cNvSpPr>
            <a:spLocks noGrp="1"/>
          </p:cNvSpPr>
          <p:nvPr>
            <p:ph idx="1"/>
          </p:nvPr>
        </p:nvSpPr>
        <p:spPr>
          <a:xfrm>
            <a:off x="467544" y="1628800"/>
            <a:ext cx="8280920" cy="4680520"/>
          </a:xfrm>
        </p:spPr>
        <p:txBody>
          <a:bodyPr>
            <a:noAutofit/>
          </a:bodyPr>
          <a:lstStyle/>
          <a:p>
            <a:pPr>
              <a:buFont typeface="Wingdings" panose="05000000000000000000" pitchFamily="2" charset="2"/>
              <a:buChar char="p"/>
            </a:pPr>
            <a:r>
              <a:rPr lang="en-US" altLang="ja-JP" sz="2400" dirty="0" err="1">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vigiRank</a:t>
            </a: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手法を使用した方法では、以下の要素が新たな安全性上の問題に対する強固な予測因子として特定された</a:t>
            </a:r>
          </a:p>
          <a:p>
            <a:pPr lvl="1">
              <a:buFont typeface="Wingdings" panose="05000000000000000000" pitchFamily="2" charset="2"/>
              <a:buChar char="p"/>
            </a:pP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情報に富んだ報告の数</a:t>
            </a:r>
          </a:p>
          <a:p>
            <a:pPr lvl="1">
              <a:buFont typeface="Wingdings" panose="05000000000000000000" pitchFamily="2" charset="2"/>
              <a:buChar char="p"/>
            </a:pP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最近の報告およびフリーテキストの説明がついた報告</a:t>
            </a:r>
          </a:p>
          <a:p>
            <a:pPr lvl="1">
              <a:buFont typeface="Wingdings" panose="05000000000000000000" pitchFamily="2" charset="2"/>
              <a:buChar char="p"/>
            </a:pP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不均衡報告および地理的な分布</a:t>
            </a:r>
          </a:p>
          <a:p>
            <a:pPr>
              <a:buFont typeface="Wingdings" panose="05000000000000000000" pitchFamily="2" charset="2"/>
              <a:buChar char="p"/>
            </a:pPr>
            <a:r>
              <a:rPr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これらの観点からエビデンスの強さを同時に説明することで、不均衡性分析のみの場合よりも、自動化スクリーニングの精度を飛躍的に向上することができることが示された</a:t>
            </a:r>
          </a:p>
          <a:p>
            <a:pPr marL="441325" indent="-441325">
              <a:buNone/>
            </a:pPr>
            <a:r>
              <a:rPr lang="ja-JP" altLang="en-US" sz="2400" dirty="0">
                <a:solidFill>
                  <a:srgbClr val="3333FF"/>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2400" dirty="0">
                <a:solidFill>
                  <a:srgbClr val="3333FF"/>
                </a:solidFill>
                <a:latin typeface="Meiryo UI" panose="020B0604030504040204" pitchFamily="50" charset="-128"/>
                <a:ea typeface="Meiryo UI" panose="020B0604030504040204" pitchFamily="50" charset="-128"/>
                <a:cs typeface="Meiryo UI" panose="020B0604030504040204" pitchFamily="50" charset="-128"/>
              </a:rPr>
              <a:t>UMC</a:t>
            </a:r>
            <a:r>
              <a:rPr lang="ja-JP" altLang="en-US" sz="2400" dirty="0">
                <a:solidFill>
                  <a:srgbClr val="3333FF"/>
                </a:solidFill>
                <a:latin typeface="Meiryo UI" panose="020B0604030504040204" pitchFamily="50" charset="-128"/>
                <a:ea typeface="Meiryo UI" panose="020B0604030504040204" pitchFamily="50" charset="-128"/>
                <a:cs typeface="Meiryo UI" panose="020B0604030504040204" pitchFamily="50" charset="-128"/>
              </a:rPr>
              <a:t>は統計学的シグナル検出のコアコンポーネントを</a:t>
            </a:r>
            <a:r>
              <a:rPr lang="en-US" altLang="ja-JP" sz="2400" dirty="0" err="1">
                <a:solidFill>
                  <a:srgbClr val="3333FF"/>
                </a:solidFill>
                <a:latin typeface="Meiryo UI" panose="020B0604030504040204" pitchFamily="50" charset="-128"/>
                <a:ea typeface="Meiryo UI" panose="020B0604030504040204" pitchFamily="50" charset="-128"/>
                <a:cs typeface="Meiryo UI" panose="020B0604030504040204" pitchFamily="50" charset="-128"/>
              </a:rPr>
              <a:t>vigiRank</a:t>
            </a:r>
            <a:r>
              <a:rPr lang="ja-JP" altLang="en-US" sz="2400" dirty="0">
                <a:solidFill>
                  <a:srgbClr val="3333FF"/>
                </a:solidFill>
                <a:latin typeface="Meiryo UI" panose="020B0604030504040204" pitchFamily="50" charset="-128"/>
                <a:ea typeface="Meiryo UI" panose="020B0604030504040204" pitchFamily="50" charset="-128"/>
                <a:cs typeface="Meiryo UI" panose="020B0604030504040204" pitchFamily="50" charset="-128"/>
              </a:rPr>
              <a:t>に変更（</a:t>
            </a:r>
            <a:r>
              <a:rPr lang="en-US" altLang="ja-JP" sz="2400" dirty="0">
                <a:solidFill>
                  <a:srgbClr val="3333FF"/>
                </a:solidFill>
                <a:latin typeface="Meiryo UI" panose="020B0604030504040204" pitchFamily="50" charset="-128"/>
                <a:ea typeface="Meiryo UI" panose="020B0604030504040204" pitchFamily="50" charset="-128"/>
                <a:cs typeface="Meiryo UI" panose="020B0604030504040204" pitchFamily="50" charset="-128"/>
              </a:rPr>
              <a:t>2014</a:t>
            </a:r>
            <a:r>
              <a:rPr lang="ja-JP" altLang="en-US" sz="2400" dirty="0">
                <a:solidFill>
                  <a:srgbClr val="3333FF"/>
                </a:solidFill>
                <a:latin typeface="Meiryo UI" panose="020B0604030504040204" pitchFamily="50" charset="-128"/>
                <a:ea typeface="Meiryo UI" panose="020B0604030504040204" pitchFamily="50" charset="-128"/>
                <a:cs typeface="Meiryo UI" panose="020B0604030504040204" pitchFamily="50" charset="-128"/>
              </a:rPr>
              <a:t>年）</a:t>
            </a:r>
          </a:p>
          <a:p>
            <a:pPr marL="0" indent="0">
              <a:buNone/>
            </a:pPr>
            <a:endParaRPr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52</a:t>
            </a:fld>
            <a:endParaRPr kumimoji="1" lang="ja-JP" altLang="en-US"/>
          </a:p>
        </p:txBody>
      </p:sp>
      <p:sp>
        <p:nvSpPr>
          <p:cNvPr id="10" name="タイトル 1"/>
          <p:cNvSpPr>
            <a:spLocks noGrp="1"/>
          </p:cNvSpPr>
          <p:nvPr>
            <p:ph type="title"/>
          </p:nvPr>
        </p:nvSpPr>
        <p:spPr>
          <a:xfrm>
            <a:off x="457200" y="125760"/>
            <a:ext cx="8229600" cy="1215008"/>
          </a:xfrm>
        </p:spPr>
        <p:txBody>
          <a:bodyPr>
            <a:normAutofit/>
          </a:bodyPr>
          <a:lstStyle/>
          <a:p>
            <a:r>
              <a:rPr lang="en-US" altLang="ja-JP"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Lessons Learned</a:t>
            </a:r>
            <a:endParaRPr kumimoji="1" lang="ja-JP" altLang="en-US"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WP3: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シグナル検出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SP7:</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 新シグナル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検出モデルの検討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49796099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object 282"/>
          <p:cNvSpPr txBox="1"/>
          <p:nvPr/>
        </p:nvSpPr>
        <p:spPr>
          <a:xfrm>
            <a:off x="6747508" y="5367225"/>
            <a:ext cx="2515115" cy="556563"/>
          </a:xfrm>
          <a:prstGeom prst="rect">
            <a:avLst/>
          </a:prstGeom>
        </p:spPr>
        <p:txBody>
          <a:bodyPr vert="horz" wrap="square" lIns="0" tIns="0" rIns="0" bIns="0" rtlCol="0">
            <a:spAutoFit/>
          </a:bodyPr>
          <a:lstStyle/>
          <a:p>
            <a:pPr marL="12700" marR="29209"/>
            <a:r>
              <a:rPr sz="800" dirty="0">
                <a:solidFill>
                  <a:prstClr val="black"/>
                </a:solidFill>
                <a:latin typeface="Arial"/>
                <a:cs typeface="Arial"/>
              </a:rPr>
              <a:t># T</a:t>
            </a:r>
            <a:r>
              <a:rPr sz="800" spc="-5" dirty="0">
                <a:solidFill>
                  <a:prstClr val="black"/>
                </a:solidFill>
                <a:latin typeface="Arial"/>
                <a:cs typeface="Arial"/>
              </a:rPr>
              <a:t>a</a:t>
            </a:r>
            <a:r>
              <a:rPr sz="800" spc="5" dirty="0">
                <a:solidFill>
                  <a:prstClr val="black"/>
                </a:solidFill>
                <a:latin typeface="Arial"/>
                <a:cs typeface="Arial"/>
              </a:rPr>
              <a:t>s</a:t>
            </a:r>
            <a:r>
              <a:rPr sz="800" dirty="0">
                <a:solidFill>
                  <a:prstClr val="black"/>
                </a:solidFill>
                <a:latin typeface="Arial"/>
                <a:cs typeface="Arial"/>
              </a:rPr>
              <a:t>k F</a:t>
            </a:r>
            <a:r>
              <a:rPr sz="800" spc="-5" dirty="0">
                <a:solidFill>
                  <a:prstClr val="black"/>
                </a:solidFill>
                <a:latin typeface="Arial"/>
                <a:cs typeface="Arial"/>
              </a:rPr>
              <a:t>or</a:t>
            </a:r>
            <a:r>
              <a:rPr sz="800" spc="5" dirty="0">
                <a:solidFill>
                  <a:prstClr val="black"/>
                </a:solidFill>
                <a:latin typeface="Arial"/>
                <a:cs typeface="Arial"/>
              </a:rPr>
              <a:t>c</a:t>
            </a:r>
            <a:r>
              <a:rPr sz="800" spc="-5" dirty="0">
                <a:solidFill>
                  <a:prstClr val="black"/>
                </a:solidFill>
                <a:latin typeface="Arial"/>
                <a:cs typeface="Arial"/>
              </a:rPr>
              <a:t>e</a:t>
            </a:r>
            <a:r>
              <a:rPr sz="800" dirty="0">
                <a:solidFill>
                  <a:prstClr val="black"/>
                </a:solidFill>
                <a:latin typeface="Arial"/>
                <a:cs typeface="Arial"/>
              </a:rPr>
              <a:t>s </a:t>
            </a:r>
            <a:r>
              <a:rPr sz="800" spc="-5" dirty="0">
                <a:solidFill>
                  <a:prstClr val="black"/>
                </a:solidFill>
                <a:latin typeface="Arial"/>
                <a:cs typeface="Arial"/>
              </a:rPr>
              <a:t>(</a:t>
            </a:r>
            <a:r>
              <a:rPr sz="800" dirty="0">
                <a:solidFill>
                  <a:prstClr val="black"/>
                </a:solidFill>
                <a:latin typeface="Arial"/>
                <a:cs typeface="Arial"/>
              </a:rPr>
              <a:t>TF)</a:t>
            </a:r>
            <a:r>
              <a:rPr sz="800" spc="-25" dirty="0">
                <a:solidFill>
                  <a:prstClr val="black"/>
                </a:solidFill>
                <a:latin typeface="Arial"/>
                <a:cs typeface="Arial"/>
              </a:rPr>
              <a:t> </a:t>
            </a:r>
            <a:r>
              <a:rPr sz="800" spc="-5" dirty="0">
                <a:solidFill>
                  <a:prstClr val="black"/>
                </a:solidFill>
                <a:latin typeface="Arial"/>
                <a:cs typeface="Arial"/>
              </a:rPr>
              <a:t>per</a:t>
            </a:r>
            <a:r>
              <a:rPr sz="800" dirty="0">
                <a:solidFill>
                  <a:prstClr val="black"/>
                </a:solidFill>
                <a:latin typeface="Arial"/>
                <a:cs typeface="Arial"/>
              </a:rPr>
              <a:t>f</a:t>
            </a:r>
            <a:r>
              <a:rPr sz="800" spc="-5" dirty="0">
                <a:solidFill>
                  <a:prstClr val="black"/>
                </a:solidFill>
                <a:latin typeface="Arial"/>
                <a:cs typeface="Arial"/>
              </a:rPr>
              <a:t>or</a:t>
            </a:r>
            <a:r>
              <a:rPr sz="800" dirty="0">
                <a:solidFill>
                  <a:prstClr val="black"/>
                </a:solidFill>
                <a:latin typeface="Arial"/>
                <a:cs typeface="Arial"/>
              </a:rPr>
              <a:t>m</a:t>
            </a:r>
            <a:r>
              <a:rPr sz="800" spc="5" dirty="0">
                <a:solidFill>
                  <a:prstClr val="black"/>
                </a:solidFill>
                <a:latin typeface="Arial"/>
                <a:cs typeface="Arial"/>
              </a:rPr>
              <a:t> </a:t>
            </a:r>
            <a:r>
              <a:rPr sz="800" dirty="0">
                <a:solidFill>
                  <a:prstClr val="black"/>
                </a:solidFill>
                <a:latin typeface="Arial"/>
                <a:cs typeface="Arial"/>
              </a:rPr>
              <a:t>t</a:t>
            </a:r>
            <a:r>
              <a:rPr sz="800" spc="-5" dirty="0">
                <a:solidFill>
                  <a:prstClr val="black"/>
                </a:solidFill>
                <a:latin typeface="Arial"/>
                <a:cs typeface="Arial"/>
              </a:rPr>
              <a:t>h</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o</a:t>
            </a:r>
            <a:r>
              <a:rPr sz="800" spc="-20" dirty="0">
                <a:solidFill>
                  <a:prstClr val="black"/>
                </a:solidFill>
                <a:latin typeface="Arial"/>
                <a:cs typeface="Arial"/>
              </a:rPr>
              <a:t>w</a:t>
            </a:r>
            <a:r>
              <a:rPr sz="800" dirty="0">
                <a:solidFill>
                  <a:prstClr val="black"/>
                </a:solidFill>
                <a:latin typeface="Arial"/>
                <a:cs typeface="Arial"/>
              </a:rPr>
              <a:t>i</a:t>
            </a:r>
            <a:r>
              <a:rPr sz="800" spc="-5" dirty="0">
                <a:solidFill>
                  <a:prstClr val="black"/>
                </a:solidFill>
                <a:latin typeface="Arial"/>
                <a:cs typeface="Arial"/>
              </a:rPr>
              <a:t>ng </a:t>
            </a:r>
            <a:r>
              <a:rPr sz="800" dirty="0" smtClean="0">
                <a:solidFill>
                  <a:prstClr val="black"/>
                </a:solidFill>
                <a:latin typeface="Arial"/>
                <a:cs typeface="Arial"/>
              </a:rPr>
              <a:t>t</a:t>
            </a:r>
            <a:r>
              <a:rPr sz="800" spc="-5" dirty="0" smtClean="0">
                <a:solidFill>
                  <a:prstClr val="black"/>
                </a:solidFill>
                <a:latin typeface="Arial"/>
                <a:cs typeface="Arial"/>
              </a:rPr>
              <a:t>a</a:t>
            </a:r>
            <a:r>
              <a:rPr sz="800" spc="5" dirty="0" smtClean="0">
                <a:solidFill>
                  <a:prstClr val="black"/>
                </a:solidFill>
                <a:latin typeface="Arial"/>
                <a:cs typeface="Arial"/>
              </a:rPr>
              <a:t>sks</a:t>
            </a:r>
            <a:r>
              <a:rPr sz="800" dirty="0" smtClean="0">
                <a:solidFill>
                  <a:prstClr val="black"/>
                </a:solidFill>
                <a:latin typeface="Arial"/>
                <a:cs typeface="Arial"/>
              </a:rPr>
              <a:t>:</a:t>
            </a:r>
          </a:p>
          <a:p>
            <a:pPr marL="76200" indent="-63500">
              <a:spcBef>
                <a:spcPts val="480"/>
              </a:spcBef>
              <a:buFont typeface="Arial"/>
              <a:buChar char="•"/>
              <a:tabLst>
                <a:tab pos="76835" algn="l"/>
              </a:tabLst>
            </a:pPr>
            <a:r>
              <a:rPr sz="800" spc="-5" dirty="0" smtClean="0">
                <a:solidFill>
                  <a:prstClr val="black"/>
                </a:solidFill>
                <a:latin typeface="Arial"/>
                <a:cs typeface="Arial"/>
              </a:rPr>
              <a:t>Da</a:t>
            </a:r>
            <a:r>
              <a:rPr sz="800" dirty="0" smtClean="0">
                <a:solidFill>
                  <a:prstClr val="black"/>
                </a:solidFill>
                <a:latin typeface="Arial"/>
                <a:cs typeface="Arial"/>
              </a:rPr>
              <a:t>ta </a:t>
            </a:r>
            <a:r>
              <a:rPr sz="800" spc="5" dirty="0" smtClean="0">
                <a:solidFill>
                  <a:prstClr val="black"/>
                </a:solidFill>
                <a:latin typeface="Arial"/>
                <a:cs typeface="Arial"/>
              </a:rPr>
              <a:t>c</a:t>
            </a:r>
            <a:r>
              <a:rPr sz="800" spc="-5" dirty="0" smtClean="0">
                <a:solidFill>
                  <a:prstClr val="black"/>
                </a:solidFill>
                <a:latin typeface="Arial"/>
                <a:cs typeface="Arial"/>
              </a:rPr>
              <a:t>o</a:t>
            </a:r>
            <a:r>
              <a:rPr sz="800" dirty="0" smtClean="0">
                <a:solidFill>
                  <a:prstClr val="black"/>
                </a:solidFill>
                <a:latin typeface="Arial"/>
                <a:cs typeface="Arial"/>
              </a:rPr>
              <a:t>ll</a:t>
            </a:r>
            <a:r>
              <a:rPr sz="800" spc="-5" dirty="0" smtClean="0">
                <a:solidFill>
                  <a:prstClr val="black"/>
                </a:solidFill>
                <a:latin typeface="Arial"/>
                <a:cs typeface="Arial"/>
              </a:rPr>
              <a:t>e</a:t>
            </a:r>
            <a:r>
              <a:rPr sz="800" spc="5" dirty="0" smtClean="0">
                <a:solidFill>
                  <a:prstClr val="black"/>
                </a:solidFill>
                <a:latin typeface="Arial"/>
                <a:cs typeface="Arial"/>
              </a:rPr>
              <a:t>c</a:t>
            </a:r>
            <a:r>
              <a:rPr sz="800" dirty="0" smtClean="0">
                <a:solidFill>
                  <a:prstClr val="black"/>
                </a:solidFill>
                <a:latin typeface="Arial"/>
                <a:cs typeface="Arial"/>
              </a:rPr>
              <a:t>ti</a:t>
            </a:r>
            <a:r>
              <a:rPr sz="800" spc="-5" dirty="0" smtClean="0">
                <a:solidFill>
                  <a:prstClr val="black"/>
                </a:solidFill>
                <a:latin typeface="Arial"/>
                <a:cs typeface="Arial"/>
              </a:rPr>
              <a:t>on</a:t>
            </a:r>
            <a:endParaRPr sz="800" dirty="0" smtClean="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S</a:t>
            </a:r>
            <a:r>
              <a:rPr sz="800" spc="-5" dirty="0" smtClean="0">
                <a:solidFill>
                  <a:prstClr val="black"/>
                </a:solidFill>
                <a:latin typeface="Arial"/>
                <a:cs typeface="Arial"/>
              </a:rPr>
              <a:t>o</a:t>
            </a:r>
            <a:r>
              <a:rPr sz="800" dirty="0" smtClean="0">
                <a:solidFill>
                  <a:prstClr val="black"/>
                </a:solidFill>
                <a:latin typeface="Arial"/>
                <a:cs typeface="Arial"/>
              </a:rPr>
              <a:t>ft</a:t>
            </a:r>
            <a:r>
              <a:rPr sz="800" spc="-20" dirty="0" smtClean="0">
                <a:solidFill>
                  <a:prstClr val="black"/>
                </a:solidFill>
                <a:latin typeface="Arial"/>
                <a:cs typeface="Arial"/>
              </a:rPr>
              <a:t>w</a:t>
            </a:r>
            <a:r>
              <a:rPr sz="800" spc="-5" dirty="0" smtClean="0">
                <a:solidFill>
                  <a:prstClr val="black"/>
                </a:solidFill>
                <a:latin typeface="Arial"/>
                <a:cs typeface="Arial"/>
              </a:rPr>
              <a:t>ar</a:t>
            </a:r>
            <a:r>
              <a:rPr sz="800" dirty="0" smtClean="0">
                <a:solidFill>
                  <a:prstClr val="black"/>
                </a:solidFill>
                <a:latin typeface="Arial"/>
                <a:cs typeface="Arial"/>
              </a:rPr>
              <a:t>e</a:t>
            </a:r>
            <a:r>
              <a:rPr sz="800" spc="10" dirty="0" smtClean="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r B/R</a:t>
            </a:r>
            <a:r>
              <a:rPr sz="800" spc="-15" dirty="0">
                <a:solidFill>
                  <a:prstClr val="black"/>
                </a:solidFill>
                <a:latin typeface="Arial"/>
                <a:cs typeface="Arial"/>
              </a:rPr>
              <a:t> </a:t>
            </a:r>
            <a:r>
              <a:rPr sz="800" spc="10" dirty="0">
                <a:solidFill>
                  <a:prstClr val="black"/>
                </a:solidFill>
                <a:latin typeface="Arial"/>
                <a:cs typeface="Arial"/>
              </a:rPr>
              <a:t>m</a:t>
            </a:r>
            <a:r>
              <a:rPr sz="800" spc="-5" dirty="0">
                <a:solidFill>
                  <a:prstClr val="black"/>
                </a:solidFill>
                <a:latin typeface="Arial"/>
                <a:cs typeface="Arial"/>
              </a:rPr>
              <a:t>ode</a:t>
            </a:r>
            <a:r>
              <a:rPr sz="800" dirty="0">
                <a:solidFill>
                  <a:prstClr val="black"/>
                </a:solidFill>
                <a:latin typeface="Arial"/>
                <a:cs typeface="Arial"/>
              </a:rPr>
              <a:t>lli</a:t>
            </a:r>
            <a:r>
              <a:rPr sz="800" spc="-5" dirty="0">
                <a:solidFill>
                  <a:prstClr val="black"/>
                </a:solidFill>
                <a:latin typeface="Arial"/>
                <a:cs typeface="Arial"/>
              </a:rPr>
              <a:t>n</a:t>
            </a:r>
            <a:r>
              <a:rPr sz="800" dirty="0">
                <a:solidFill>
                  <a:prstClr val="black"/>
                </a:solidFill>
                <a:latin typeface="Arial"/>
                <a:cs typeface="Arial"/>
              </a:rPr>
              <a:t>g</a:t>
            </a:r>
            <a:r>
              <a:rPr sz="800" spc="-10" dirty="0">
                <a:solidFill>
                  <a:prstClr val="black"/>
                </a:solidFill>
                <a:latin typeface="Arial"/>
                <a:cs typeface="Arial"/>
              </a:rPr>
              <a:t> </a:t>
            </a:r>
            <a:r>
              <a:rPr sz="800" dirty="0">
                <a:solidFill>
                  <a:prstClr val="black"/>
                </a:solidFill>
                <a:latin typeface="Arial"/>
                <a:cs typeface="Arial"/>
              </a:rPr>
              <a:t>&amp;</a:t>
            </a:r>
            <a:r>
              <a:rPr sz="800" spc="5" dirty="0">
                <a:solidFill>
                  <a:prstClr val="black"/>
                </a:solidFill>
                <a:latin typeface="Arial"/>
                <a:cs typeface="Arial"/>
              </a:rPr>
              <a:t> </a:t>
            </a:r>
            <a:r>
              <a:rPr sz="800" dirty="0">
                <a:solidFill>
                  <a:prstClr val="black"/>
                </a:solidFill>
                <a:latin typeface="Arial"/>
                <a:cs typeface="Arial"/>
              </a:rPr>
              <a:t>ill</a:t>
            </a:r>
            <a:r>
              <a:rPr sz="800" spc="-5" dirty="0">
                <a:solidFill>
                  <a:prstClr val="black"/>
                </a:solidFill>
                <a:latin typeface="Arial"/>
                <a:cs typeface="Arial"/>
              </a:rPr>
              <a:t>u</a:t>
            </a:r>
            <a:r>
              <a:rPr sz="800" spc="5" dirty="0">
                <a:solidFill>
                  <a:prstClr val="black"/>
                </a:solidFill>
                <a:latin typeface="Arial"/>
                <a:cs typeface="Arial"/>
              </a:rPr>
              <a:t>s</a:t>
            </a:r>
            <a:r>
              <a:rPr sz="800" dirty="0">
                <a:solidFill>
                  <a:prstClr val="black"/>
                </a:solidFill>
                <a:latin typeface="Arial"/>
                <a:cs typeface="Arial"/>
              </a:rPr>
              <a:t>t</a:t>
            </a:r>
            <a:r>
              <a:rPr sz="800" spc="-5" dirty="0">
                <a:solidFill>
                  <a:prstClr val="black"/>
                </a:solidFill>
                <a:latin typeface="Arial"/>
                <a:cs typeface="Arial"/>
              </a:rPr>
              <a:t>ra</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Publications</a:t>
            </a:r>
            <a:endParaRPr sz="800" dirty="0">
              <a:solidFill>
                <a:prstClr val="black"/>
              </a:solidFill>
              <a:latin typeface="Arial"/>
              <a:cs typeface="Arial"/>
            </a:endParaRPr>
          </a:p>
        </p:txBody>
      </p:sp>
      <p:sp>
        <p:nvSpPr>
          <p:cNvPr id="293" name="object 10"/>
          <p:cNvSpPr/>
          <p:nvPr/>
        </p:nvSpPr>
        <p:spPr>
          <a:xfrm>
            <a:off x="5537162" y="601648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95" name="object 5"/>
          <p:cNvSpPr/>
          <p:nvPr/>
        </p:nvSpPr>
        <p:spPr>
          <a:xfrm>
            <a:off x="5731763" y="5428476"/>
            <a:ext cx="877823" cy="214883"/>
          </a:xfrm>
          <a:prstGeom prst="rect">
            <a:avLst/>
          </a:prstGeom>
          <a:blipFill>
            <a:blip r:embed="rId3" cstate="print"/>
            <a:stretch>
              <a:fillRect/>
            </a:stretch>
          </a:blipFill>
        </p:spPr>
        <p:txBody>
          <a:bodyPr wrap="square" lIns="0" tIns="0" rIns="0" bIns="0" rtlCol="0"/>
          <a:lstStyle/>
          <a:p>
            <a:pPr>
              <a:defRPr/>
            </a:pPr>
            <a:endParaRPr kumimoji="0" kern="0" smtClean="0">
              <a:solidFill>
                <a:prstClr val="black"/>
              </a:solidFill>
            </a:endParaRPr>
          </a:p>
        </p:txBody>
      </p:sp>
      <p:sp>
        <p:nvSpPr>
          <p:cNvPr id="296" name="object 7"/>
          <p:cNvSpPr/>
          <p:nvPr/>
        </p:nvSpPr>
        <p:spPr>
          <a:xfrm>
            <a:off x="5655767" y="5351792"/>
            <a:ext cx="874991" cy="212902"/>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297" name="object 10"/>
          <p:cNvSpPr/>
          <p:nvPr/>
        </p:nvSpPr>
        <p:spPr>
          <a:xfrm>
            <a:off x="5520583" y="549606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2" name="object 11"/>
          <p:cNvSpPr/>
          <p:nvPr/>
        </p:nvSpPr>
        <p:spPr>
          <a:xfrm>
            <a:off x="5520583" y="570897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3" name="object 12"/>
          <p:cNvSpPr/>
          <p:nvPr/>
        </p:nvSpPr>
        <p:spPr>
          <a:xfrm>
            <a:off x="5731764" y="5669268"/>
            <a:ext cx="877823" cy="214883"/>
          </a:xfrm>
          <a:prstGeom prst="rect">
            <a:avLst/>
          </a:prstGeom>
          <a:blipFill>
            <a:blip r:embed="rId3" cstate="print"/>
            <a:stretch>
              <a:fillRect/>
            </a:stretch>
          </a:blipFill>
        </p:spPr>
        <p:txBody>
          <a:bodyPr wrap="square" lIns="0" tIns="0" rIns="0" bIns="0" rtlCol="0"/>
          <a:lstStyle/>
          <a:p>
            <a:pPr>
              <a:defRPr/>
            </a:pPr>
            <a:endParaRPr kumimoji="0" kern="0" smtClean="0">
              <a:solidFill>
                <a:prstClr val="black"/>
              </a:solidFill>
            </a:endParaRPr>
          </a:p>
        </p:txBody>
      </p:sp>
      <p:sp>
        <p:nvSpPr>
          <p:cNvPr id="304" name="object 13"/>
          <p:cNvSpPr/>
          <p:nvPr/>
        </p:nvSpPr>
        <p:spPr>
          <a:xfrm>
            <a:off x="5704328" y="5690605"/>
            <a:ext cx="656834" cy="24231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305" name="object 14"/>
          <p:cNvSpPr/>
          <p:nvPr/>
        </p:nvSpPr>
        <p:spPr>
          <a:xfrm>
            <a:off x="5655767" y="5592711"/>
            <a:ext cx="874991" cy="212902"/>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306" name="object 8"/>
          <p:cNvSpPr txBox="1"/>
          <p:nvPr/>
        </p:nvSpPr>
        <p:spPr>
          <a:xfrm>
            <a:off x="5735803" y="533823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1</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Tysabri </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07" name="object 5"/>
          <p:cNvSpPr/>
          <p:nvPr/>
        </p:nvSpPr>
        <p:spPr>
          <a:xfrm>
            <a:off x="5748342" y="5948894"/>
            <a:ext cx="877823" cy="214883"/>
          </a:xfrm>
          <a:prstGeom prst="rect">
            <a:avLst/>
          </a:prstGeom>
          <a:blipFill>
            <a:blip r:embed="rId3" cstate="print"/>
            <a:stretch>
              <a:fillRect/>
            </a:stretch>
          </a:blipFill>
        </p:spPr>
        <p:txBody>
          <a:bodyPr wrap="square" lIns="0" tIns="0" rIns="0" bIns="0" rtlCol="0"/>
          <a:lstStyle/>
          <a:p>
            <a:pPr>
              <a:defRPr/>
            </a:pPr>
            <a:endParaRPr kumimoji="0" kern="0" smtClean="0">
              <a:solidFill>
                <a:prstClr val="black"/>
              </a:solidFill>
            </a:endParaRPr>
          </a:p>
        </p:txBody>
      </p:sp>
      <p:sp>
        <p:nvSpPr>
          <p:cNvPr id="308" name="object 7"/>
          <p:cNvSpPr/>
          <p:nvPr/>
        </p:nvSpPr>
        <p:spPr>
          <a:xfrm>
            <a:off x="5683577" y="5872210"/>
            <a:ext cx="834702" cy="184125"/>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309" name="object 11"/>
          <p:cNvSpPr/>
          <p:nvPr/>
        </p:nvSpPr>
        <p:spPr>
          <a:xfrm>
            <a:off x="5537162" y="622938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10" name="object 12"/>
          <p:cNvSpPr/>
          <p:nvPr/>
        </p:nvSpPr>
        <p:spPr>
          <a:xfrm>
            <a:off x="5719285" y="6189686"/>
            <a:ext cx="877823" cy="214883"/>
          </a:xfrm>
          <a:prstGeom prst="rect">
            <a:avLst/>
          </a:prstGeom>
          <a:blipFill>
            <a:blip r:embed="rId3" cstate="print"/>
            <a:stretch>
              <a:fillRect/>
            </a:stretch>
          </a:blipFill>
        </p:spPr>
        <p:txBody>
          <a:bodyPr wrap="square" lIns="0" tIns="0" rIns="0" bIns="0" rtlCol="0"/>
          <a:lstStyle/>
          <a:p>
            <a:pPr>
              <a:defRPr/>
            </a:pPr>
            <a:endParaRPr kumimoji="0" kern="0" smtClean="0">
              <a:solidFill>
                <a:prstClr val="black"/>
              </a:solidFill>
            </a:endParaRPr>
          </a:p>
        </p:txBody>
      </p:sp>
      <p:sp>
        <p:nvSpPr>
          <p:cNvPr id="311" name="object 13"/>
          <p:cNvSpPr/>
          <p:nvPr/>
        </p:nvSpPr>
        <p:spPr>
          <a:xfrm>
            <a:off x="5691849" y="6211023"/>
            <a:ext cx="656834" cy="24231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312" name="object 14"/>
          <p:cNvSpPr/>
          <p:nvPr/>
        </p:nvSpPr>
        <p:spPr>
          <a:xfrm>
            <a:off x="5672346" y="6113129"/>
            <a:ext cx="874991" cy="212902"/>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313" name="object 8"/>
          <p:cNvSpPr txBox="1"/>
          <p:nvPr/>
        </p:nvSpPr>
        <p:spPr>
          <a:xfrm>
            <a:off x="5711121" y="5913566"/>
            <a:ext cx="841926"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3</a:t>
            </a:r>
            <a:r>
              <a:rPr sz="700" dirty="0" smtClean="0">
                <a:solidFill>
                  <a:prstClr val="black"/>
                </a:solidFill>
                <a:latin typeface="Verdana"/>
                <a:cs typeface="Verdana"/>
              </a:rPr>
              <a:t>:</a:t>
            </a:r>
            <a:r>
              <a:rPr sz="700" spc="-10" dirty="0" smtClean="0">
                <a:solidFill>
                  <a:prstClr val="black"/>
                </a:solidFill>
                <a:latin typeface="Verdana"/>
                <a:cs typeface="Verdana"/>
              </a:rPr>
              <a:t> </a:t>
            </a:r>
            <a:r>
              <a:rPr sz="700" spc="-5" dirty="0">
                <a:solidFill>
                  <a:prstClr val="black"/>
                </a:solidFill>
                <a:latin typeface="Verdana"/>
                <a:cs typeface="Verdana"/>
              </a:rPr>
              <a:t>Warfar</a:t>
            </a:r>
            <a:r>
              <a:rPr sz="700" spc="5" dirty="0">
                <a:solidFill>
                  <a:prstClr val="black"/>
                </a:solidFill>
                <a:latin typeface="Verdana"/>
                <a:cs typeface="Verdana"/>
              </a:rPr>
              <a:t>i</a:t>
            </a:r>
            <a:r>
              <a:rPr sz="700" dirty="0">
                <a:solidFill>
                  <a:prstClr val="black"/>
                </a:solidFill>
                <a:latin typeface="Verdana"/>
                <a:cs typeface="Verdana"/>
              </a:rPr>
              <a:t>n</a:t>
            </a:r>
          </a:p>
        </p:txBody>
      </p:sp>
      <p:sp>
        <p:nvSpPr>
          <p:cNvPr id="314" name="object 8"/>
          <p:cNvSpPr txBox="1"/>
          <p:nvPr/>
        </p:nvSpPr>
        <p:spPr>
          <a:xfrm>
            <a:off x="5693798" y="6181666"/>
            <a:ext cx="924743"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4</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Rosiglitazone</a:t>
            </a:r>
            <a:endParaRPr sz="700" dirty="0">
              <a:solidFill>
                <a:prstClr val="black"/>
              </a:solidFill>
              <a:latin typeface="Verdana"/>
              <a:cs typeface="Verdana"/>
            </a:endParaRPr>
          </a:p>
        </p:txBody>
      </p:sp>
      <p:sp>
        <p:nvSpPr>
          <p:cNvPr id="315" name="object 8"/>
          <p:cNvSpPr txBox="1"/>
          <p:nvPr/>
        </p:nvSpPr>
        <p:spPr>
          <a:xfrm>
            <a:off x="5724128" y="558982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sz="700" spc="-5" dirty="0" smtClean="0">
                <a:solidFill>
                  <a:prstClr val="black"/>
                </a:solidFill>
                <a:latin typeface="Verdana"/>
                <a:cs typeface="Verdana"/>
              </a:rPr>
              <a:t>2</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Acomplia</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291" name="object 9"/>
          <p:cNvSpPr/>
          <p:nvPr/>
        </p:nvSpPr>
        <p:spPr>
          <a:xfrm flipH="1">
            <a:off x="5483777" y="5224331"/>
            <a:ext cx="45719" cy="995249"/>
          </a:xfrm>
          <a:custGeom>
            <a:avLst/>
            <a:gdLst/>
            <a:ahLst/>
            <a:cxnLst/>
            <a:rect l="l" t="t" r="r" b="b"/>
            <a:pathLst>
              <a:path h="714375">
                <a:moveTo>
                  <a:pt x="0" y="0"/>
                </a:moveTo>
                <a:lnTo>
                  <a:pt x="0" y="71434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pic>
        <p:nvPicPr>
          <p:cNvPr id="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ject 3"/>
          <p:cNvSpPr/>
          <p:nvPr/>
        </p:nvSpPr>
        <p:spPr>
          <a:xfrm>
            <a:off x="4092" y="5689"/>
            <a:ext cx="2454297" cy="655633"/>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4"/>
          <p:cNvSpPr/>
          <p:nvPr/>
        </p:nvSpPr>
        <p:spPr>
          <a:xfrm>
            <a:off x="2454275" y="50"/>
            <a:ext cx="6689725" cy="657225"/>
          </a:xfrm>
          <a:custGeom>
            <a:avLst/>
            <a:gdLst/>
            <a:ahLst/>
            <a:cxnLst/>
            <a:rect l="l" t="t" r="r" b="b"/>
            <a:pathLst>
              <a:path w="6689725" h="657225">
                <a:moveTo>
                  <a:pt x="0" y="657225"/>
                </a:moveTo>
                <a:lnTo>
                  <a:pt x="6689725" y="657225"/>
                </a:lnTo>
                <a:lnTo>
                  <a:pt x="6689725" y="0"/>
                </a:lnTo>
                <a:lnTo>
                  <a:pt x="0" y="0"/>
                </a:lnTo>
                <a:lnTo>
                  <a:pt x="0" y="657225"/>
                </a:lnTo>
                <a:close/>
              </a:path>
            </a:pathLst>
          </a:custGeom>
          <a:solidFill>
            <a:srgbClr val="DEF3F7"/>
          </a:solidFill>
        </p:spPr>
        <p:txBody>
          <a:bodyPr wrap="square" lIns="0" tIns="0" rIns="0" bIns="0" rtlCol="0"/>
          <a:lstStyle/>
          <a:p>
            <a:pPr>
              <a:defRPr/>
            </a:pPr>
            <a:endParaRPr kumimoji="0" kern="0" smtClean="0">
              <a:solidFill>
                <a:prstClr val="black"/>
              </a:solidFill>
            </a:endParaRPr>
          </a:p>
        </p:txBody>
      </p:sp>
      <p:sp>
        <p:nvSpPr>
          <p:cNvPr id="19" name="object 16"/>
          <p:cNvSpPr/>
          <p:nvPr/>
        </p:nvSpPr>
        <p:spPr>
          <a:xfrm>
            <a:off x="680619" y="1621748"/>
            <a:ext cx="7836534" cy="0"/>
          </a:xfrm>
          <a:custGeom>
            <a:avLst/>
            <a:gdLst/>
            <a:ahLst/>
            <a:cxnLst/>
            <a:rect l="l" t="t" r="r" b="b"/>
            <a:pathLst>
              <a:path w="7836534">
                <a:moveTo>
                  <a:pt x="0" y="0"/>
                </a:moveTo>
                <a:lnTo>
                  <a:pt x="7836344"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 name="object 17"/>
          <p:cNvSpPr/>
          <p:nvPr/>
        </p:nvSpPr>
        <p:spPr>
          <a:xfrm>
            <a:off x="1916607"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 name="object 18"/>
          <p:cNvSpPr/>
          <p:nvPr/>
        </p:nvSpPr>
        <p:spPr>
          <a:xfrm>
            <a:off x="3316008"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2" name="object 19"/>
          <p:cNvSpPr/>
          <p:nvPr/>
        </p:nvSpPr>
        <p:spPr>
          <a:xfrm>
            <a:off x="469312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 name="object 20"/>
          <p:cNvSpPr/>
          <p:nvPr/>
        </p:nvSpPr>
        <p:spPr>
          <a:xfrm>
            <a:off x="593505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 name="object 21"/>
          <p:cNvSpPr/>
          <p:nvPr/>
        </p:nvSpPr>
        <p:spPr>
          <a:xfrm>
            <a:off x="7269090"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5" name="object 22"/>
          <p:cNvSpPr/>
          <p:nvPr/>
        </p:nvSpPr>
        <p:spPr>
          <a:xfrm>
            <a:off x="8522906"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 name="object 23"/>
          <p:cNvSpPr/>
          <p:nvPr/>
        </p:nvSpPr>
        <p:spPr>
          <a:xfrm>
            <a:off x="4577251" y="1160920"/>
            <a:ext cx="0" cy="458470"/>
          </a:xfrm>
          <a:custGeom>
            <a:avLst/>
            <a:gdLst/>
            <a:ahLst/>
            <a:cxnLst/>
            <a:rect l="l" t="t" r="r" b="b"/>
            <a:pathLst>
              <a:path h="458469">
                <a:moveTo>
                  <a:pt x="0" y="458025"/>
                </a:moveTo>
                <a:lnTo>
                  <a:pt x="0"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 name="object 24"/>
          <p:cNvSpPr/>
          <p:nvPr/>
        </p:nvSpPr>
        <p:spPr>
          <a:xfrm>
            <a:off x="3305556" y="728468"/>
            <a:ext cx="2700527" cy="638555"/>
          </a:xfrm>
          <a:prstGeom prst="rect">
            <a:avLst/>
          </a:prstGeom>
          <a:blipFill>
            <a:blip r:embed="rId8" cstate="print"/>
            <a:stretch>
              <a:fillRect/>
            </a:stretch>
          </a:blipFill>
        </p:spPr>
        <p:txBody>
          <a:bodyPr wrap="square" lIns="0" tIns="0" rIns="0" bIns="0" rtlCol="0"/>
          <a:lstStyle/>
          <a:p>
            <a:pPr>
              <a:defRPr/>
            </a:pPr>
            <a:endParaRPr kumimoji="0" kern="0" smtClean="0">
              <a:solidFill>
                <a:prstClr val="black"/>
              </a:solidFill>
            </a:endParaRPr>
          </a:p>
        </p:txBody>
      </p:sp>
      <p:sp>
        <p:nvSpPr>
          <p:cNvPr id="28" name="object 25"/>
          <p:cNvSpPr/>
          <p:nvPr/>
        </p:nvSpPr>
        <p:spPr>
          <a:xfrm>
            <a:off x="3380232" y="690372"/>
            <a:ext cx="2586227" cy="739127"/>
          </a:xfrm>
          <a:prstGeom prst="rect">
            <a:avLst/>
          </a:prstGeom>
          <a:blipFill>
            <a:blip r:embed="rId9" cstate="print"/>
            <a:stretch>
              <a:fillRect/>
            </a:stretch>
          </a:blipFill>
        </p:spPr>
        <p:txBody>
          <a:bodyPr wrap="square" lIns="0" tIns="0" rIns="0" bIns="0" rtlCol="0"/>
          <a:lstStyle/>
          <a:p>
            <a:pPr>
              <a:defRPr/>
            </a:pPr>
            <a:endParaRPr kumimoji="0" kern="0" smtClean="0">
              <a:solidFill>
                <a:prstClr val="black"/>
              </a:solidFill>
            </a:endParaRPr>
          </a:p>
        </p:txBody>
      </p:sp>
      <p:sp>
        <p:nvSpPr>
          <p:cNvPr id="29" name="object 26"/>
          <p:cNvSpPr/>
          <p:nvPr/>
        </p:nvSpPr>
        <p:spPr>
          <a:xfrm>
            <a:off x="3229851" y="652462"/>
            <a:ext cx="2696298" cy="635914"/>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30" name="object 27"/>
          <p:cNvSpPr txBox="1"/>
          <p:nvPr/>
        </p:nvSpPr>
        <p:spPr>
          <a:xfrm>
            <a:off x="3360252" y="671634"/>
            <a:ext cx="2433955" cy="617855"/>
          </a:xfrm>
          <a:prstGeom prst="rect">
            <a:avLst/>
          </a:prstGeom>
        </p:spPr>
        <p:txBody>
          <a:bodyPr vert="horz" wrap="square" lIns="0" tIns="0" rIns="0" bIns="0" rtlCol="0">
            <a:spAutoFit/>
          </a:bodyPr>
          <a:lstStyle/>
          <a:p>
            <a:pPr algn="ctr"/>
            <a:r>
              <a:rPr sz="1200" b="1" dirty="0">
                <a:solidFill>
                  <a:prstClr val="black"/>
                </a:solidFill>
                <a:latin typeface="Verdana"/>
                <a:cs typeface="Verdana"/>
              </a:rPr>
              <a:t>St</a:t>
            </a:r>
            <a:r>
              <a:rPr sz="1200" b="1" spc="-5" dirty="0">
                <a:solidFill>
                  <a:prstClr val="black"/>
                </a:solidFill>
                <a:latin typeface="Verdana"/>
                <a:cs typeface="Verdana"/>
              </a:rPr>
              <a:t>ee</a:t>
            </a:r>
            <a:r>
              <a:rPr sz="1200" b="1" dirty="0">
                <a:solidFill>
                  <a:prstClr val="black"/>
                </a:solidFill>
                <a:latin typeface="Verdana"/>
                <a:cs typeface="Verdana"/>
              </a:rPr>
              <a:t>r</a:t>
            </a:r>
            <a:r>
              <a:rPr sz="1200" b="1" spc="-5" dirty="0">
                <a:solidFill>
                  <a:prstClr val="black"/>
                </a:solidFill>
                <a:latin typeface="Verdana"/>
                <a:cs typeface="Verdana"/>
              </a:rPr>
              <a:t>in</a:t>
            </a:r>
            <a:r>
              <a:rPr sz="1200" b="1" dirty="0">
                <a:solidFill>
                  <a:prstClr val="black"/>
                </a:solidFill>
                <a:latin typeface="Verdana"/>
                <a:cs typeface="Verdana"/>
              </a:rPr>
              <a:t>g</a:t>
            </a:r>
            <a:r>
              <a:rPr sz="1200" b="1" spc="10" dirty="0">
                <a:solidFill>
                  <a:prstClr val="black"/>
                </a:solidFill>
                <a:latin typeface="Verdana"/>
                <a:cs typeface="Verdana"/>
              </a:rPr>
              <a:t> </a:t>
            </a:r>
            <a:r>
              <a:rPr sz="1200" b="1" spc="-5" dirty="0">
                <a:solidFill>
                  <a:prstClr val="black"/>
                </a:solidFill>
                <a:latin typeface="Verdana"/>
                <a:cs typeface="Verdana"/>
              </a:rPr>
              <a:t>C</a:t>
            </a:r>
            <a:r>
              <a:rPr sz="1200" b="1" dirty="0">
                <a:solidFill>
                  <a:prstClr val="black"/>
                </a:solidFill>
                <a:latin typeface="Verdana"/>
                <a:cs typeface="Verdana"/>
              </a:rPr>
              <a:t>omm</a:t>
            </a:r>
            <a:r>
              <a:rPr sz="1200" b="1" spc="-5" dirty="0">
                <a:solidFill>
                  <a:prstClr val="black"/>
                </a:solidFill>
                <a:latin typeface="Verdana"/>
                <a:cs typeface="Verdana"/>
              </a:rPr>
              <a:t>i</a:t>
            </a:r>
            <a:r>
              <a:rPr sz="1200" b="1" dirty="0">
                <a:solidFill>
                  <a:prstClr val="black"/>
                </a:solidFill>
                <a:latin typeface="Verdana"/>
                <a:cs typeface="Verdana"/>
              </a:rPr>
              <a:t>tt</a:t>
            </a:r>
            <a:r>
              <a:rPr sz="1200" b="1" spc="-5" dirty="0">
                <a:solidFill>
                  <a:prstClr val="black"/>
                </a:solidFill>
                <a:latin typeface="Verdana"/>
                <a:cs typeface="Verdana"/>
              </a:rPr>
              <a:t>ee</a:t>
            </a:r>
            <a:endParaRPr sz="1200">
              <a:solidFill>
                <a:prstClr val="black"/>
              </a:solidFill>
              <a:latin typeface="Verdana"/>
              <a:cs typeface="Verdana"/>
            </a:endParaRPr>
          </a:p>
          <a:p>
            <a:pPr algn="ctr">
              <a:spcBef>
                <a:spcPts val="215"/>
              </a:spcBef>
            </a:pPr>
            <a:r>
              <a:rPr sz="900" spc="-5" dirty="0">
                <a:solidFill>
                  <a:prstClr val="black"/>
                </a:solidFill>
                <a:latin typeface="Verdana"/>
                <a:cs typeface="Verdana"/>
              </a:rPr>
              <a:t>(</a:t>
            </a:r>
            <a:r>
              <a:rPr sz="900" dirty="0">
                <a:solidFill>
                  <a:prstClr val="black"/>
                </a:solidFill>
                <a:latin typeface="Verdana"/>
                <a:cs typeface="Verdana"/>
              </a:rPr>
              <a:t>Dep</a:t>
            </a:r>
            <a:r>
              <a:rPr sz="900" spc="-10" dirty="0">
                <a:solidFill>
                  <a:prstClr val="black"/>
                </a:solidFill>
                <a:latin typeface="Verdana"/>
                <a:cs typeface="Verdana"/>
              </a:rPr>
              <a:t>u</a:t>
            </a:r>
            <a:r>
              <a:rPr sz="900" spc="5" dirty="0">
                <a:solidFill>
                  <a:prstClr val="black"/>
                </a:solidFill>
                <a:latin typeface="Verdana"/>
                <a:cs typeface="Verdana"/>
              </a:rPr>
              <a:t>t</a:t>
            </a:r>
            <a:r>
              <a:rPr sz="900" spc="-5" dirty="0">
                <a:solidFill>
                  <a:prstClr val="black"/>
                </a:solidFill>
                <a:latin typeface="Verdana"/>
                <a:cs typeface="Verdana"/>
              </a:rPr>
              <a:t>y</a:t>
            </a:r>
            <a:r>
              <a:rPr sz="900" dirty="0">
                <a:solidFill>
                  <a:prstClr val="black"/>
                </a:solidFill>
                <a:latin typeface="Verdana"/>
                <a:cs typeface="Verdana"/>
              </a:rPr>
              <a:t>)</a:t>
            </a:r>
            <a:r>
              <a:rPr sz="900" spc="5"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to</a:t>
            </a:r>
            <a:r>
              <a:rPr sz="900" dirty="0">
                <a:solidFill>
                  <a:prstClr val="black"/>
                </a:solidFill>
                <a:latin typeface="Verdana"/>
                <a:cs typeface="Verdana"/>
              </a:rPr>
              <a:t>r</a:t>
            </a:r>
            <a:r>
              <a:rPr sz="900" spc="-20" dirty="0">
                <a:solidFill>
                  <a:prstClr val="black"/>
                </a:solidFill>
                <a:latin typeface="Verdana"/>
                <a:cs typeface="Verdana"/>
              </a:rPr>
              <a:t> </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l</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30" dirty="0">
                <a:solidFill>
                  <a:prstClr val="black"/>
                </a:solidFill>
                <a:latin typeface="Verdana"/>
                <a:cs typeface="Verdana"/>
              </a:rPr>
              <a:t> </a:t>
            </a:r>
            <a:r>
              <a:rPr sz="900" spc="-5" dirty="0">
                <a:solidFill>
                  <a:prstClr val="black"/>
                </a:solidFill>
                <a:latin typeface="Verdana"/>
                <a:cs typeface="Verdana"/>
              </a:rPr>
              <a:t>a</a:t>
            </a:r>
            <a:r>
              <a:rPr sz="900" spc="5" dirty="0">
                <a:solidFill>
                  <a:prstClr val="black"/>
                </a:solidFill>
                <a:latin typeface="Verdana"/>
                <a:cs typeface="Verdana"/>
              </a:rPr>
              <a:t>lt</a:t>
            </a:r>
            <a:r>
              <a:rPr sz="900" dirty="0">
                <a:solidFill>
                  <a:prstClr val="black"/>
                </a:solidFill>
                <a:latin typeface="Verdana"/>
                <a:cs typeface="Verdana"/>
              </a:rPr>
              <a:t>e</a:t>
            </a:r>
            <a:r>
              <a:rPr sz="900" spc="-5" dirty="0">
                <a:solidFill>
                  <a:prstClr val="black"/>
                </a:solidFill>
                <a:latin typeface="Verdana"/>
                <a:cs typeface="Verdana"/>
              </a:rPr>
              <a:t>r</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es</a:t>
            </a:r>
            <a:endParaRPr sz="900">
              <a:solidFill>
                <a:prstClr val="black"/>
              </a:solidFill>
              <a:latin typeface="Verdana"/>
              <a:cs typeface="Verdana"/>
            </a:endParaRPr>
          </a:p>
          <a:p>
            <a:pPr marL="635" algn="ctr"/>
            <a:r>
              <a:rPr sz="900" dirty="0">
                <a:solidFill>
                  <a:prstClr val="black"/>
                </a:solidFill>
                <a:latin typeface="Verdana"/>
                <a:cs typeface="Verdana"/>
              </a:rPr>
              <a:t>&amp;</a:t>
            </a:r>
            <a:endParaRPr sz="900">
              <a:solidFill>
                <a:prstClr val="black"/>
              </a:solidFill>
              <a:latin typeface="Verdana"/>
              <a:cs typeface="Verdana"/>
            </a:endParaRPr>
          </a:p>
          <a:p>
            <a:pPr algn="ctr"/>
            <a:r>
              <a:rPr sz="900" spc="-5" dirty="0">
                <a:solidFill>
                  <a:prstClr val="black"/>
                </a:solidFill>
                <a:latin typeface="Verdana"/>
                <a:cs typeface="Verdana"/>
              </a:rPr>
              <a:t>W</a:t>
            </a:r>
            <a:r>
              <a:rPr sz="900" dirty="0">
                <a:solidFill>
                  <a:prstClr val="black"/>
                </a:solidFill>
                <a:latin typeface="Verdana"/>
                <a:cs typeface="Verdana"/>
              </a:rPr>
              <a:t>P</a:t>
            </a:r>
            <a:r>
              <a:rPr sz="900" spc="-1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a:t>
            </a:r>
            <a:r>
              <a:rPr sz="900" spc="-5" dirty="0">
                <a:solidFill>
                  <a:prstClr val="black"/>
                </a:solidFill>
                <a:latin typeface="Verdana"/>
                <a:cs typeface="Verdana"/>
              </a:rPr>
              <a:t>-</a:t>
            </a:r>
            <a:r>
              <a:rPr sz="900" spc="5" dirty="0">
                <a:solidFill>
                  <a:prstClr val="black"/>
                </a:solidFill>
                <a:latin typeface="Verdana"/>
                <a:cs typeface="Verdana"/>
              </a:rPr>
              <a:t>l</a:t>
            </a:r>
            <a:r>
              <a:rPr sz="900" dirty="0">
                <a:solidFill>
                  <a:prstClr val="black"/>
                </a:solidFill>
                <a:latin typeface="Verdana"/>
                <a:cs typeface="Verdana"/>
              </a:rPr>
              <a:t>e</a:t>
            </a:r>
            <a:r>
              <a:rPr sz="900" spc="-5" dirty="0">
                <a:solidFill>
                  <a:prstClr val="black"/>
                </a:solidFill>
                <a:latin typeface="Verdana"/>
                <a:cs typeface="Verdana"/>
              </a:rPr>
              <a:t>a</a:t>
            </a:r>
            <a:r>
              <a:rPr sz="900" dirty="0">
                <a:solidFill>
                  <a:prstClr val="black"/>
                </a:solidFill>
                <a:latin typeface="Verdana"/>
                <a:cs typeface="Verdana"/>
              </a:rPr>
              <a:t>de</a:t>
            </a:r>
            <a:r>
              <a:rPr sz="900" spc="-5" dirty="0">
                <a:solidFill>
                  <a:prstClr val="black"/>
                </a:solidFill>
                <a:latin typeface="Verdana"/>
                <a:cs typeface="Verdana"/>
              </a:rPr>
              <a:t>r</a:t>
            </a:r>
            <a:r>
              <a:rPr sz="900" dirty="0">
                <a:solidFill>
                  <a:prstClr val="black"/>
                </a:solidFill>
                <a:latin typeface="Verdana"/>
                <a:cs typeface="Verdana"/>
              </a:rPr>
              <a:t>s</a:t>
            </a:r>
            <a:endParaRPr sz="900">
              <a:solidFill>
                <a:prstClr val="black"/>
              </a:solidFill>
              <a:latin typeface="Verdana"/>
              <a:cs typeface="Verdana"/>
            </a:endParaRPr>
          </a:p>
        </p:txBody>
      </p:sp>
      <p:sp>
        <p:nvSpPr>
          <p:cNvPr id="31" name="object 28"/>
          <p:cNvSpPr/>
          <p:nvPr/>
        </p:nvSpPr>
        <p:spPr>
          <a:xfrm>
            <a:off x="1337238" y="2312290"/>
            <a:ext cx="0" cy="1280795"/>
          </a:xfrm>
          <a:custGeom>
            <a:avLst/>
            <a:gdLst/>
            <a:ahLst/>
            <a:cxnLst/>
            <a:rect l="l" t="t" r="r" b="b"/>
            <a:pathLst>
              <a:path h="1280795">
                <a:moveTo>
                  <a:pt x="0" y="0"/>
                </a:moveTo>
                <a:lnTo>
                  <a:pt x="0" y="128023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 name="object 29"/>
          <p:cNvSpPr/>
          <p:nvPr/>
        </p:nvSpPr>
        <p:spPr>
          <a:xfrm>
            <a:off x="1346151" y="2623243"/>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3" name="object 30"/>
          <p:cNvSpPr/>
          <p:nvPr/>
        </p:nvSpPr>
        <p:spPr>
          <a:xfrm>
            <a:off x="1337238" y="3057458"/>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 name="object 31"/>
          <p:cNvSpPr/>
          <p:nvPr/>
        </p:nvSpPr>
        <p:spPr>
          <a:xfrm>
            <a:off x="1331296" y="3577116"/>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 name="object 32"/>
          <p:cNvSpPr/>
          <p:nvPr/>
        </p:nvSpPr>
        <p:spPr>
          <a:xfrm>
            <a:off x="1469133" y="2572502"/>
            <a:ext cx="1153667" cy="257555"/>
          </a:xfrm>
          <a:prstGeom prst="rect">
            <a:avLst/>
          </a:prstGeom>
          <a:blipFill>
            <a:blip r:embed="rId11" cstate="print"/>
            <a:stretch>
              <a:fillRect/>
            </a:stretch>
          </a:blipFill>
        </p:spPr>
        <p:txBody>
          <a:bodyPr wrap="square" lIns="0" tIns="0" rIns="0" bIns="0" rtlCol="0"/>
          <a:lstStyle/>
          <a:p>
            <a:pPr>
              <a:defRPr/>
            </a:pPr>
            <a:endParaRPr kumimoji="0" kern="0" smtClean="0">
              <a:solidFill>
                <a:prstClr val="black"/>
              </a:solidFill>
            </a:endParaRPr>
          </a:p>
        </p:txBody>
      </p:sp>
      <p:sp>
        <p:nvSpPr>
          <p:cNvPr id="36" name="object 33"/>
          <p:cNvSpPr/>
          <p:nvPr/>
        </p:nvSpPr>
        <p:spPr>
          <a:xfrm>
            <a:off x="1491995" y="2596886"/>
            <a:ext cx="1146047" cy="242315"/>
          </a:xfrm>
          <a:prstGeom prst="rect">
            <a:avLst/>
          </a:prstGeom>
          <a:blipFill>
            <a:blip r:embed="rId12" cstate="print"/>
            <a:stretch>
              <a:fillRect/>
            </a:stretch>
          </a:blipFill>
        </p:spPr>
        <p:txBody>
          <a:bodyPr wrap="square" lIns="0" tIns="0" rIns="0" bIns="0" rtlCol="0"/>
          <a:lstStyle/>
          <a:p>
            <a:pPr>
              <a:defRPr/>
            </a:pPr>
            <a:endParaRPr kumimoji="0" kern="0" smtClean="0">
              <a:solidFill>
                <a:prstClr val="black"/>
              </a:solidFill>
            </a:endParaRPr>
          </a:p>
        </p:txBody>
      </p:sp>
      <p:sp>
        <p:nvSpPr>
          <p:cNvPr id="37" name="object 34"/>
          <p:cNvSpPr/>
          <p:nvPr/>
        </p:nvSpPr>
        <p:spPr>
          <a:xfrm>
            <a:off x="1392199" y="2495778"/>
            <a:ext cx="1151305" cy="254927"/>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38" name="object 35"/>
          <p:cNvSpPr txBox="1"/>
          <p:nvPr/>
        </p:nvSpPr>
        <p:spPr>
          <a:xfrm>
            <a:off x="1471004" y="2560185"/>
            <a:ext cx="99186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WG</a:t>
            </a:r>
            <a:r>
              <a:rPr sz="900" dirty="0">
                <a:solidFill>
                  <a:prstClr val="black"/>
                </a:solidFill>
                <a:latin typeface="Verdana"/>
                <a:cs typeface="Verdana"/>
              </a:rPr>
              <a:t>1:</a:t>
            </a:r>
            <a:r>
              <a:rPr sz="900" spc="5" dirty="0">
                <a:solidFill>
                  <a:prstClr val="black"/>
                </a:solidFill>
                <a:latin typeface="Verdana"/>
                <a:cs typeface="Verdana"/>
              </a:rPr>
              <a:t>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spc="-5" dirty="0">
                <a:solidFill>
                  <a:prstClr val="black"/>
                </a:solidFill>
                <a:latin typeface="Verdana"/>
                <a:cs typeface="Verdana"/>
              </a:rPr>
              <a:t>a</a:t>
            </a:r>
            <a:r>
              <a:rPr sz="900" dirty="0">
                <a:solidFill>
                  <a:prstClr val="black"/>
                </a:solidFill>
                <a:latin typeface="Verdana"/>
                <a:cs typeface="Verdana"/>
              </a:rPr>
              <a:t>b</a:t>
            </a:r>
            <a:r>
              <a:rPr sz="900" spc="-5" dirty="0">
                <a:solidFill>
                  <a:prstClr val="black"/>
                </a:solidFill>
                <a:latin typeface="Verdana"/>
                <a:cs typeface="Verdana"/>
              </a:rPr>
              <a:t>as</a:t>
            </a:r>
            <a:r>
              <a:rPr sz="900" dirty="0">
                <a:solidFill>
                  <a:prstClr val="black"/>
                </a:solidFill>
                <a:latin typeface="Verdana"/>
                <a:cs typeface="Verdana"/>
              </a:rPr>
              <a:t>es</a:t>
            </a:r>
            <a:endParaRPr sz="900">
              <a:solidFill>
                <a:prstClr val="black"/>
              </a:solidFill>
              <a:latin typeface="Verdana"/>
              <a:cs typeface="Verdana"/>
            </a:endParaRPr>
          </a:p>
        </p:txBody>
      </p:sp>
      <p:sp>
        <p:nvSpPr>
          <p:cNvPr id="39" name="object 36"/>
          <p:cNvSpPr/>
          <p:nvPr/>
        </p:nvSpPr>
        <p:spPr>
          <a:xfrm>
            <a:off x="1469133" y="3008375"/>
            <a:ext cx="1153667" cy="256031"/>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40" name="object 37"/>
          <p:cNvSpPr/>
          <p:nvPr/>
        </p:nvSpPr>
        <p:spPr>
          <a:xfrm>
            <a:off x="1496567" y="3035807"/>
            <a:ext cx="1173479" cy="216407"/>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41" name="object 38"/>
          <p:cNvSpPr/>
          <p:nvPr/>
        </p:nvSpPr>
        <p:spPr>
          <a:xfrm>
            <a:off x="1392199" y="2932798"/>
            <a:ext cx="1151305" cy="252120"/>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42" name="object 39"/>
          <p:cNvSpPr txBox="1"/>
          <p:nvPr/>
        </p:nvSpPr>
        <p:spPr>
          <a:xfrm>
            <a:off x="1467924" y="2993605"/>
            <a:ext cx="996950"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W</a:t>
            </a:r>
            <a:r>
              <a:rPr sz="800" dirty="0">
                <a:solidFill>
                  <a:prstClr val="black"/>
                </a:solidFill>
                <a:latin typeface="Verdana"/>
                <a:cs typeface="Verdana"/>
              </a:rPr>
              <a:t>G2: Co</a:t>
            </a:r>
            <a:r>
              <a:rPr sz="800" spc="-5" dirty="0">
                <a:solidFill>
                  <a:prstClr val="black"/>
                </a:solidFill>
                <a:latin typeface="Verdana"/>
                <a:cs typeface="Verdana"/>
              </a:rPr>
              <a:t>n</a:t>
            </a:r>
            <a:r>
              <a:rPr sz="800" spc="5" dirty="0">
                <a:solidFill>
                  <a:prstClr val="black"/>
                </a:solidFill>
                <a:latin typeface="Verdana"/>
                <a:cs typeface="Verdana"/>
              </a:rPr>
              <a:t>f</a:t>
            </a:r>
            <a:r>
              <a:rPr sz="800" dirty="0">
                <a:solidFill>
                  <a:prstClr val="black"/>
                </a:solidFill>
                <a:latin typeface="Verdana"/>
                <a:cs typeface="Verdana"/>
              </a:rPr>
              <a:t>o</a:t>
            </a:r>
            <a:r>
              <a:rPr sz="800" spc="-5" dirty="0">
                <a:solidFill>
                  <a:prstClr val="black"/>
                </a:solidFill>
                <a:latin typeface="Verdana"/>
                <a:cs typeface="Verdana"/>
              </a:rPr>
              <a:t>un</a:t>
            </a:r>
            <a:r>
              <a:rPr sz="800" dirty="0">
                <a:solidFill>
                  <a:prstClr val="black"/>
                </a:solidFill>
                <a:latin typeface="Verdana"/>
                <a:cs typeface="Verdana"/>
              </a:rPr>
              <a:t>d</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43" name="object 40"/>
          <p:cNvSpPr/>
          <p:nvPr/>
        </p:nvSpPr>
        <p:spPr>
          <a:xfrm>
            <a:off x="1469136" y="3453384"/>
            <a:ext cx="1155191" cy="382511"/>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44" name="object 41"/>
          <p:cNvSpPr/>
          <p:nvPr/>
        </p:nvSpPr>
        <p:spPr>
          <a:xfrm>
            <a:off x="1536191" y="3482333"/>
            <a:ext cx="1100327" cy="379475"/>
          </a:xfrm>
          <a:prstGeom prst="rect">
            <a:avLst/>
          </a:prstGeom>
          <a:blipFill>
            <a:blip r:embed="rId17" cstate="print"/>
            <a:stretch>
              <a:fillRect/>
            </a:stretch>
          </a:blipFill>
        </p:spPr>
        <p:txBody>
          <a:bodyPr wrap="square" lIns="0" tIns="0" rIns="0" bIns="0" rtlCol="0"/>
          <a:lstStyle/>
          <a:p>
            <a:pPr>
              <a:defRPr/>
            </a:pPr>
            <a:endParaRPr kumimoji="0" kern="0" smtClean="0">
              <a:solidFill>
                <a:prstClr val="black"/>
              </a:solidFill>
            </a:endParaRPr>
          </a:p>
        </p:txBody>
      </p:sp>
      <p:sp>
        <p:nvSpPr>
          <p:cNvPr id="45" name="object 42"/>
          <p:cNvSpPr/>
          <p:nvPr/>
        </p:nvSpPr>
        <p:spPr>
          <a:xfrm>
            <a:off x="1393685" y="3376815"/>
            <a:ext cx="1151305" cy="37959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46" name="object 43"/>
          <p:cNvSpPr txBox="1"/>
          <p:nvPr/>
        </p:nvSpPr>
        <p:spPr>
          <a:xfrm>
            <a:off x="1515123" y="3445633"/>
            <a:ext cx="90805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WG</a:t>
            </a:r>
            <a:r>
              <a:rPr sz="900" dirty="0">
                <a:solidFill>
                  <a:prstClr val="black"/>
                </a:solidFill>
                <a:latin typeface="Verdana"/>
                <a:cs typeface="Verdana"/>
              </a:rPr>
              <a:t>3:</a:t>
            </a:r>
          </a:p>
          <a:p>
            <a:pPr algn="ctr"/>
            <a:r>
              <a:rPr sz="900" dirty="0">
                <a:solidFill>
                  <a:prstClr val="black"/>
                </a:solidFill>
                <a:latin typeface="Verdana"/>
                <a:cs typeface="Verdana"/>
              </a:rPr>
              <a:t>D</a:t>
            </a:r>
            <a:r>
              <a:rPr sz="900" spc="-5" dirty="0">
                <a:solidFill>
                  <a:prstClr val="black"/>
                </a:solidFill>
                <a:latin typeface="Verdana"/>
                <a:cs typeface="Verdana"/>
              </a:rPr>
              <a:t>r</a:t>
            </a:r>
            <a:r>
              <a:rPr sz="900" spc="-10" dirty="0">
                <a:solidFill>
                  <a:prstClr val="black"/>
                </a:solidFill>
                <a:latin typeface="Verdana"/>
                <a:cs typeface="Verdana"/>
              </a:rPr>
              <a:t>u</a:t>
            </a:r>
            <a:r>
              <a:rPr sz="900" dirty="0">
                <a:solidFill>
                  <a:prstClr val="black"/>
                </a:solidFill>
                <a:latin typeface="Verdana"/>
                <a:cs typeface="Verdana"/>
              </a:rPr>
              <a:t>g</a:t>
            </a:r>
            <a:r>
              <a:rPr sz="900" spc="-5" dirty="0">
                <a:solidFill>
                  <a:prstClr val="black"/>
                </a:solidFill>
                <a:latin typeface="Verdana"/>
                <a:cs typeface="Verdana"/>
              </a:rPr>
              <a:t> </a:t>
            </a:r>
            <a:r>
              <a:rPr sz="900" spc="-10" dirty="0">
                <a:solidFill>
                  <a:prstClr val="black"/>
                </a:solidFill>
                <a:latin typeface="Verdana"/>
                <a:cs typeface="Verdana"/>
              </a:rPr>
              <a:t>u</a:t>
            </a:r>
            <a:r>
              <a:rPr sz="900" spc="5" dirty="0">
                <a:solidFill>
                  <a:prstClr val="black"/>
                </a:solidFill>
                <a:latin typeface="Verdana"/>
                <a:cs typeface="Verdana"/>
              </a:rPr>
              <a:t>tili</a:t>
            </a:r>
            <a:r>
              <a:rPr sz="900" spc="-5" dirty="0">
                <a:solidFill>
                  <a:prstClr val="black"/>
                </a:solidFill>
                <a:latin typeface="Verdana"/>
                <a:cs typeface="Verdana"/>
              </a:rPr>
              <a:t>sa</a:t>
            </a:r>
            <a:r>
              <a:rPr sz="900" spc="5" dirty="0">
                <a:solidFill>
                  <a:prstClr val="black"/>
                </a:solidFill>
                <a:latin typeface="Verdana"/>
                <a:cs typeface="Verdana"/>
              </a:rPr>
              <a:t>tion</a:t>
            </a:r>
            <a:endParaRPr sz="900" dirty="0">
              <a:solidFill>
                <a:prstClr val="black"/>
              </a:solidFill>
              <a:latin typeface="Verdana"/>
              <a:cs typeface="Verdana"/>
            </a:endParaRPr>
          </a:p>
        </p:txBody>
      </p:sp>
      <p:sp>
        <p:nvSpPr>
          <p:cNvPr id="47" name="object 44"/>
          <p:cNvSpPr/>
          <p:nvPr/>
        </p:nvSpPr>
        <p:spPr>
          <a:xfrm>
            <a:off x="2640077" y="2305286"/>
            <a:ext cx="0" cy="3957320"/>
          </a:xfrm>
          <a:custGeom>
            <a:avLst/>
            <a:gdLst/>
            <a:ahLst/>
            <a:cxnLst/>
            <a:rect l="l" t="t" r="r" b="b"/>
            <a:pathLst>
              <a:path h="3957320">
                <a:moveTo>
                  <a:pt x="0" y="0"/>
                </a:moveTo>
                <a:lnTo>
                  <a:pt x="0" y="395696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48" name="object 45"/>
          <p:cNvSpPr/>
          <p:nvPr/>
        </p:nvSpPr>
        <p:spPr>
          <a:xfrm>
            <a:off x="2648990" y="2616239"/>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49" name="object 46"/>
          <p:cNvSpPr/>
          <p:nvPr/>
        </p:nvSpPr>
        <p:spPr>
          <a:xfrm>
            <a:off x="2640077" y="2993026"/>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0" name="object 47"/>
          <p:cNvSpPr/>
          <p:nvPr/>
        </p:nvSpPr>
        <p:spPr>
          <a:xfrm>
            <a:off x="2643047" y="341883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1" name="object 48"/>
          <p:cNvSpPr/>
          <p:nvPr/>
        </p:nvSpPr>
        <p:spPr>
          <a:xfrm>
            <a:off x="2640077" y="378581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2" name="object 49"/>
          <p:cNvSpPr/>
          <p:nvPr/>
        </p:nvSpPr>
        <p:spPr>
          <a:xfrm>
            <a:off x="2646018" y="4149999"/>
            <a:ext cx="135255" cy="1905"/>
          </a:xfrm>
          <a:custGeom>
            <a:avLst/>
            <a:gdLst/>
            <a:ahLst/>
            <a:cxnLst/>
            <a:rect l="l" t="t" r="r" b="b"/>
            <a:pathLst>
              <a:path w="135255" h="1904">
                <a:moveTo>
                  <a:pt x="0" y="0"/>
                </a:moveTo>
                <a:lnTo>
                  <a:pt x="135191" y="1396"/>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3" name="object 50"/>
          <p:cNvSpPr/>
          <p:nvPr/>
        </p:nvSpPr>
        <p:spPr>
          <a:xfrm>
            <a:off x="2647504" y="441332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4" name="object 51"/>
          <p:cNvSpPr/>
          <p:nvPr/>
        </p:nvSpPr>
        <p:spPr>
          <a:xfrm>
            <a:off x="2640077" y="4708875"/>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5" name="object 52"/>
          <p:cNvSpPr/>
          <p:nvPr/>
        </p:nvSpPr>
        <p:spPr>
          <a:xfrm>
            <a:off x="2647504" y="512628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6" name="object 53"/>
          <p:cNvSpPr/>
          <p:nvPr/>
        </p:nvSpPr>
        <p:spPr>
          <a:xfrm>
            <a:off x="2641563" y="544564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7" name="object 54"/>
          <p:cNvSpPr/>
          <p:nvPr/>
        </p:nvSpPr>
        <p:spPr>
          <a:xfrm>
            <a:off x="1402080" y="1888235"/>
            <a:ext cx="1228331"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58" name="object 55"/>
          <p:cNvSpPr/>
          <p:nvPr/>
        </p:nvSpPr>
        <p:spPr>
          <a:xfrm>
            <a:off x="1458467" y="1873008"/>
            <a:ext cx="1153665" cy="588251"/>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59" name="object 56"/>
          <p:cNvSpPr/>
          <p:nvPr/>
        </p:nvSpPr>
        <p:spPr>
          <a:xfrm>
            <a:off x="1325359" y="1812239"/>
            <a:ext cx="122558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60" name="object 57"/>
          <p:cNvSpPr txBox="1"/>
          <p:nvPr/>
        </p:nvSpPr>
        <p:spPr>
          <a:xfrm>
            <a:off x="1703610"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2</a:t>
            </a:r>
            <a:endParaRPr sz="1200">
              <a:solidFill>
                <a:prstClr val="black"/>
              </a:solidFill>
              <a:latin typeface="Verdana"/>
              <a:cs typeface="Verdana"/>
            </a:endParaRPr>
          </a:p>
        </p:txBody>
      </p:sp>
      <p:sp>
        <p:nvSpPr>
          <p:cNvPr id="61" name="object 58"/>
          <p:cNvSpPr txBox="1"/>
          <p:nvPr/>
        </p:nvSpPr>
        <p:spPr>
          <a:xfrm>
            <a:off x="1438435" y="2044333"/>
            <a:ext cx="998855" cy="276860"/>
          </a:xfrm>
          <a:prstGeom prst="rect">
            <a:avLst/>
          </a:prstGeom>
        </p:spPr>
        <p:txBody>
          <a:bodyPr vert="horz" wrap="square" lIns="0" tIns="0" rIns="0" bIns="0" rtlCol="0">
            <a:spAutoFit/>
          </a:bodyPr>
          <a:lstStyle/>
          <a:p>
            <a:pPr marL="294640" marR="5080" indent="-282575"/>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a:t>
            </a:r>
            <a:r>
              <a:rPr sz="900" spc="-10" dirty="0">
                <a:solidFill>
                  <a:prstClr val="black"/>
                </a:solidFill>
                <a:latin typeface="Verdana"/>
                <a:cs typeface="Verdana"/>
              </a:rPr>
              <a:t> </a:t>
            </a:r>
            <a:r>
              <a:rPr sz="900" spc="-5" dirty="0">
                <a:solidFill>
                  <a:prstClr val="black"/>
                </a:solidFill>
                <a:latin typeface="Verdana"/>
                <a:cs typeface="Verdana"/>
              </a:rPr>
              <a:t>P</a:t>
            </a:r>
            <a:r>
              <a:rPr sz="900" dirty="0">
                <a:solidFill>
                  <a:prstClr val="black"/>
                </a:solidFill>
                <a:latin typeface="Verdana"/>
                <a:cs typeface="Verdana"/>
              </a:rPr>
              <a:t>E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62" name="object 59"/>
          <p:cNvSpPr/>
          <p:nvPr/>
        </p:nvSpPr>
        <p:spPr>
          <a:xfrm>
            <a:off x="2708146" y="1888235"/>
            <a:ext cx="1354835" cy="533399"/>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63" name="object 60"/>
          <p:cNvSpPr/>
          <p:nvPr/>
        </p:nvSpPr>
        <p:spPr>
          <a:xfrm>
            <a:off x="2871216" y="1941588"/>
            <a:ext cx="1068311" cy="451091"/>
          </a:xfrm>
          <a:prstGeom prst="rect">
            <a:avLst/>
          </a:prstGeom>
          <a:blipFill>
            <a:blip r:embed="rId23" cstate="print"/>
            <a:stretch>
              <a:fillRect/>
            </a:stretch>
          </a:blipFill>
        </p:spPr>
        <p:txBody>
          <a:bodyPr wrap="square" lIns="0" tIns="0" rIns="0" bIns="0" rtlCol="0"/>
          <a:lstStyle/>
          <a:p>
            <a:pPr>
              <a:defRPr/>
            </a:pPr>
            <a:endParaRPr kumimoji="0" kern="0" smtClean="0">
              <a:solidFill>
                <a:prstClr val="black"/>
              </a:solidFill>
            </a:endParaRPr>
          </a:p>
        </p:txBody>
      </p:sp>
      <p:sp>
        <p:nvSpPr>
          <p:cNvPr id="64" name="object 61"/>
          <p:cNvSpPr/>
          <p:nvPr/>
        </p:nvSpPr>
        <p:spPr>
          <a:xfrm>
            <a:off x="2632646" y="1812239"/>
            <a:ext cx="1350378" cy="530860"/>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65" name="object 62"/>
          <p:cNvSpPr txBox="1"/>
          <p:nvPr/>
        </p:nvSpPr>
        <p:spPr>
          <a:xfrm>
            <a:off x="3073172" y="192289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3</a:t>
            </a:r>
            <a:endParaRPr sz="1200">
              <a:solidFill>
                <a:prstClr val="black"/>
              </a:solidFill>
              <a:latin typeface="Verdana"/>
              <a:cs typeface="Verdana"/>
            </a:endParaRPr>
          </a:p>
        </p:txBody>
      </p:sp>
      <p:sp>
        <p:nvSpPr>
          <p:cNvPr id="66" name="object 63"/>
          <p:cNvSpPr txBox="1"/>
          <p:nvPr/>
        </p:nvSpPr>
        <p:spPr>
          <a:xfrm>
            <a:off x="2850668" y="2112913"/>
            <a:ext cx="9137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M</a:t>
            </a:r>
            <a:r>
              <a:rPr sz="900" dirty="0">
                <a:solidFill>
                  <a:prstClr val="black"/>
                </a:solidFill>
                <a:latin typeface="Verdana"/>
                <a:cs typeface="Verdana"/>
              </a:rPr>
              <a:t>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ds</a:t>
            </a:r>
            <a:r>
              <a:rPr sz="900" spc="5"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a:t>
            </a:r>
            <a:r>
              <a:rPr sz="900" dirty="0">
                <a:solidFill>
                  <a:prstClr val="black"/>
                </a:solidFill>
                <a:latin typeface="Verdana"/>
                <a:cs typeface="Verdana"/>
              </a:rPr>
              <a:t>r</a:t>
            </a:r>
            <a:r>
              <a:rPr sz="900" spc="-5" dirty="0">
                <a:solidFill>
                  <a:prstClr val="black"/>
                </a:solidFill>
                <a:latin typeface="Verdana"/>
                <a:cs typeface="Verdana"/>
              </a:rPr>
              <a:t> S</a:t>
            </a:r>
            <a:r>
              <a:rPr sz="900" dirty="0">
                <a:solidFill>
                  <a:prstClr val="black"/>
                </a:solidFill>
                <a:latin typeface="Verdana"/>
                <a:cs typeface="Verdana"/>
              </a:rPr>
              <a:t>D</a:t>
            </a:r>
            <a:endParaRPr sz="900">
              <a:solidFill>
                <a:prstClr val="black"/>
              </a:solidFill>
              <a:latin typeface="Verdana"/>
              <a:cs typeface="Verdana"/>
            </a:endParaRPr>
          </a:p>
        </p:txBody>
      </p:sp>
      <p:sp>
        <p:nvSpPr>
          <p:cNvPr id="67" name="object 64"/>
          <p:cNvSpPr/>
          <p:nvPr/>
        </p:nvSpPr>
        <p:spPr>
          <a:xfrm>
            <a:off x="2778251" y="2575552"/>
            <a:ext cx="1274051" cy="312414"/>
          </a:xfrm>
          <a:prstGeom prst="rect">
            <a:avLst/>
          </a:prstGeom>
          <a:blipFill>
            <a:blip r:embed="rId25" cstate="print"/>
            <a:stretch>
              <a:fillRect/>
            </a:stretch>
          </a:blipFill>
        </p:spPr>
        <p:txBody>
          <a:bodyPr wrap="square" lIns="0" tIns="0" rIns="0" bIns="0" rtlCol="0"/>
          <a:lstStyle/>
          <a:p>
            <a:pPr>
              <a:defRPr/>
            </a:pPr>
            <a:endParaRPr kumimoji="0" kern="0" smtClean="0">
              <a:solidFill>
                <a:prstClr val="black"/>
              </a:solidFill>
            </a:endParaRPr>
          </a:p>
        </p:txBody>
      </p:sp>
      <p:sp>
        <p:nvSpPr>
          <p:cNvPr id="68" name="object 65"/>
          <p:cNvSpPr/>
          <p:nvPr/>
        </p:nvSpPr>
        <p:spPr>
          <a:xfrm>
            <a:off x="2897123" y="2606039"/>
            <a:ext cx="1069847" cy="460247"/>
          </a:xfrm>
          <a:prstGeom prst="rect">
            <a:avLst/>
          </a:prstGeom>
          <a:blipFill>
            <a:blip r:embed="rId26" cstate="print"/>
            <a:stretch>
              <a:fillRect/>
            </a:stretch>
          </a:blipFill>
        </p:spPr>
        <p:txBody>
          <a:bodyPr wrap="square" lIns="0" tIns="0" rIns="0" bIns="0" rtlCol="0"/>
          <a:lstStyle/>
          <a:p>
            <a:pPr>
              <a:defRPr/>
            </a:pPr>
            <a:endParaRPr kumimoji="0" kern="0" smtClean="0">
              <a:solidFill>
                <a:prstClr val="black"/>
              </a:solidFill>
            </a:endParaRPr>
          </a:p>
        </p:txBody>
      </p:sp>
      <p:sp>
        <p:nvSpPr>
          <p:cNvPr id="69" name="object 66"/>
          <p:cNvSpPr/>
          <p:nvPr/>
        </p:nvSpPr>
        <p:spPr>
          <a:xfrm>
            <a:off x="2702471" y="2499982"/>
            <a:ext cx="1270152"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70" name="object 67"/>
          <p:cNvSpPr txBox="1"/>
          <p:nvPr/>
        </p:nvSpPr>
        <p:spPr>
          <a:xfrm>
            <a:off x="2868946" y="2563385"/>
            <a:ext cx="934085" cy="249554"/>
          </a:xfrm>
          <a:prstGeom prst="rect">
            <a:avLst/>
          </a:prstGeom>
        </p:spPr>
        <p:txBody>
          <a:bodyPr vert="horz" wrap="square" lIns="0" tIns="0" rIns="0" bIns="0" rtlCol="0">
            <a:spAutoFit/>
          </a:bodyPr>
          <a:lstStyle/>
          <a:p>
            <a:pPr marL="1270"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a:t>
            </a:r>
            <a:endParaRPr sz="800">
              <a:solidFill>
                <a:prstClr val="black"/>
              </a:solidFill>
              <a:latin typeface="Verdana"/>
              <a:cs typeface="Verdana"/>
            </a:endParaRPr>
          </a:p>
          <a:p>
            <a:pPr algn="ctr"/>
            <a:r>
              <a:rPr sz="800" dirty="0">
                <a:solidFill>
                  <a:prstClr val="black"/>
                </a:solidFill>
                <a:latin typeface="Verdana"/>
                <a:cs typeface="Verdana"/>
              </a:rPr>
              <a:t>D</a:t>
            </a:r>
            <a:r>
              <a:rPr sz="800" spc="-5" dirty="0">
                <a:solidFill>
                  <a:prstClr val="black"/>
                </a:solidFill>
                <a:latin typeface="Verdana"/>
                <a:cs typeface="Verdana"/>
              </a:rPr>
              <a:t>i</a:t>
            </a:r>
            <a:r>
              <a:rPr sz="800" dirty="0">
                <a:solidFill>
                  <a:prstClr val="black"/>
                </a:solidFill>
                <a:latin typeface="Verdana"/>
                <a:cs typeface="Verdana"/>
              </a:rPr>
              <a:t>spropo</a:t>
            </a:r>
            <a:r>
              <a:rPr sz="800" spc="-10" dirty="0">
                <a:solidFill>
                  <a:prstClr val="black"/>
                </a:solidFill>
                <a:latin typeface="Verdana"/>
                <a:cs typeface="Verdana"/>
              </a:rPr>
              <a:t>r</a:t>
            </a:r>
            <a:r>
              <a:rPr sz="800" spc="-5" dirty="0">
                <a:solidFill>
                  <a:prstClr val="black"/>
                </a:solidFill>
                <a:latin typeface="Verdana"/>
                <a:cs typeface="Verdana"/>
              </a:rPr>
              <a:t>ti</a:t>
            </a:r>
            <a:r>
              <a:rPr sz="800" dirty="0">
                <a:solidFill>
                  <a:prstClr val="black"/>
                </a:solidFill>
                <a:latin typeface="Verdana"/>
                <a:cs typeface="Verdana"/>
              </a:rPr>
              <a:t>o</a:t>
            </a:r>
            <a:r>
              <a:rPr sz="800" spc="-5" dirty="0">
                <a:solidFill>
                  <a:prstClr val="black"/>
                </a:solidFill>
                <a:latin typeface="Verdana"/>
                <a:cs typeface="Verdana"/>
              </a:rPr>
              <a:t>nality</a:t>
            </a:r>
            <a:endParaRPr sz="800">
              <a:solidFill>
                <a:prstClr val="black"/>
              </a:solidFill>
              <a:latin typeface="Verdana"/>
              <a:cs typeface="Verdana"/>
            </a:endParaRPr>
          </a:p>
        </p:txBody>
      </p:sp>
      <p:sp>
        <p:nvSpPr>
          <p:cNvPr id="71" name="object 68"/>
          <p:cNvSpPr txBox="1"/>
          <p:nvPr/>
        </p:nvSpPr>
        <p:spPr>
          <a:xfrm>
            <a:off x="3120438" y="2807219"/>
            <a:ext cx="433705"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anal</a:t>
            </a:r>
            <a:r>
              <a:rPr sz="800" dirty="0">
                <a:solidFill>
                  <a:prstClr val="black"/>
                </a:solidFill>
                <a:latin typeface="Verdana"/>
                <a:cs typeface="Verdana"/>
              </a:rPr>
              <a:t>ys</a:t>
            </a:r>
            <a:r>
              <a:rPr sz="800" spc="-5" dirty="0">
                <a:solidFill>
                  <a:prstClr val="black"/>
                </a:solidFill>
                <a:latin typeface="Verdana"/>
                <a:cs typeface="Verdana"/>
              </a:rPr>
              <a:t>i</a:t>
            </a:r>
            <a:r>
              <a:rPr sz="800" dirty="0">
                <a:solidFill>
                  <a:prstClr val="black"/>
                </a:solidFill>
                <a:latin typeface="Verdana"/>
                <a:cs typeface="Verdana"/>
              </a:rPr>
              <a:t>s</a:t>
            </a:r>
            <a:endParaRPr sz="800">
              <a:solidFill>
                <a:prstClr val="black"/>
              </a:solidFill>
              <a:latin typeface="Verdana"/>
              <a:cs typeface="Verdana"/>
            </a:endParaRPr>
          </a:p>
        </p:txBody>
      </p:sp>
      <p:sp>
        <p:nvSpPr>
          <p:cNvPr id="72" name="object 69"/>
          <p:cNvSpPr/>
          <p:nvPr/>
        </p:nvSpPr>
        <p:spPr>
          <a:xfrm>
            <a:off x="2773677" y="2942844"/>
            <a:ext cx="1275577" cy="310895"/>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73" name="object 70"/>
          <p:cNvSpPr/>
          <p:nvPr/>
        </p:nvSpPr>
        <p:spPr>
          <a:xfrm>
            <a:off x="2863593" y="2973323"/>
            <a:ext cx="1162811" cy="338327"/>
          </a:xfrm>
          <a:prstGeom prst="rect">
            <a:avLst/>
          </a:prstGeom>
          <a:blipFill>
            <a:blip r:embed="rId29" cstate="print"/>
            <a:stretch>
              <a:fillRect/>
            </a:stretch>
          </a:blipFill>
        </p:spPr>
        <p:txBody>
          <a:bodyPr wrap="square" lIns="0" tIns="0" rIns="0" bIns="0" rtlCol="0"/>
          <a:lstStyle/>
          <a:p>
            <a:pPr>
              <a:defRPr/>
            </a:pPr>
            <a:endParaRPr kumimoji="0" kern="0" smtClean="0">
              <a:solidFill>
                <a:prstClr val="black"/>
              </a:solidFill>
            </a:endParaRPr>
          </a:p>
        </p:txBody>
      </p:sp>
      <p:sp>
        <p:nvSpPr>
          <p:cNvPr id="74" name="object 71"/>
          <p:cNvSpPr/>
          <p:nvPr/>
        </p:nvSpPr>
        <p:spPr>
          <a:xfrm>
            <a:off x="2698013" y="2866961"/>
            <a:ext cx="1271638" cy="308152"/>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75" name="object 72"/>
          <p:cNvSpPr txBox="1"/>
          <p:nvPr/>
        </p:nvSpPr>
        <p:spPr>
          <a:xfrm>
            <a:off x="2836346" y="2930366"/>
            <a:ext cx="993140" cy="249554"/>
          </a:xfrm>
          <a:prstGeom prst="rect">
            <a:avLst/>
          </a:prstGeom>
        </p:spPr>
        <p:txBody>
          <a:bodyPr vert="horz" wrap="square" lIns="0" tIns="0" rIns="0" bIns="0" rtlCol="0">
            <a:spAutoFit/>
          </a:bodyPr>
          <a:lstStyle/>
          <a:p>
            <a:pPr marL="12700" marR="5080" indent="1333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2: Co</a:t>
            </a:r>
            <a:r>
              <a:rPr sz="800" spc="-5" dirty="0">
                <a:solidFill>
                  <a:prstClr val="black"/>
                </a:solidFill>
                <a:latin typeface="Verdana"/>
                <a:cs typeface="Verdana"/>
              </a:rPr>
              <a:t>n</a:t>
            </a:r>
            <a:r>
              <a:rPr sz="800" dirty="0">
                <a:solidFill>
                  <a:prstClr val="black"/>
                </a:solidFill>
                <a:latin typeface="Verdana"/>
                <a:cs typeface="Verdana"/>
              </a:rPr>
              <a:t>cord</a:t>
            </a:r>
            <a:r>
              <a:rPr sz="800" spc="-5" dirty="0">
                <a:solidFill>
                  <a:prstClr val="black"/>
                </a:solidFill>
                <a:latin typeface="Verdana"/>
                <a:cs typeface="Verdana"/>
              </a:rPr>
              <a:t>an</a:t>
            </a:r>
            <a:r>
              <a:rPr sz="800" dirty="0">
                <a:solidFill>
                  <a:prstClr val="black"/>
                </a:solidFill>
                <a:latin typeface="Verdana"/>
                <a:cs typeface="Verdana"/>
              </a:rPr>
              <a:t>ce w</a:t>
            </a:r>
            <a:r>
              <a:rPr sz="800" spc="-5" dirty="0">
                <a:solidFill>
                  <a:prstClr val="black"/>
                </a:solidFill>
                <a:latin typeface="Verdana"/>
                <a:cs typeface="Verdana"/>
              </a:rPr>
              <a:t>it</a:t>
            </a:r>
            <a:r>
              <a:rPr sz="800" dirty="0">
                <a:solidFill>
                  <a:prstClr val="black"/>
                </a:solidFill>
                <a:latin typeface="Verdana"/>
                <a:cs typeface="Verdana"/>
              </a:rPr>
              <a:t>h</a:t>
            </a:r>
            <a:r>
              <a:rPr sz="800" spc="10" dirty="0">
                <a:solidFill>
                  <a:prstClr val="black"/>
                </a:solidFill>
                <a:latin typeface="Verdana"/>
                <a:cs typeface="Verdana"/>
              </a:rPr>
              <a:t>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15" dirty="0">
                <a:solidFill>
                  <a:prstClr val="black"/>
                </a:solidFill>
                <a:latin typeface="Verdana"/>
                <a:cs typeface="Verdana"/>
              </a:rPr>
              <a:t> </a:t>
            </a:r>
            <a:r>
              <a:rPr sz="800" dirty="0">
                <a:solidFill>
                  <a:prstClr val="black"/>
                </a:solidFill>
                <a:latin typeface="Verdana"/>
                <a:cs typeface="Verdana"/>
              </a:rPr>
              <a:t>es</a:t>
            </a:r>
            <a:r>
              <a:rPr sz="800" spc="-5" dirty="0">
                <a:solidFill>
                  <a:prstClr val="black"/>
                </a:solidFill>
                <a:latin typeface="Verdana"/>
                <a:cs typeface="Verdana"/>
              </a:rPr>
              <a:t>timat</a:t>
            </a:r>
            <a:r>
              <a:rPr sz="800" dirty="0">
                <a:solidFill>
                  <a:prstClr val="black"/>
                </a:solidFill>
                <a:latin typeface="Verdana"/>
                <a:cs typeface="Verdana"/>
              </a:rPr>
              <a:t>es</a:t>
            </a:r>
            <a:endParaRPr sz="800">
              <a:solidFill>
                <a:prstClr val="black"/>
              </a:solidFill>
              <a:latin typeface="Verdana"/>
              <a:cs typeface="Verdana"/>
            </a:endParaRPr>
          </a:p>
        </p:txBody>
      </p:sp>
      <p:sp>
        <p:nvSpPr>
          <p:cNvPr id="76" name="object 73"/>
          <p:cNvSpPr/>
          <p:nvPr/>
        </p:nvSpPr>
        <p:spPr>
          <a:xfrm>
            <a:off x="2776727" y="3299459"/>
            <a:ext cx="1275585" cy="309364"/>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77" name="object 74"/>
          <p:cNvSpPr/>
          <p:nvPr/>
        </p:nvSpPr>
        <p:spPr>
          <a:xfrm>
            <a:off x="2820923" y="3328415"/>
            <a:ext cx="1222247" cy="338327"/>
          </a:xfrm>
          <a:prstGeom prst="rect">
            <a:avLst/>
          </a:prstGeom>
          <a:blipFill>
            <a:blip r:embed="rId32" cstate="print"/>
            <a:stretch>
              <a:fillRect/>
            </a:stretch>
          </a:blipFill>
        </p:spPr>
        <p:txBody>
          <a:bodyPr wrap="square" lIns="0" tIns="0" rIns="0" bIns="0" rtlCol="0"/>
          <a:lstStyle/>
          <a:p>
            <a:pPr>
              <a:defRPr/>
            </a:pPr>
            <a:endParaRPr kumimoji="0" kern="0" smtClean="0">
              <a:solidFill>
                <a:prstClr val="black"/>
              </a:solidFill>
            </a:endParaRPr>
          </a:p>
        </p:txBody>
      </p:sp>
      <p:sp>
        <p:nvSpPr>
          <p:cNvPr id="78" name="object 75"/>
          <p:cNvSpPr/>
          <p:nvPr/>
        </p:nvSpPr>
        <p:spPr>
          <a:xfrm>
            <a:off x="2700985" y="3222739"/>
            <a:ext cx="1271638" cy="306755"/>
          </a:xfrm>
          <a:prstGeom prst="rect">
            <a:avLst/>
          </a:prstGeom>
          <a:blipFill>
            <a:blip r:embed="rId33" cstate="print"/>
            <a:stretch>
              <a:fillRect/>
            </a:stretch>
          </a:blipFill>
        </p:spPr>
        <p:txBody>
          <a:bodyPr wrap="square" lIns="0" tIns="0" rIns="0" bIns="0" rtlCol="0"/>
          <a:lstStyle/>
          <a:p>
            <a:pPr>
              <a:defRPr/>
            </a:pPr>
            <a:endParaRPr kumimoji="0" kern="0" smtClean="0">
              <a:solidFill>
                <a:prstClr val="black"/>
              </a:solidFill>
            </a:endParaRPr>
          </a:p>
        </p:txBody>
      </p:sp>
      <p:sp>
        <p:nvSpPr>
          <p:cNvPr id="79" name="object 76"/>
          <p:cNvSpPr txBox="1"/>
          <p:nvPr/>
        </p:nvSpPr>
        <p:spPr>
          <a:xfrm>
            <a:off x="2793563" y="3286076"/>
            <a:ext cx="1083945" cy="249554"/>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3: S</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u</a:t>
            </a:r>
            <a:r>
              <a:rPr sz="800" dirty="0">
                <a:solidFill>
                  <a:prstClr val="black"/>
                </a:solidFill>
                <a:latin typeface="Verdana"/>
                <a:cs typeface="Verdana"/>
              </a:rPr>
              <a:t>c</a:t>
            </a:r>
            <a:r>
              <a:rPr sz="800" spc="-5" dirty="0">
                <a:solidFill>
                  <a:prstClr val="black"/>
                </a:solidFill>
                <a:latin typeface="Verdana"/>
                <a:cs typeface="Verdana"/>
              </a:rPr>
              <a:t>tu</a:t>
            </a:r>
            <a:r>
              <a:rPr sz="800" dirty="0">
                <a:solidFill>
                  <a:prstClr val="black"/>
                </a:solidFill>
                <a:latin typeface="Verdana"/>
                <a:cs typeface="Verdana"/>
              </a:rPr>
              <a:t>red</a:t>
            </a:r>
            <a:r>
              <a:rPr sz="800" spc="-15"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PC</a:t>
            </a:r>
            <a:endParaRPr sz="800">
              <a:solidFill>
                <a:prstClr val="black"/>
              </a:solidFill>
              <a:latin typeface="Verdana"/>
              <a:cs typeface="Verdana"/>
            </a:endParaRPr>
          </a:p>
          <a:p>
            <a:pPr marL="208915"/>
            <a:r>
              <a:rPr sz="800" dirty="0">
                <a:solidFill>
                  <a:prstClr val="black"/>
                </a:solidFill>
                <a:latin typeface="Verdana"/>
                <a:cs typeface="Verdana"/>
              </a:rPr>
              <a:t>4</a:t>
            </a:r>
            <a:r>
              <a:rPr sz="800" spc="-5" dirty="0">
                <a:solidFill>
                  <a:prstClr val="black"/>
                </a:solidFill>
                <a:latin typeface="Verdana"/>
                <a:cs typeface="Verdana"/>
              </a:rPr>
              <a:t>.</a:t>
            </a:r>
            <a:r>
              <a:rPr sz="800" dirty="0">
                <a:solidFill>
                  <a:prstClr val="black"/>
                </a:solidFill>
                <a:latin typeface="Verdana"/>
                <a:cs typeface="Verdana"/>
              </a:rPr>
              <a:t>8</a:t>
            </a:r>
            <a:r>
              <a:rPr sz="800" spc="-5" dirty="0">
                <a:solidFill>
                  <a:prstClr val="black"/>
                </a:solidFill>
                <a:latin typeface="Verdana"/>
                <a:cs typeface="Verdana"/>
              </a:rPr>
              <a:t> </a:t>
            </a:r>
            <a:r>
              <a:rPr sz="800" dirty="0">
                <a:solidFill>
                  <a:prstClr val="black"/>
                </a:solidFill>
                <a:latin typeface="Verdana"/>
                <a:cs typeface="Verdana"/>
              </a:rPr>
              <a:t>d</a:t>
            </a:r>
            <a:r>
              <a:rPr sz="800" spc="-5" dirty="0">
                <a:solidFill>
                  <a:prstClr val="black"/>
                </a:solidFill>
                <a:latin typeface="Verdana"/>
                <a:cs typeface="Verdana"/>
              </a:rPr>
              <a:t>ata</a:t>
            </a:r>
            <a:r>
              <a:rPr sz="800" dirty="0">
                <a:solidFill>
                  <a:prstClr val="black"/>
                </a:solidFill>
                <a:latin typeface="Verdana"/>
                <a:cs typeface="Verdana"/>
              </a:rPr>
              <a:t>b</a:t>
            </a:r>
            <a:r>
              <a:rPr sz="800" spc="-5" dirty="0">
                <a:solidFill>
                  <a:prstClr val="black"/>
                </a:solidFill>
                <a:latin typeface="Verdana"/>
                <a:cs typeface="Verdana"/>
              </a:rPr>
              <a:t>a</a:t>
            </a:r>
            <a:r>
              <a:rPr sz="800" dirty="0">
                <a:solidFill>
                  <a:prstClr val="black"/>
                </a:solidFill>
                <a:latin typeface="Verdana"/>
                <a:cs typeface="Verdana"/>
              </a:rPr>
              <a:t>se</a:t>
            </a:r>
            <a:endParaRPr sz="800">
              <a:solidFill>
                <a:prstClr val="black"/>
              </a:solidFill>
              <a:latin typeface="Verdana"/>
              <a:cs typeface="Verdana"/>
            </a:endParaRPr>
          </a:p>
        </p:txBody>
      </p:sp>
      <p:sp>
        <p:nvSpPr>
          <p:cNvPr id="80" name="object 77"/>
          <p:cNvSpPr/>
          <p:nvPr/>
        </p:nvSpPr>
        <p:spPr>
          <a:xfrm>
            <a:off x="2776725" y="3662163"/>
            <a:ext cx="1275587" cy="300227"/>
          </a:xfrm>
          <a:prstGeom prst="rect">
            <a:avLst/>
          </a:prstGeom>
          <a:blipFill>
            <a:blip r:embed="rId34" cstate="print"/>
            <a:stretch>
              <a:fillRect/>
            </a:stretch>
          </a:blipFill>
        </p:spPr>
        <p:txBody>
          <a:bodyPr wrap="square" lIns="0" tIns="0" rIns="0" bIns="0" rtlCol="0"/>
          <a:lstStyle/>
          <a:p>
            <a:pPr>
              <a:defRPr/>
            </a:pPr>
            <a:endParaRPr kumimoji="0" kern="0" smtClean="0">
              <a:solidFill>
                <a:prstClr val="black"/>
              </a:solidFill>
            </a:endParaRPr>
          </a:p>
        </p:txBody>
      </p:sp>
      <p:sp>
        <p:nvSpPr>
          <p:cNvPr id="81" name="object 78"/>
          <p:cNvSpPr/>
          <p:nvPr/>
        </p:nvSpPr>
        <p:spPr>
          <a:xfrm>
            <a:off x="2894075" y="3691128"/>
            <a:ext cx="1075943" cy="338327"/>
          </a:xfrm>
          <a:prstGeom prst="rect">
            <a:avLst/>
          </a:prstGeom>
          <a:blipFill>
            <a:blip r:embed="rId35" cstate="print"/>
            <a:stretch>
              <a:fillRect/>
            </a:stretch>
          </a:blipFill>
        </p:spPr>
        <p:txBody>
          <a:bodyPr wrap="square" lIns="0" tIns="0" rIns="0" bIns="0" rtlCol="0"/>
          <a:lstStyle/>
          <a:p>
            <a:pPr>
              <a:defRPr/>
            </a:pPr>
            <a:endParaRPr kumimoji="0" kern="0" smtClean="0">
              <a:solidFill>
                <a:prstClr val="black"/>
              </a:solidFill>
            </a:endParaRPr>
          </a:p>
        </p:txBody>
      </p:sp>
      <p:sp>
        <p:nvSpPr>
          <p:cNvPr id="82" name="object 79"/>
          <p:cNvSpPr/>
          <p:nvPr/>
        </p:nvSpPr>
        <p:spPr>
          <a:xfrm>
            <a:off x="2700985" y="3585514"/>
            <a:ext cx="1271638" cy="298348"/>
          </a:xfrm>
          <a:prstGeom prst="rect">
            <a:avLst/>
          </a:prstGeom>
          <a:blipFill>
            <a:blip r:embed="rId36" cstate="print"/>
            <a:stretch>
              <a:fillRect/>
            </a:stretch>
          </a:blipFill>
        </p:spPr>
        <p:txBody>
          <a:bodyPr wrap="square" lIns="0" tIns="0" rIns="0" bIns="0" rtlCol="0"/>
          <a:lstStyle/>
          <a:p>
            <a:pPr>
              <a:defRPr/>
            </a:pPr>
            <a:endParaRPr kumimoji="0" kern="0" smtClean="0">
              <a:solidFill>
                <a:prstClr val="black"/>
              </a:solidFill>
            </a:endParaRPr>
          </a:p>
        </p:txBody>
      </p:sp>
      <p:sp>
        <p:nvSpPr>
          <p:cNvPr id="83" name="object 80"/>
          <p:cNvSpPr txBox="1"/>
          <p:nvPr/>
        </p:nvSpPr>
        <p:spPr>
          <a:xfrm>
            <a:off x="2866728" y="3648467"/>
            <a:ext cx="939165" cy="249554"/>
          </a:xfrm>
          <a:prstGeom prst="rect">
            <a:avLst/>
          </a:prstGeom>
        </p:spPr>
        <p:txBody>
          <a:bodyPr vert="horz" wrap="square" lIns="0" tIns="0" rIns="0" bIns="0" rtlCol="0">
            <a:spAutoFit/>
          </a:bodyPr>
          <a:lstStyle/>
          <a:p>
            <a:pPr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4: SD</a:t>
            </a:r>
            <a:endParaRPr sz="800">
              <a:solidFill>
                <a:prstClr val="black"/>
              </a:solidFill>
              <a:latin typeface="Verdana"/>
              <a:cs typeface="Verdana"/>
            </a:endParaRPr>
          </a:p>
          <a:p>
            <a:pPr algn="ctr"/>
            <a:r>
              <a:rPr sz="800" dirty="0">
                <a:solidFill>
                  <a:prstClr val="black"/>
                </a:solidFill>
                <a:latin typeface="Verdana"/>
                <a:cs typeface="Verdana"/>
              </a:rPr>
              <a:t>reco</a:t>
            </a:r>
            <a:r>
              <a:rPr sz="800" spc="-5" dirty="0">
                <a:solidFill>
                  <a:prstClr val="black"/>
                </a:solidFill>
                <a:latin typeface="Verdana"/>
                <a:cs typeface="Verdana"/>
              </a:rPr>
              <a:t>mm</a:t>
            </a:r>
            <a:r>
              <a:rPr sz="800" spc="-15" dirty="0">
                <a:solidFill>
                  <a:prstClr val="black"/>
                </a:solidFill>
                <a:latin typeface="Verdana"/>
                <a:cs typeface="Verdana"/>
              </a:rPr>
              <a:t>e</a:t>
            </a:r>
            <a:r>
              <a:rPr sz="800" spc="-5" dirty="0">
                <a:solidFill>
                  <a:prstClr val="black"/>
                </a:solidFill>
                <a:latin typeface="Verdana"/>
                <a:cs typeface="Verdana"/>
              </a:rPr>
              <a:t>n</a:t>
            </a:r>
            <a:r>
              <a:rPr sz="800" dirty="0">
                <a:solidFill>
                  <a:prstClr val="black"/>
                </a:solidFill>
                <a:latin typeface="Verdana"/>
                <a:cs typeface="Verdana"/>
              </a:rPr>
              <a:t>d</a:t>
            </a:r>
            <a:r>
              <a:rPr sz="800" spc="-5" dirty="0">
                <a:solidFill>
                  <a:prstClr val="black"/>
                </a:solidFill>
                <a:latin typeface="Verdana"/>
                <a:cs typeface="Verdana"/>
              </a:rPr>
              <a:t>ati</a:t>
            </a:r>
            <a:r>
              <a:rPr sz="800" dirty="0">
                <a:solidFill>
                  <a:prstClr val="black"/>
                </a:solidFill>
                <a:latin typeface="Verdana"/>
                <a:cs typeface="Verdana"/>
              </a:rPr>
              <a:t>o</a:t>
            </a:r>
            <a:r>
              <a:rPr sz="800" spc="-5" dirty="0">
                <a:solidFill>
                  <a:prstClr val="black"/>
                </a:solidFill>
                <a:latin typeface="Verdana"/>
                <a:cs typeface="Verdana"/>
              </a:rPr>
              <a:t>ns</a:t>
            </a:r>
            <a:endParaRPr sz="800">
              <a:solidFill>
                <a:prstClr val="black"/>
              </a:solidFill>
              <a:latin typeface="Verdana"/>
              <a:cs typeface="Verdana"/>
            </a:endParaRPr>
          </a:p>
        </p:txBody>
      </p:sp>
      <p:sp>
        <p:nvSpPr>
          <p:cNvPr id="84" name="object 81"/>
          <p:cNvSpPr/>
          <p:nvPr/>
        </p:nvSpPr>
        <p:spPr>
          <a:xfrm>
            <a:off x="2779776" y="4026420"/>
            <a:ext cx="1274063" cy="304787"/>
          </a:xfrm>
          <a:prstGeom prst="rect">
            <a:avLst/>
          </a:prstGeom>
          <a:blipFill>
            <a:blip r:embed="rId37" cstate="print"/>
            <a:stretch>
              <a:fillRect/>
            </a:stretch>
          </a:blipFill>
        </p:spPr>
        <p:txBody>
          <a:bodyPr wrap="square" lIns="0" tIns="0" rIns="0" bIns="0" rtlCol="0"/>
          <a:lstStyle/>
          <a:p>
            <a:pPr>
              <a:defRPr/>
            </a:pPr>
            <a:endParaRPr kumimoji="0" kern="0" smtClean="0">
              <a:solidFill>
                <a:prstClr val="black"/>
              </a:solidFill>
            </a:endParaRPr>
          </a:p>
        </p:txBody>
      </p:sp>
      <p:sp>
        <p:nvSpPr>
          <p:cNvPr id="85" name="object 82"/>
          <p:cNvSpPr/>
          <p:nvPr/>
        </p:nvSpPr>
        <p:spPr>
          <a:xfrm>
            <a:off x="2830066" y="4044696"/>
            <a:ext cx="1208531" cy="338327"/>
          </a:xfrm>
          <a:prstGeom prst="rect">
            <a:avLst/>
          </a:prstGeom>
          <a:blipFill>
            <a:blip r:embed="rId38" cstate="print"/>
            <a:stretch>
              <a:fillRect/>
            </a:stretch>
          </a:blipFill>
        </p:spPr>
        <p:txBody>
          <a:bodyPr wrap="square" lIns="0" tIns="0" rIns="0" bIns="0" rtlCol="0"/>
          <a:lstStyle/>
          <a:p>
            <a:pPr>
              <a:defRPr/>
            </a:pPr>
            <a:endParaRPr kumimoji="0" kern="0" smtClean="0">
              <a:solidFill>
                <a:prstClr val="black"/>
              </a:solidFill>
            </a:endParaRPr>
          </a:p>
        </p:txBody>
      </p:sp>
      <p:sp>
        <p:nvSpPr>
          <p:cNvPr id="86" name="object 83"/>
          <p:cNvSpPr/>
          <p:nvPr/>
        </p:nvSpPr>
        <p:spPr>
          <a:xfrm>
            <a:off x="2703957" y="3949700"/>
            <a:ext cx="1270152" cy="3025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87" name="object 84"/>
          <p:cNvSpPr txBox="1"/>
          <p:nvPr/>
        </p:nvSpPr>
        <p:spPr>
          <a:xfrm>
            <a:off x="2801958" y="4003122"/>
            <a:ext cx="1072515" cy="249554"/>
          </a:xfrm>
          <a:prstGeom prst="rect">
            <a:avLst/>
          </a:prstGeom>
        </p:spPr>
        <p:txBody>
          <a:bodyPr vert="horz" wrap="square" lIns="0" tIns="0" rIns="0" bIns="0" rtlCol="0">
            <a:spAutoFit/>
          </a:bodyPr>
          <a:lstStyle/>
          <a:p>
            <a:pPr marL="12700" marR="5080" indent="5270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5: Be</a:t>
            </a:r>
            <a:r>
              <a:rPr sz="800" spc="-5" dirty="0">
                <a:solidFill>
                  <a:prstClr val="black"/>
                </a:solidFill>
                <a:latin typeface="Verdana"/>
                <a:cs typeface="Verdana"/>
              </a:rPr>
              <a:t>tt</a:t>
            </a:r>
            <a:r>
              <a:rPr sz="800" dirty="0">
                <a:solidFill>
                  <a:prstClr val="black"/>
                </a:solidFill>
                <a:latin typeface="Verdana"/>
                <a:cs typeface="Verdana"/>
              </a:rPr>
              <a:t>er</a:t>
            </a:r>
            <a:r>
              <a:rPr sz="800" spc="-15" dirty="0">
                <a:solidFill>
                  <a:prstClr val="black"/>
                </a:solidFill>
                <a:latin typeface="Verdana"/>
                <a:cs typeface="Verdana"/>
              </a:rPr>
              <a:t> </a:t>
            </a:r>
            <a:r>
              <a:rPr sz="800" spc="-5" dirty="0">
                <a:solidFill>
                  <a:prstClr val="black"/>
                </a:solidFill>
                <a:latin typeface="Verdana"/>
                <a:cs typeface="Verdana"/>
              </a:rPr>
              <a:t>u</a:t>
            </a:r>
            <a:r>
              <a:rPr sz="800" dirty="0">
                <a:solidFill>
                  <a:prstClr val="black"/>
                </a:solidFill>
                <a:latin typeface="Verdana"/>
                <a:cs typeface="Verdana"/>
              </a:rPr>
              <a:t>se</a:t>
            </a:r>
            <a:r>
              <a:rPr sz="800" spc="5" dirty="0">
                <a:solidFill>
                  <a:prstClr val="black"/>
                </a:solidFill>
                <a:latin typeface="Verdana"/>
                <a:cs typeface="Verdana"/>
              </a:rPr>
              <a:t> </a:t>
            </a:r>
            <a:r>
              <a:rPr sz="800" dirty="0">
                <a:solidFill>
                  <a:prstClr val="black"/>
                </a:solidFill>
                <a:latin typeface="Verdana"/>
                <a:cs typeface="Verdana"/>
              </a:rPr>
              <a:t>of ex</a:t>
            </a:r>
            <a:r>
              <a:rPr sz="800" spc="-5" dirty="0">
                <a:solidFill>
                  <a:prstClr val="black"/>
                </a:solidFill>
                <a:latin typeface="Verdana"/>
                <a:cs typeface="Verdana"/>
              </a:rPr>
              <a:t>i</a:t>
            </a:r>
            <a:r>
              <a:rPr sz="800" dirty="0">
                <a:solidFill>
                  <a:prstClr val="black"/>
                </a:solidFill>
                <a:latin typeface="Verdana"/>
                <a:cs typeface="Verdana"/>
              </a:rPr>
              <a:t>s</a:t>
            </a:r>
            <a:r>
              <a:rPr sz="800" spc="-5" dirty="0">
                <a:solidFill>
                  <a:prstClr val="black"/>
                </a:solidFill>
                <a:latin typeface="Verdana"/>
                <a:cs typeface="Verdana"/>
              </a:rPr>
              <a:t>tin</a:t>
            </a:r>
            <a:r>
              <a:rPr sz="800" dirty="0">
                <a:solidFill>
                  <a:prstClr val="black"/>
                </a:solidFill>
                <a:latin typeface="Verdana"/>
                <a:cs typeface="Verdana"/>
              </a:rPr>
              <a:t>g</a:t>
            </a:r>
            <a:r>
              <a:rPr sz="800" spc="5" dirty="0">
                <a:solidFill>
                  <a:prstClr val="black"/>
                </a:solidFill>
                <a:latin typeface="Verdana"/>
                <a:cs typeface="Verdana"/>
              </a:rPr>
              <a:t> </a:t>
            </a:r>
            <a:r>
              <a:rPr sz="800" spc="-5" dirty="0">
                <a:solidFill>
                  <a:prstClr val="black"/>
                </a:solidFill>
                <a:latin typeface="Verdana"/>
                <a:cs typeface="Verdana"/>
              </a:rPr>
              <a:t>t</a:t>
            </a:r>
            <a:r>
              <a:rPr sz="800" dirty="0">
                <a:solidFill>
                  <a:prstClr val="black"/>
                </a:solidFill>
                <a:latin typeface="Verdana"/>
                <a:cs typeface="Verdana"/>
              </a:rPr>
              <a:t>er</a:t>
            </a:r>
            <a:r>
              <a:rPr sz="800" spc="-5" dirty="0">
                <a:solidFill>
                  <a:prstClr val="black"/>
                </a:solidFill>
                <a:latin typeface="Verdana"/>
                <a:cs typeface="Verdana"/>
              </a:rPr>
              <a:t>min</a:t>
            </a:r>
            <a:r>
              <a:rPr sz="800" dirty="0">
                <a:solidFill>
                  <a:prstClr val="black"/>
                </a:solidFill>
                <a:latin typeface="Verdana"/>
                <a:cs typeface="Verdana"/>
              </a:rPr>
              <a:t>o</a:t>
            </a:r>
            <a:r>
              <a:rPr sz="800" spc="-5" dirty="0">
                <a:solidFill>
                  <a:prstClr val="black"/>
                </a:solidFill>
                <a:latin typeface="Verdana"/>
                <a:cs typeface="Verdana"/>
              </a:rPr>
              <a:t>l</a:t>
            </a:r>
            <a:r>
              <a:rPr sz="800" dirty="0">
                <a:solidFill>
                  <a:prstClr val="black"/>
                </a:solidFill>
                <a:latin typeface="Verdana"/>
                <a:cs typeface="Verdana"/>
              </a:rPr>
              <a:t>ogy</a:t>
            </a:r>
          </a:p>
        </p:txBody>
      </p:sp>
      <p:sp>
        <p:nvSpPr>
          <p:cNvPr id="88" name="object 85"/>
          <p:cNvSpPr/>
          <p:nvPr/>
        </p:nvSpPr>
        <p:spPr>
          <a:xfrm>
            <a:off x="2778251" y="4375403"/>
            <a:ext cx="1274051" cy="213359"/>
          </a:xfrm>
          <a:prstGeom prst="rect">
            <a:avLst/>
          </a:prstGeom>
          <a:blipFill>
            <a:blip r:embed="rId39" cstate="print"/>
            <a:stretch>
              <a:fillRect/>
            </a:stretch>
          </a:blipFill>
        </p:spPr>
        <p:txBody>
          <a:bodyPr wrap="square" lIns="0" tIns="0" rIns="0" bIns="0" rtlCol="0"/>
          <a:lstStyle/>
          <a:p>
            <a:pPr>
              <a:defRPr/>
            </a:pPr>
            <a:endParaRPr kumimoji="0" kern="0" smtClean="0">
              <a:solidFill>
                <a:prstClr val="black"/>
              </a:solidFill>
            </a:endParaRPr>
          </a:p>
        </p:txBody>
      </p:sp>
      <p:sp>
        <p:nvSpPr>
          <p:cNvPr id="89" name="object 86"/>
          <p:cNvSpPr/>
          <p:nvPr/>
        </p:nvSpPr>
        <p:spPr>
          <a:xfrm>
            <a:off x="2857500" y="4399787"/>
            <a:ext cx="1187183" cy="216407"/>
          </a:xfrm>
          <a:prstGeom prst="rect">
            <a:avLst/>
          </a:prstGeom>
          <a:blipFill>
            <a:blip r:embed="rId40" cstate="print"/>
            <a:stretch>
              <a:fillRect/>
            </a:stretch>
          </a:blipFill>
        </p:spPr>
        <p:txBody>
          <a:bodyPr wrap="square" lIns="0" tIns="0" rIns="0" bIns="0" rtlCol="0"/>
          <a:lstStyle/>
          <a:p>
            <a:pPr>
              <a:defRPr/>
            </a:pPr>
            <a:endParaRPr kumimoji="0" kern="0" smtClean="0">
              <a:solidFill>
                <a:prstClr val="black"/>
              </a:solidFill>
            </a:endParaRPr>
          </a:p>
        </p:txBody>
      </p:sp>
      <p:sp>
        <p:nvSpPr>
          <p:cNvPr id="90" name="object 87"/>
          <p:cNvSpPr/>
          <p:nvPr/>
        </p:nvSpPr>
        <p:spPr>
          <a:xfrm>
            <a:off x="2702471" y="4298467"/>
            <a:ext cx="1270152" cy="211505"/>
          </a:xfrm>
          <a:prstGeom prst="rect">
            <a:avLst/>
          </a:prstGeom>
          <a:blipFill>
            <a:blip r:embed="rId41" cstate="print"/>
            <a:stretch>
              <a:fillRect/>
            </a:stretch>
          </a:blipFill>
        </p:spPr>
        <p:txBody>
          <a:bodyPr wrap="square" lIns="0" tIns="0" rIns="0" bIns="0" rtlCol="0"/>
          <a:lstStyle/>
          <a:p>
            <a:pPr>
              <a:defRPr/>
            </a:pPr>
            <a:endParaRPr kumimoji="0" kern="0" smtClean="0">
              <a:solidFill>
                <a:prstClr val="black"/>
              </a:solidFill>
            </a:endParaRPr>
          </a:p>
        </p:txBody>
      </p:sp>
      <p:sp>
        <p:nvSpPr>
          <p:cNvPr id="91" name="object 88"/>
          <p:cNvSpPr txBox="1"/>
          <p:nvPr/>
        </p:nvSpPr>
        <p:spPr>
          <a:xfrm>
            <a:off x="2829389" y="4357400"/>
            <a:ext cx="101409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6: ADR</a:t>
            </a:r>
            <a:r>
              <a:rPr sz="800" spc="-5" dirty="0">
                <a:solidFill>
                  <a:prstClr val="black"/>
                </a:solidFill>
                <a:latin typeface="Verdana"/>
                <a:cs typeface="Verdana"/>
              </a:rPr>
              <a:t> </a:t>
            </a:r>
            <a:r>
              <a:rPr sz="800" dirty="0">
                <a:solidFill>
                  <a:prstClr val="black"/>
                </a:solidFill>
                <a:latin typeface="Verdana"/>
                <a:cs typeface="Verdana"/>
              </a:rPr>
              <a:t>gro</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92" name="object 89"/>
          <p:cNvSpPr/>
          <p:nvPr/>
        </p:nvSpPr>
        <p:spPr>
          <a:xfrm>
            <a:off x="2779775" y="4637523"/>
            <a:ext cx="1274063" cy="312419"/>
          </a:xfrm>
          <a:prstGeom prst="rect">
            <a:avLst/>
          </a:prstGeom>
          <a:blipFill>
            <a:blip r:embed="rId42" cstate="print"/>
            <a:stretch>
              <a:fillRect/>
            </a:stretch>
          </a:blipFill>
        </p:spPr>
        <p:txBody>
          <a:bodyPr wrap="square" lIns="0" tIns="0" rIns="0" bIns="0" rtlCol="0"/>
          <a:lstStyle/>
          <a:p>
            <a:pPr>
              <a:defRPr/>
            </a:pPr>
            <a:endParaRPr kumimoji="0" kern="0" smtClean="0">
              <a:solidFill>
                <a:prstClr val="black"/>
              </a:solidFill>
            </a:endParaRPr>
          </a:p>
        </p:txBody>
      </p:sp>
      <p:sp>
        <p:nvSpPr>
          <p:cNvPr id="93" name="object 90"/>
          <p:cNvSpPr/>
          <p:nvPr/>
        </p:nvSpPr>
        <p:spPr>
          <a:xfrm>
            <a:off x="2886455" y="4668011"/>
            <a:ext cx="1094231" cy="338327"/>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94" name="object 91"/>
          <p:cNvSpPr/>
          <p:nvPr/>
        </p:nvSpPr>
        <p:spPr>
          <a:xfrm>
            <a:off x="2703957" y="4561801"/>
            <a:ext cx="1270152" cy="308152"/>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95" name="object 92"/>
          <p:cNvSpPr txBox="1"/>
          <p:nvPr/>
        </p:nvSpPr>
        <p:spPr>
          <a:xfrm>
            <a:off x="2858274" y="4625205"/>
            <a:ext cx="958850" cy="249554"/>
          </a:xfrm>
          <a:prstGeom prst="rect">
            <a:avLst/>
          </a:prstGeom>
        </p:spPr>
        <p:txBody>
          <a:bodyPr vert="horz" wrap="square" lIns="0" tIns="0" rIns="0" bIns="0" rtlCol="0">
            <a:spAutoFit/>
          </a:bodyPr>
          <a:lstStyle/>
          <a:p>
            <a:pPr marL="172085" marR="5080" indent="-16002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7: O</a:t>
            </a:r>
            <a:r>
              <a:rPr sz="800" spc="-5" dirty="0">
                <a:solidFill>
                  <a:prstClr val="black"/>
                </a:solidFill>
                <a:latin typeface="Verdana"/>
                <a:cs typeface="Verdana"/>
              </a:rPr>
              <a:t>th</a:t>
            </a:r>
            <a:r>
              <a:rPr sz="800" dirty="0">
                <a:solidFill>
                  <a:prstClr val="black"/>
                </a:solidFill>
                <a:latin typeface="Verdana"/>
                <a:cs typeface="Verdana"/>
              </a:rPr>
              <a:t>er</a:t>
            </a:r>
            <a:r>
              <a:rPr sz="800" spc="-5" dirty="0">
                <a:solidFill>
                  <a:prstClr val="black"/>
                </a:solidFill>
                <a:latin typeface="Verdana"/>
                <a:cs typeface="Verdana"/>
              </a:rPr>
              <a:t> in</a:t>
            </a:r>
            <a:r>
              <a:rPr sz="800" spc="5" dirty="0">
                <a:solidFill>
                  <a:prstClr val="black"/>
                </a:solidFill>
                <a:latin typeface="Verdana"/>
                <a:cs typeface="Verdana"/>
              </a:rPr>
              <a:t>f</a:t>
            </a:r>
            <a:r>
              <a:rPr sz="800" dirty="0">
                <a:solidFill>
                  <a:prstClr val="black"/>
                </a:solidFill>
                <a:latin typeface="Verdana"/>
                <a:cs typeface="Verdana"/>
              </a:rPr>
              <a:t>o</a:t>
            </a:r>
            <a:r>
              <a:rPr sz="800" spc="20" dirty="0">
                <a:solidFill>
                  <a:prstClr val="black"/>
                </a:solidFill>
                <a:latin typeface="Verdana"/>
                <a:cs typeface="Verdana"/>
              </a:rPr>
              <a:t> </a:t>
            </a:r>
            <a:r>
              <a:rPr sz="800" spc="-5" dirty="0">
                <a:solidFill>
                  <a:prstClr val="black"/>
                </a:solidFill>
                <a:latin typeface="Verdana"/>
                <a:cs typeface="Verdana"/>
              </a:rPr>
              <a:t>to </a:t>
            </a:r>
            <a:r>
              <a:rPr sz="800" dirty="0">
                <a:solidFill>
                  <a:prstClr val="black"/>
                </a:solidFill>
                <a:latin typeface="Verdana"/>
                <a:cs typeface="Verdana"/>
              </a:rPr>
              <a:t>e</a:t>
            </a:r>
            <a:r>
              <a:rPr sz="800" spc="-5" dirty="0">
                <a:solidFill>
                  <a:prstClr val="black"/>
                </a:solidFill>
                <a:latin typeface="Verdana"/>
                <a:cs typeface="Verdana"/>
              </a:rPr>
              <a:t>nhan</a:t>
            </a:r>
            <a:r>
              <a:rPr sz="800" dirty="0">
                <a:solidFill>
                  <a:prstClr val="black"/>
                </a:solidFill>
                <a:latin typeface="Verdana"/>
                <a:cs typeface="Verdana"/>
              </a:rPr>
              <a:t>ce</a:t>
            </a:r>
            <a:r>
              <a:rPr sz="800" spc="5" dirty="0">
                <a:solidFill>
                  <a:prstClr val="black"/>
                </a:solidFill>
                <a:latin typeface="Verdana"/>
                <a:cs typeface="Verdana"/>
              </a:rPr>
              <a:t> </a:t>
            </a:r>
            <a:r>
              <a:rPr sz="800" dirty="0">
                <a:solidFill>
                  <a:prstClr val="black"/>
                </a:solidFill>
                <a:latin typeface="Verdana"/>
                <a:cs typeface="Verdana"/>
              </a:rPr>
              <a:t>SD</a:t>
            </a:r>
            <a:endParaRPr sz="800">
              <a:solidFill>
                <a:prstClr val="black"/>
              </a:solidFill>
              <a:latin typeface="Verdana"/>
              <a:cs typeface="Verdana"/>
            </a:endParaRPr>
          </a:p>
        </p:txBody>
      </p:sp>
      <p:sp>
        <p:nvSpPr>
          <p:cNvPr id="96" name="object 93"/>
          <p:cNvSpPr/>
          <p:nvPr/>
        </p:nvSpPr>
        <p:spPr>
          <a:xfrm>
            <a:off x="2779775" y="5001767"/>
            <a:ext cx="1274063" cy="304799"/>
          </a:xfrm>
          <a:prstGeom prst="rect">
            <a:avLst/>
          </a:prstGeom>
          <a:blipFill>
            <a:blip r:embed="rId44" cstate="print"/>
            <a:stretch>
              <a:fillRect/>
            </a:stretch>
          </a:blipFill>
        </p:spPr>
        <p:txBody>
          <a:bodyPr wrap="square" lIns="0" tIns="0" rIns="0" bIns="0" rtlCol="0"/>
          <a:lstStyle/>
          <a:p>
            <a:pPr>
              <a:defRPr/>
            </a:pPr>
            <a:endParaRPr kumimoji="0" kern="0" smtClean="0">
              <a:solidFill>
                <a:prstClr val="black"/>
              </a:solidFill>
            </a:endParaRPr>
          </a:p>
        </p:txBody>
      </p:sp>
      <p:sp>
        <p:nvSpPr>
          <p:cNvPr id="97" name="object 94"/>
          <p:cNvSpPr/>
          <p:nvPr/>
        </p:nvSpPr>
        <p:spPr>
          <a:xfrm>
            <a:off x="2827017" y="5030723"/>
            <a:ext cx="1214627" cy="338327"/>
          </a:xfrm>
          <a:prstGeom prst="rect">
            <a:avLst/>
          </a:prstGeom>
          <a:blipFill>
            <a:blip r:embed="rId45" cstate="print"/>
            <a:stretch>
              <a:fillRect/>
            </a:stretch>
          </a:blipFill>
        </p:spPr>
        <p:txBody>
          <a:bodyPr wrap="square" lIns="0" tIns="0" rIns="0" bIns="0" rtlCol="0"/>
          <a:lstStyle/>
          <a:p>
            <a:pPr>
              <a:defRPr/>
            </a:pPr>
            <a:endParaRPr kumimoji="0" kern="0" smtClean="0">
              <a:solidFill>
                <a:prstClr val="black"/>
              </a:solidFill>
            </a:endParaRPr>
          </a:p>
        </p:txBody>
      </p:sp>
      <p:sp>
        <p:nvSpPr>
          <p:cNvPr id="98" name="object 95"/>
          <p:cNvSpPr/>
          <p:nvPr/>
        </p:nvSpPr>
        <p:spPr>
          <a:xfrm>
            <a:off x="2703957" y="4925986"/>
            <a:ext cx="1270152" cy="301155"/>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99" name="object 96"/>
          <p:cNvSpPr txBox="1"/>
          <p:nvPr/>
        </p:nvSpPr>
        <p:spPr>
          <a:xfrm>
            <a:off x="2798870" y="4989061"/>
            <a:ext cx="1077595" cy="249554"/>
          </a:xfrm>
          <a:prstGeom prst="rect">
            <a:avLst/>
          </a:prstGeom>
        </p:spPr>
        <p:txBody>
          <a:bodyPr vert="horz" wrap="square" lIns="0" tIns="0" rIns="0" bIns="0" rtlCol="0">
            <a:spAutoFit/>
          </a:bodyPr>
          <a:lstStyle/>
          <a:p>
            <a:pPr marL="253365" marR="5080" indent="-2413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8: S</a:t>
            </a:r>
            <a:r>
              <a:rPr sz="800" spc="-5" dirty="0">
                <a:solidFill>
                  <a:prstClr val="black"/>
                </a:solidFill>
                <a:latin typeface="Verdana"/>
                <a:cs typeface="Verdana"/>
              </a:rPr>
              <a:t>u</a:t>
            </a:r>
            <a:r>
              <a:rPr sz="800" dirty="0">
                <a:solidFill>
                  <a:prstClr val="black"/>
                </a:solidFill>
                <a:latin typeface="Verdana"/>
                <a:cs typeface="Verdana"/>
              </a:rPr>
              <a:t>bgro</a:t>
            </a:r>
            <a:r>
              <a:rPr sz="800" spc="-5" dirty="0">
                <a:solidFill>
                  <a:prstClr val="black"/>
                </a:solidFill>
                <a:latin typeface="Verdana"/>
                <a:cs typeface="Verdana"/>
              </a:rPr>
              <a:t>u</a:t>
            </a:r>
            <a:r>
              <a:rPr sz="800" dirty="0">
                <a:solidFill>
                  <a:prstClr val="black"/>
                </a:solidFill>
                <a:latin typeface="Verdana"/>
                <a:cs typeface="Verdana"/>
              </a:rPr>
              <a:t>ps</a:t>
            </a:r>
            <a:r>
              <a:rPr sz="800" spc="-5" dirty="0">
                <a:solidFill>
                  <a:prstClr val="black"/>
                </a:solidFill>
                <a:latin typeface="Verdana"/>
                <a:cs typeface="Verdana"/>
              </a:rPr>
              <a:t> and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5" dirty="0">
                <a:solidFill>
                  <a:prstClr val="black"/>
                </a:solidFill>
                <a:latin typeface="Verdana"/>
                <a:cs typeface="Verdana"/>
              </a:rPr>
              <a:t> </a:t>
            </a:r>
            <a:r>
              <a:rPr sz="800" spc="5" dirty="0">
                <a:solidFill>
                  <a:prstClr val="black"/>
                </a:solidFill>
                <a:latin typeface="Verdana"/>
                <a:cs typeface="Verdana"/>
              </a:rPr>
              <a:t>f</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a:t>
            </a:r>
            <a:r>
              <a:rPr sz="800" dirty="0">
                <a:solidFill>
                  <a:prstClr val="black"/>
                </a:solidFill>
                <a:latin typeface="Verdana"/>
                <a:cs typeface="Verdana"/>
              </a:rPr>
              <a:t>ors</a:t>
            </a:r>
            <a:endParaRPr sz="800">
              <a:solidFill>
                <a:prstClr val="black"/>
              </a:solidFill>
              <a:latin typeface="Verdana"/>
              <a:cs typeface="Verdana"/>
            </a:endParaRPr>
          </a:p>
        </p:txBody>
      </p:sp>
      <p:sp>
        <p:nvSpPr>
          <p:cNvPr id="100" name="object 97"/>
          <p:cNvSpPr/>
          <p:nvPr/>
        </p:nvSpPr>
        <p:spPr>
          <a:xfrm>
            <a:off x="2778251" y="5344667"/>
            <a:ext cx="1274051" cy="304799"/>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101" name="object 98"/>
          <p:cNvSpPr/>
          <p:nvPr/>
        </p:nvSpPr>
        <p:spPr>
          <a:xfrm>
            <a:off x="2811777" y="5362955"/>
            <a:ext cx="1245107" cy="338327"/>
          </a:xfrm>
          <a:prstGeom prst="rect">
            <a:avLst/>
          </a:prstGeom>
          <a:blipFill>
            <a:blip r:embed="rId48" cstate="print"/>
            <a:stretch>
              <a:fillRect/>
            </a:stretch>
          </a:blipFill>
        </p:spPr>
        <p:txBody>
          <a:bodyPr wrap="square" lIns="0" tIns="0" rIns="0" bIns="0" rtlCol="0"/>
          <a:lstStyle/>
          <a:p>
            <a:pPr>
              <a:defRPr/>
            </a:pPr>
            <a:endParaRPr kumimoji="0" kern="0" smtClean="0">
              <a:solidFill>
                <a:prstClr val="black"/>
              </a:solidFill>
            </a:endParaRPr>
          </a:p>
        </p:txBody>
      </p:sp>
      <p:sp>
        <p:nvSpPr>
          <p:cNvPr id="102" name="object 99"/>
          <p:cNvSpPr/>
          <p:nvPr/>
        </p:nvSpPr>
        <p:spPr>
          <a:xfrm>
            <a:off x="2702471" y="5267756"/>
            <a:ext cx="1270152" cy="302552"/>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103" name="object 100"/>
          <p:cNvSpPr txBox="1"/>
          <p:nvPr/>
        </p:nvSpPr>
        <p:spPr>
          <a:xfrm>
            <a:off x="2783669" y="5321175"/>
            <a:ext cx="1106805" cy="249554"/>
          </a:xfrm>
          <a:prstGeom prst="rect">
            <a:avLst/>
          </a:prstGeom>
        </p:spPr>
        <p:txBody>
          <a:bodyPr vert="horz" wrap="square" lIns="0" tIns="0" rIns="0" bIns="0" rtlCol="0">
            <a:spAutoFit/>
          </a:bodyPr>
          <a:lstStyle/>
          <a:p>
            <a:pPr marL="426720" marR="5080" indent="-41465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9: SD</a:t>
            </a:r>
            <a:r>
              <a:rPr sz="800" spc="-5" dirty="0">
                <a:solidFill>
                  <a:prstClr val="black"/>
                </a:solidFill>
                <a:latin typeface="Verdana"/>
                <a:cs typeface="Verdana"/>
              </a:rPr>
              <a:t> </a:t>
            </a:r>
            <a:r>
              <a:rPr sz="800" spc="5" dirty="0">
                <a:solidFill>
                  <a:prstClr val="black"/>
                </a:solidFill>
                <a:latin typeface="Verdana"/>
                <a:cs typeface="Verdana"/>
              </a:rPr>
              <a:t>f</a:t>
            </a:r>
            <a:r>
              <a:rPr sz="800" dirty="0">
                <a:solidFill>
                  <a:prstClr val="black"/>
                </a:solidFill>
                <a:latin typeface="Verdana"/>
                <a:cs typeface="Verdana"/>
              </a:rPr>
              <a:t>rom</a:t>
            </a:r>
            <a:r>
              <a:rPr sz="800" spc="-20" dirty="0">
                <a:solidFill>
                  <a:prstClr val="black"/>
                </a:solidFill>
                <a:latin typeface="Verdana"/>
                <a:cs typeface="Verdana"/>
              </a:rPr>
              <a:t> </a:t>
            </a:r>
            <a:r>
              <a:rPr sz="800" dirty="0">
                <a:solidFill>
                  <a:prstClr val="black"/>
                </a:solidFill>
                <a:latin typeface="Verdana"/>
                <a:cs typeface="Verdana"/>
              </a:rPr>
              <a:t>c</a:t>
            </a:r>
            <a:r>
              <a:rPr sz="800" spc="-5" dirty="0">
                <a:solidFill>
                  <a:prstClr val="black"/>
                </a:solidFill>
                <a:latin typeface="Verdana"/>
                <a:cs typeface="Verdana"/>
              </a:rPr>
              <a:t>lini</a:t>
            </a:r>
            <a:r>
              <a:rPr sz="800" dirty="0">
                <a:solidFill>
                  <a:prstClr val="black"/>
                </a:solidFill>
                <a:latin typeface="Verdana"/>
                <a:cs typeface="Verdana"/>
              </a:rPr>
              <a:t>c</a:t>
            </a:r>
            <a:r>
              <a:rPr sz="800" spc="-5" dirty="0">
                <a:solidFill>
                  <a:prstClr val="black"/>
                </a:solidFill>
                <a:latin typeface="Verdana"/>
                <a:cs typeface="Verdana"/>
              </a:rPr>
              <a:t>a</a:t>
            </a:r>
            <a:r>
              <a:rPr sz="800" dirty="0">
                <a:solidFill>
                  <a:prstClr val="black"/>
                </a:solidFill>
                <a:latin typeface="Verdana"/>
                <a:cs typeface="Verdana"/>
              </a:rPr>
              <a:t>l </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ial</a:t>
            </a:r>
            <a:r>
              <a:rPr sz="800" dirty="0">
                <a:solidFill>
                  <a:prstClr val="black"/>
                </a:solidFill>
                <a:latin typeface="Verdana"/>
                <a:cs typeface="Verdana"/>
              </a:rPr>
              <a:t>s</a:t>
            </a:r>
            <a:endParaRPr sz="800">
              <a:solidFill>
                <a:prstClr val="black"/>
              </a:solidFill>
              <a:latin typeface="Verdana"/>
              <a:cs typeface="Verdana"/>
            </a:endParaRPr>
          </a:p>
        </p:txBody>
      </p:sp>
      <p:sp>
        <p:nvSpPr>
          <p:cNvPr id="104" name="object 101"/>
          <p:cNvSpPr/>
          <p:nvPr/>
        </p:nvSpPr>
        <p:spPr>
          <a:xfrm>
            <a:off x="2647505" y="5690761"/>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05" name="object 102"/>
          <p:cNvSpPr/>
          <p:nvPr/>
        </p:nvSpPr>
        <p:spPr>
          <a:xfrm>
            <a:off x="2779775" y="5687553"/>
            <a:ext cx="1274063" cy="169163"/>
          </a:xfrm>
          <a:prstGeom prst="rect">
            <a:avLst/>
          </a:prstGeom>
          <a:blipFill>
            <a:blip r:embed="rId49" cstate="print"/>
            <a:stretch>
              <a:fillRect/>
            </a:stretch>
          </a:blipFill>
        </p:spPr>
        <p:txBody>
          <a:bodyPr wrap="square" lIns="0" tIns="0" rIns="0" bIns="0" rtlCol="0"/>
          <a:lstStyle/>
          <a:p>
            <a:pPr>
              <a:defRPr/>
            </a:pPr>
            <a:endParaRPr kumimoji="0" kern="0" smtClean="0">
              <a:solidFill>
                <a:prstClr val="black"/>
              </a:solidFill>
            </a:endParaRPr>
          </a:p>
        </p:txBody>
      </p:sp>
      <p:sp>
        <p:nvSpPr>
          <p:cNvPr id="106" name="object 103"/>
          <p:cNvSpPr/>
          <p:nvPr/>
        </p:nvSpPr>
        <p:spPr>
          <a:xfrm>
            <a:off x="2918457" y="5699759"/>
            <a:ext cx="1031747" cy="216407"/>
          </a:xfrm>
          <a:prstGeom prst="rect">
            <a:avLst/>
          </a:prstGeom>
          <a:blipFill>
            <a:blip r:embed="rId50" cstate="print"/>
            <a:stretch>
              <a:fillRect/>
            </a:stretch>
          </a:blipFill>
        </p:spPr>
        <p:txBody>
          <a:bodyPr wrap="square" lIns="0" tIns="0" rIns="0" bIns="0" rtlCol="0"/>
          <a:lstStyle/>
          <a:p>
            <a:pPr>
              <a:defRPr/>
            </a:pPr>
            <a:endParaRPr kumimoji="0" kern="0" smtClean="0">
              <a:solidFill>
                <a:prstClr val="black"/>
              </a:solidFill>
            </a:endParaRPr>
          </a:p>
        </p:txBody>
      </p:sp>
      <p:sp>
        <p:nvSpPr>
          <p:cNvPr id="107" name="object 104"/>
          <p:cNvSpPr/>
          <p:nvPr/>
        </p:nvSpPr>
        <p:spPr>
          <a:xfrm>
            <a:off x="2703957" y="5610923"/>
            <a:ext cx="1270152" cy="16668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08" name="object 105"/>
          <p:cNvSpPr txBox="1"/>
          <p:nvPr/>
        </p:nvSpPr>
        <p:spPr>
          <a:xfrm>
            <a:off x="2890278" y="5658055"/>
            <a:ext cx="89535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10: SD</a:t>
            </a:r>
            <a:r>
              <a:rPr sz="800" spc="-5" dirty="0">
                <a:solidFill>
                  <a:prstClr val="black"/>
                </a:solidFill>
                <a:latin typeface="Verdana"/>
                <a:cs typeface="Verdana"/>
              </a:rPr>
              <a:t> i</a:t>
            </a:r>
            <a:r>
              <a:rPr sz="800" dirty="0">
                <a:solidFill>
                  <a:prstClr val="black"/>
                </a:solidFill>
                <a:latin typeface="Verdana"/>
                <a:cs typeface="Verdana"/>
              </a:rPr>
              <a:t>n</a:t>
            </a:r>
            <a:r>
              <a:rPr sz="800" spc="10" dirty="0">
                <a:solidFill>
                  <a:prstClr val="black"/>
                </a:solidFill>
                <a:latin typeface="Verdana"/>
                <a:cs typeface="Verdana"/>
              </a:rPr>
              <a:t> </a:t>
            </a:r>
            <a:r>
              <a:rPr sz="800" spc="-5" dirty="0">
                <a:solidFill>
                  <a:prstClr val="black"/>
                </a:solidFill>
                <a:latin typeface="Verdana"/>
                <a:cs typeface="Verdana"/>
              </a:rPr>
              <a:t>EH</a:t>
            </a:r>
            <a:r>
              <a:rPr sz="800" dirty="0">
                <a:solidFill>
                  <a:prstClr val="black"/>
                </a:solidFill>
                <a:latin typeface="Verdana"/>
                <a:cs typeface="Verdana"/>
              </a:rPr>
              <a:t>R</a:t>
            </a:r>
            <a:endParaRPr sz="800">
              <a:solidFill>
                <a:prstClr val="black"/>
              </a:solidFill>
              <a:latin typeface="Verdana"/>
              <a:cs typeface="Verdana"/>
            </a:endParaRPr>
          </a:p>
        </p:txBody>
      </p:sp>
      <p:sp>
        <p:nvSpPr>
          <p:cNvPr id="109" name="object 106"/>
          <p:cNvSpPr/>
          <p:nvPr/>
        </p:nvSpPr>
        <p:spPr>
          <a:xfrm>
            <a:off x="2640077" y="592187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0" name="object 107"/>
          <p:cNvSpPr/>
          <p:nvPr/>
        </p:nvSpPr>
        <p:spPr>
          <a:xfrm>
            <a:off x="2776725" y="5905500"/>
            <a:ext cx="1275587" cy="289559"/>
          </a:xfrm>
          <a:prstGeom prst="rect">
            <a:avLst/>
          </a:prstGeom>
          <a:blipFill>
            <a:blip r:embed="rId52" cstate="print"/>
            <a:stretch>
              <a:fillRect/>
            </a:stretch>
          </a:blipFill>
        </p:spPr>
        <p:txBody>
          <a:bodyPr wrap="square" lIns="0" tIns="0" rIns="0" bIns="0" rtlCol="0"/>
          <a:lstStyle/>
          <a:p>
            <a:pPr>
              <a:defRPr/>
            </a:pPr>
            <a:endParaRPr kumimoji="0" kern="0" smtClean="0">
              <a:solidFill>
                <a:prstClr val="black"/>
              </a:solidFill>
            </a:endParaRPr>
          </a:p>
        </p:txBody>
      </p:sp>
      <p:sp>
        <p:nvSpPr>
          <p:cNvPr id="111" name="object 108"/>
          <p:cNvSpPr/>
          <p:nvPr/>
        </p:nvSpPr>
        <p:spPr>
          <a:xfrm>
            <a:off x="2823969" y="5923788"/>
            <a:ext cx="1214617" cy="338327"/>
          </a:xfrm>
          <a:prstGeom prst="rect">
            <a:avLst/>
          </a:prstGeom>
          <a:blipFill>
            <a:blip r:embed="rId53" cstate="print"/>
            <a:stretch>
              <a:fillRect/>
            </a:stretch>
          </a:blipFill>
        </p:spPr>
        <p:txBody>
          <a:bodyPr wrap="square" lIns="0" tIns="0" rIns="0" bIns="0" rtlCol="0"/>
          <a:lstStyle/>
          <a:p>
            <a:pPr>
              <a:defRPr/>
            </a:pPr>
            <a:endParaRPr kumimoji="0" kern="0" smtClean="0">
              <a:solidFill>
                <a:prstClr val="black"/>
              </a:solidFill>
            </a:endParaRPr>
          </a:p>
        </p:txBody>
      </p:sp>
      <p:sp>
        <p:nvSpPr>
          <p:cNvPr id="112" name="object 109"/>
          <p:cNvSpPr/>
          <p:nvPr/>
        </p:nvSpPr>
        <p:spPr>
          <a:xfrm>
            <a:off x="2700985" y="5829427"/>
            <a:ext cx="1271638" cy="28573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13" name="object 110"/>
          <p:cNvSpPr txBox="1"/>
          <p:nvPr/>
        </p:nvSpPr>
        <p:spPr>
          <a:xfrm>
            <a:off x="2796711" y="5882075"/>
            <a:ext cx="1079500" cy="249554"/>
          </a:xfrm>
          <a:prstGeom prst="rect">
            <a:avLst/>
          </a:prstGeom>
        </p:spPr>
        <p:txBody>
          <a:bodyPr vert="horz" wrap="square" lIns="0" tIns="0" rIns="0" bIns="0" rtlCol="0">
            <a:spAutoFit/>
          </a:bodyPr>
          <a:lstStyle/>
          <a:p>
            <a:pPr marL="12700" marR="5080" indent="8826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11: Dr</a:t>
            </a:r>
            <a:r>
              <a:rPr sz="800" spc="-5" dirty="0">
                <a:solidFill>
                  <a:prstClr val="black"/>
                </a:solidFill>
                <a:latin typeface="Verdana"/>
                <a:cs typeface="Verdana"/>
              </a:rPr>
              <a:t>u</a:t>
            </a:r>
            <a:r>
              <a:rPr sz="800" dirty="0">
                <a:solidFill>
                  <a:prstClr val="black"/>
                </a:solidFill>
                <a:latin typeface="Verdana"/>
                <a:cs typeface="Verdana"/>
              </a:rPr>
              <a:t>g</a:t>
            </a:r>
            <a:r>
              <a:rPr sz="800" spc="-5" dirty="0">
                <a:solidFill>
                  <a:prstClr val="black"/>
                </a:solidFill>
                <a:latin typeface="Verdana"/>
                <a:cs typeface="Verdana"/>
              </a:rPr>
              <a:t>-</a:t>
            </a:r>
            <a:r>
              <a:rPr sz="800" dirty="0">
                <a:solidFill>
                  <a:prstClr val="black"/>
                </a:solidFill>
                <a:latin typeface="Verdana"/>
                <a:cs typeface="Verdana"/>
              </a:rPr>
              <a:t>dr</a:t>
            </a:r>
            <a:r>
              <a:rPr sz="800" spc="-5" dirty="0">
                <a:solidFill>
                  <a:prstClr val="black"/>
                </a:solidFill>
                <a:latin typeface="Verdana"/>
                <a:cs typeface="Verdana"/>
              </a:rPr>
              <a:t>u</a:t>
            </a:r>
            <a:r>
              <a:rPr sz="800" dirty="0">
                <a:solidFill>
                  <a:prstClr val="black"/>
                </a:solidFill>
                <a:latin typeface="Verdana"/>
                <a:cs typeface="Verdana"/>
              </a:rPr>
              <a:t>g </a:t>
            </a:r>
            <a:r>
              <a:rPr sz="800" spc="-5" dirty="0">
                <a:solidFill>
                  <a:prstClr val="black"/>
                </a:solidFill>
                <a:latin typeface="Verdana"/>
                <a:cs typeface="Verdana"/>
              </a:rPr>
              <a:t>int</a:t>
            </a:r>
            <a:r>
              <a:rPr sz="800" dirty="0">
                <a:solidFill>
                  <a:prstClr val="black"/>
                </a:solidFill>
                <a:latin typeface="Verdana"/>
                <a:cs typeface="Verdana"/>
              </a:rPr>
              <a:t>er</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ti</a:t>
            </a:r>
            <a:r>
              <a:rPr sz="800" dirty="0">
                <a:solidFill>
                  <a:prstClr val="black"/>
                </a:solidFill>
                <a:latin typeface="Verdana"/>
                <a:cs typeface="Verdana"/>
              </a:rPr>
              <a:t>on 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4" name="object 111"/>
          <p:cNvSpPr/>
          <p:nvPr/>
        </p:nvSpPr>
        <p:spPr>
          <a:xfrm>
            <a:off x="2640077" y="625664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5" name="object 112"/>
          <p:cNvSpPr/>
          <p:nvPr/>
        </p:nvSpPr>
        <p:spPr>
          <a:xfrm>
            <a:off x="2776725" y="6240771"/>
            <a:ext cx="1275587" cy="288035"/>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16" name="object 113"/>
          <p:cNvSpPr/>
          <p:nvPr/>
        </p:nvSpPr>
        <p:spPr>
          <a:xfrm>
            <a:off x="2939795" y="6259067"/>
            <a:ext cx="981455" cy="338327"/>
          </a:xfrm>
          <a:prstGeom prst="rect">
            <a:avLst/>
          </a:prstGeom>
          <a:blipFill>
            <a:blip r:embed="rId56" cstate="print"/>
            <a:stretch>
              <a:fillRect/>
            </a:stretch>
          </a:blipFill>
        </p:spPr>
        <p:txBody>
          <a:bodyPr wrap="square" lIns="0" tIns="0" rIns="0" bIns="0" rtlCol="0"/>
          <a:lstStyle/>
          <a:p>
            <a:pPr>
              <a:defRPr/>
            </a:pPr>
            <a:endParaRPr kumimoji="0" kern="0" smtClean="0">
              <a:solidFill>
                <a:prstClr val="black"/>
              </a:solidFill>
            </a:endParaRPr>
          </a:p>
        </p:txBody>
      </p:sp>
      <p:sp>
        <p:nvSpPr>
          <p:cNvPr id="117" name="object 114"/>
          <p:cNvSpPr/>
          <p:nvPr/>
        </p:nvSpPr>
        <p:spPr>
          <a:xfrm>
            <a:off x="2700985" y="6164198"/>
            <a:ext cx="1271638" cy="28573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18" name="object 115"/>
          <p:cNvSpPr txBox="1"/>
          <p:nvPr/>
        </p:nvSpPr>
        <p:spPr>
          <a:xfrm>
            <a:off x="2912466" y="6216841"/>
            <a:ext cx="846455" cy="249554"/>
          </a:xfrm>
          <a:prstGeom prst="rect">
            <a:avLst/>
          </a:prstGeom>
        </p:spPr>
        <p:txBody>
          <a:bodyPr vert="horz" wrap="square" lIns="0" tIns="0" rIns="0" bIns="0" rtlCol="0">
            <a:spAutoFit/>
          </a:bodyPr>
          <a:lstStyle/>
          <a:p>
            <a:pPr marL="187325" marR="5080" indent="-17526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12: D</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li</a:t>
            </a:r>
            <a:r>
              <a:rPr sz="800" dirty="0">
                <a:solidFill>
                  <a:prstClr val="black"/>
                </a:solidFill>
                <a:latin typeface="Verdana"/>
                <a:cs typeface="Verdana"/>
              </a:rPr>
              <a:t>c</a:t>
            </a:r>
            <a:r>
              <a:rPr sz="800" spc="-5" dirty="0">
                <a:solidFill>
                  <a:prstClr val="black"/>
                </a:solidFill>
                <a:latin typeface="Verdana"/>
                <a:cs typeface="Verdana"/>
              </a:rPr>
              <a:t>ate </a:t>
            </a:r>
            <a:r>
              <a:rPr sz="800" dirty="0">
                <a:solidFill>
                  <a:prstClr val="black"/>
                </a:solidFill>
                <a:latin typeface="Verdana"/>
                <a:cs typeface="Verdana"/>
              </a:rPr>
              <a:t>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9" name="object 116"/>
          <p:cNvSpPr/>
          <p:nvPr/>
        </p:nvSpPr>
        <p:spPr>
          <a:xfrm>
            <a:off x="5339344" y="2261864"/>
            <a:ext cx="0" cy="2852420"/>
          </a:xfrm>
          <a:custGeom>
            <a:avLst/>
            <a:gdLst/>
            <a:ahLst/>
            <a:cxnLst/>
            <a:rect l="l" t="t" r="r" b="b"/>
            <a:pathLst>
              <a:path h="2852420">
                <a:moveTo>
                  <a:pt x="0" y="0"/>
                </a:moveTo>
                <a:lnTo>
                  <a:pt x="0" y="285181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0" name="object 117"/>
          <p:cNvSpPr/>
          <p:nvPr/>
        </p:nvSpPr>
        <p:spPr>
          <a:xfrm>
            <a:off x="5348258"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1" name="object 118"/>
          <p:cNvSpPr/>
          <p:nvPr/>
        </p:nvSpPr>
        <p:spPr>
          <a:xfrm>
            <a:off x="5339342" y="311768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2" name="object 119"/>
          <p:cNvSpPr/>
          <p:nvPr/>
        </p:nvSpPr>
        <p:spPr>
          <a:xfrm>
            <a:off x="5339342" y="358972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3" name="object 120"/>
          <p:cNvSpPr/>
          <p:nvPr/>
        </p:nvSpPr>
        <p:spPr>
          <a:xfrm>
            <a:off x="5471156" y="2577083"/>
            <a:ext cx="1153667" cy="384047"/>
          </a:xfrm>
          <a:prstGeom prst="rect">
            <a:avLst/>
          </a:prstGeom>
          <a:blipFill>
            <a:blip r:embed="rId57" cstate="print"/>
            <a:stretch>
              <a:fillRect/>
            </a:stretch>
          </a:blipFill>
        </p:spPr>
        <p:txBody>
          <a:bodyPr wrap="square" lIns="0" tIns="0" rIns="0" bIns="0" rtlCol="0"/>
          <a:lstStyle/>
          <a:p>
            <a:pPr>
              <a:defRPr/>
            </a:pPr>
            <a:endParaRPr kumimoji="0" kern="0" smtClean="0">
              <a:solidFill>
                <a:prstClr val="black"/>
              </a:solidFill>
            </a:endParaRPr>
          </a:p>
        </p:txBody>
      </p:sp>
      <p:sp>
        <p:nvSpPr>
          <p:cNvPr id="124" name="object 121"/>
          <p:cNvSpPr/>
          <p:nvPr/>
        </p:nvSpPr>
        <p:spPr>
          <a:xfrm>
            <a:off x="5497064" y="2596889"/>
            <a:ext cx="1141475" cy="379475"/>
          </a:xfrm>
          <a:prstGeom prst="rect">
            <a:avLst/>
          </a:prstGeom>
          <a:blipFill>
            <a:blip r:embed="rId58" cstate="print"/>
            <a:stretch>
              <a:fillRect/>
            </a:stretch>
          </a:blipFill>
        </p:spPr>
        <p:txBody>
          <a:bodyPr wrap="square" lIns="0" tIns="0" rIns="0" bIns="0" rtlCol="0"/>
          <a:lstStyle/>
          <a:p>
            <a:pPr>
              <a:defRPr/>
            </a:pPr>
            <a:endParaRPr kumimoji="0" kern="0" smtClean="0">
              <a:solidFill>
                <a:prstClr val="black"/>
              </a:solidFill>
            </a:endParaRPr>
          </a:p>
        </p:txBody>
      </p:sp>
      <p:sp>
        <p:nvSpPr>
          <p:cNvPr id="125" name="object 122"/>
          <p:cNvSpPr/>
          <p:nvPr/>
        </p:nvSpPr>
        <p:spPr>
          <a:xfrm>
            <a:off x="5394312" y="2501379"/>
            <a:ext cx="1151305" cy="380987"/>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126" name="object 123"/>
          <p:cNvSpPr txBox="1"/>
          <p:nvPr/>
        </p:nvSpPr>
        <p:spPr>
          <a:xfrm>
            <a:off x="5476125" y="2560239"/>
            <a:ext cx="988060" cy="276860"/>
          </a:xfrm>
          <a:prstGeom prst="rect">
            <a:avLst/>
          </a:prstGeom>
        </p:spPr>
        <p:txBody>
          <a:bodyPr vert="horz" wrap="square" lIns="0" tIns="0" rIns="0" bIns="0" rtlCol="0">
            <a:spAutoFit/>
          </a:bodyPr>
          <a:lstStyle/>
          <a:p>
            <a:pPr marL="365760" marR="5080" indent="-353695"/>
            <a:r>
              <a:rPr sz="900" spc="-5" dirty="0">
                <a:solidFill>
                  <a:prstClr val="black"/>
                </a:solidFill>
                <a:latin typeface="Verdana"/>
                <a:cs typeface="Verdana"/>
              </a:rPr>
              <a:t>A</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WP5</a:t>
            </a:r>
            <a:endParaRPr sz="900">
              <a:solidFill>
                <a:prstClr val="black"/>
              </a:solidFill>
              <a:latin typeface="Verdana"/>
              <a:cs typeface="Verdana"/>
            </a:endParaRPr>
          </a:p>
        </p:txBody>
      </p:sp>
      <p:sp>
        <p:nvSpPr>
          <p:cNvPr id="127" name="object 124"/>
          <p:cNvSpPr/>
          <p:nvPr/>
        </p:nvSpPr>
        <p:spPr>
          <a:xfrm>
            <a:off x="5471157" y="3066280"/>
            <a:ext cx="1153667" cy="348990"/>
          </a:xfrm>
          <a:prstGeom prst="rect">
            <a:avLst/>
          </a:prstGeom>
          <a:blipFill>
            <a:blip r:embed="rId59" cstate="print"/>
            <a:stretch>
              <a:fillRect/>
            </a:stretch>
          </a:blipFill>
        </p:spPr>
        <p:txBody>
          <a:bodyPr wrap="square" lIns="0" tIns="0" rIns="0" bIns="0" rtlCol="0"/>
          <a:lstStyle/>
          <a:p>
            <a:pPr>
              <a:defRPr/>
            </a:pPr>
            <a:endParaRPr kumimoji="0" kern="0" smtClean="0">
              <a:solidFill>
                <a:prstClr val="black"/>
              </a:solidFill>
            </a:endParaRPr>
          </a:p>
        </p:txBody>
      </p:sp>
      <p:sp>
        <p:nvSpPr>
          <p:cNvPr id="128" name="object 125"/>
          <p:cNvSpPr/>
          <p:nvPr/>
        </p:nvSpPr>
        <p:spPr>
          <a:xfrm>
            <a:off x="5637272" y="3095237"/>
            <a:ext cx="864107" cy="379475"/>
          </a:xfrm>
          <a:prstGeom prst="rect">
            <a:avLst/>
          </a:prstGeom>
          <a:blipFill>
            <a:blip r:embed="rId60" cstate="print"/>
            <a:stretch>
              <a:fillRect/>
            </a:stretch>
          </a:blipFill>
        </p:spPr>
        <p:txBody>
          <a:bodyPr wrap="square" lIns="0" tIns="0" rIns="0" bIns="0" rtlCol="0"/>
          <a:lstStyle/>
          <a:p>
            <a:pPr>
              <a:defRPr/>
            </a:pPr>
            <a:endParaRPr kumimoji="0" kern="0" smtClean="0">
              <a:solidFill>
                <a:prstClr val="black"/>
              </a:solidFill>
            </a:endParaRPr>
          </a:p>
        </p:txBody>
      </p:sp>
      <p:sp>
        <p:nvSpPr>
          <p:cNvPr id="129" name="object 126"/>
          <p:cNvSpPr/>
          <p:nvPr/>
        </p:nvSpPr>
        <p:spPr>
          <a:xfrm>
            <a:off x="5394312" y="2990227"/>
            <a:ext cx="1151305" cy="345973"/>
          </a:xfrm>
          <a:prstGeom prst="rect">
            <a:avLst/>
          </a:prstGeom>
          <a:blipFill>
            <a:blip r:embed="rId61" cstate="print"/>
            <a:stretch>
              <a:fillRect/>
            </a:stretch>
          </a:blipFill>
        </p:spPr>
        <p:txBody>
          <a:bodyPr wrap="square" lIns="0" tIns="0" rIns="0" bIns="0" rtlCol="0"/>
          <a:lstStyle/>
          <a:p>
            <a:pPr>
              <a:defRPr/>
            </a:pPr>
            <a:endParaRPr kumimoji="0" kern="0" smtClean="0">
              <a:solidFill>
                <a:prstClr val="black"/>
              </a:solidFill>
            </a:endParaRPr>
          </a:p>
        </p:txBody>
      </p:sp>
      <p:sp>
        <p:nvSpPr>
          <p:cNvPr id="130" name="object 127"/>
          <p:cNvSpPr txBox="1"/>
          <p:nvPr/>
        </p:nvSpPr>
        <p:spPr>
          <a:xfrm>
            <a:off x="5616365" y="3057484"/>
            <a:ext cx="704850" cy="276860"/>
          </a:xfrm>
          <a:prstGeom prst="rect">
            <a:avLst/>
          </a:prstGeom>
        </p:spPr>
        <p:txBody>
          <a:bodyPr vert="horz" wrap="square" lIns="0" tIns="0" rIns="0" bIns="0" rtlCol="0">
            <a:spAutoFit/>
          </a:bodyPr>
          <a:lstStyle/>
          <a:p>
            <a:pPr marL="76200" marR="5080" indent="-64135"/>
            <a:r>
              <a:rPr sz="900" spc="-10" dirty="0">
                <a:solidFill>
                  <a:prstClr val="black"/>
                </a:solidFill>
                <a:latin typeface="Verdana"/>
                <a:cs typeface="Verdana"/>
              </a:rPr>
              <a:t>B</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Ev</a:t>
            </a:r>
            <a:r>
              <a:rPr sz="900" spc="5" dirty="0">
                <a:solidFill>
                  <a:prstClr val="black"/>
                </a:solidFill>
                <a:latin typeface="Verdana"/>
                <a:cs typeface="Verdana"/>
              </a:rPr>
              <a:t>i</a:t>
            </a:r>
            <a:r>
              <a:rPr sz="900" dirty="0">
                <a:solidFill>
                  <a:prstClr val="black"/>
                </a:solidFill>
                <a:latin typeface="Verdana"/>
                <a:cs typeface="Verdana"/>
              </a:rPr>
              <a:t>de</a:t>
            </a:r>
            <a:r>
              <a:rPr sz="900" spc="-10" dirty="0">
                <a:solidFill>
                  <a:prstClr val="black"/>
                </a:solidFill>
                <a:latin typeface="Verdana"/>
                <a:cs typeface="Verdana"/>
              </a:rPr>
              <a:t>n</a:t>
            </a:r>
            <a:r>
              <a:rPr sz="900" spc="-5" dirty="0">
                <a:solidFill>
                  <a:prstClr val="black"/>
                </a:solidFill>
                <a:latin typeface="Verdana"/>
                <a:cs typeface="Verdana"/>
              </a:rPr>
              <a:t>c</a:t>
            </a:r>
            <a:r>
              <a:rPr sz="900" dirty="0">
                <a:solidFill>
                  <a:prstClr val="black"/>
                </a:solidFill>
                <a:latin typeface="Verdana"/>
                <a:cs typeface="Verdana"/>
              </a:rPr>
              <a:t>e </a:t>
            </a:r>
            <a:r>
              <a:rPr sz="900" spc="-5" dirty="0">
                <a:solidFill>
                  <a:prstClr val="black"/>
                </a:solidFill>
                <a:latin typeface="Verdana"/>
                <a:cs typeface="Verdana"/>
              </a:rPr>
              <a:t>Sy</a:t>
            </a:r>
            <a:r>
              <a:rPr sz="900" spc="-10" dirty="0">
                <a:solidFill>
                  <a:prstClr val="black"/>
                </a:solidFill>
                <a:latin typeface="Verdana"/>
                <a:cs typeface="Verdana"/>
              </a:rPr>
              <a:t>n</a:t>
            </a:r>
            <a:r>
              <a:rPr sz="900" spc="5" dirty="0">
                <a:solidFill>
                  <a:prstClr val="black"/>
                </a:solidFill>
                <a:latin typeface="Verdana"/>
                <a:cs typeface="Verdana"/>
              </a:rPr>
              <a:t>t</a:t>
            </a:r>
            <a:r>
              <a:rPr sz="900" spc="-10" dirty="0">
                <a:solidFill>
                  <a:prstClr val="black"/>
                </a:solidFill>
                <a:latin typeface="Verdana"/>
                <a:cs typeface="Verdana"/>
              </a:rPr>
              <a:t>h</a:t>
            </a:r>
            <a:r>
              <a:rPr sz="900" dirty="0">
                <a:solidFill>
                  <a:prstClr val="black"/>
                </a:solidFill>
                <a:latin typeface="Verdana"/>
                <a:cs typeface="Verdana"/>
              </a:rPr>
              <a:t>e</a:t>
            </a:r>
            <a:r>
              <a:rPr sz="900" spc="-5" dirty="0">
                <a:solidFill>
                  <a:prstClr val="black"/>
                </a:solidFill>
                <a:latin typeface="Verdana"/>
                <a:cs typeface="Verdana"/>
              </a:rPr>
              <a:t>s</a:t>
            </a:r>
            <a:r>
              <a:rPr sz="900" spc="5" dirty="0">
                <a:solidFill>
                  <a:prstClr val="black"/>
                </a:solidFill>
                <a:latin typeface="Verdana"/>
                <a:cs typeface="Verdana"/>
              </a:rPr>
              <a:t>i</a:t>
            </a:r>
            <a:r>
              <a:rPr sz="900" dirty="0">
                <a:solidFill>
                  <a:prstClr val="black"/>
                </a:solidFill>
                <a:latin typeface="Verdana"/>
                <a:cs typeface="Verdana"/>
              </a:rPr>
              <a:t>s</a:t>
            </a:r>
            <a:endParaRPr sz="900">
              <a:solidFill>
                <a:prstClr val="black"/>
              </a:solidFill>
              <a:latin typeface="Verdana"/>
              <a:cs typeface="Verdana"/>
            </a:endParaRPr>
          </a:p>
        </p:txBody>
      </p:sp>
      <p:sp>
        <p:nvSpPr>
          <p:cNvPr id="131" name="object 128"/>
          <p:cNvSpPr/>
          <p:nvPr/>
        </p:nvSpPr>
        <p:spPr>
          <a:xfrm>
            <a:off x="5342314" y="510667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2" name="object 129"/>
          <p:cNvSpPr/>
          <p:nvPr/>
        </p:nvSpPr>
        <p:spPr>
          <a:xfrm>
            <a:off x="5483349" y="5029200"/>
            <a:ext cx="1159763" cy="307847"/>
          </a:xfrm>
          <a:prstGeom prst="rect">
            <a:avLst/>
          </a:prstGeom>
          <a:blipFill>
            <a:blip r:embed="rId62" cstate="print"/>
            <a:stretch>
              <a:fillRect/>
            </a:stretch>
          </a:blipFill>
        </p:spPr>
        <p:txBody>
          <a:bodyPr wrap="square" lIns="0" tIns="0" rIns="0" bIns="0" rtlCol="0"/>
          <a:lstStyle/>
          <a:p>
            <a:pPr>
              <a:defRPr/>
            </a:pPr>
            <a:endParaRPr kumimoji="0" kern="0" smtClean="0">
              <a:solidFill>
                <a:prstClr val="black"/>
              </a:solidFill>
            </a:endParaRPr>
          </a:p>
        </p:txBody>
      </p:sp>
      <p:sp>
        <p:nvSpPr>
          <p:cNvPr id="134" name="object 131"/>
          <p:cNvSpPr/>
          <p:nvPr/>
        </p:nvSpPr>
        <p:spPr>
          <a:xfrm>
            <a:off x="5407685" y="4952593"/>
            <a:ext cx="1155763" cy="305346"/>
          </a:xfrm>
          <a:prstGeom prst="rect">
            <a:avLst/>
          </a:prstGeom>
          <a:blipFill>
            <a:blip r:embed="rId63" cstate="print"/>
            <a:stretch>
              <a:fillRect/>
            </a:stretch>
          </a:blipFill>
        </p:spPr>
        <p:txBody>
          <a:bodyPr wrap="square" lIns="0" tIns="0" rIns="0" bIns="0" rtlCol="0"/>
          <a:lstStyle/>
          <a:p>
            <a:pPr>
              <a:defRPr/>
            </a:pPr>
            <a:endParaRPr kumimoji="0" kern="0" smtClean="0">
              <a:solidFill>
                <a:prstClr val="black"/>
              </a:solidFill>
            </a:endParaRPr>
          </a:p>
        </p:txBody>
      </p:sp>
      <p:sp>
        <p:nvSpPr>
          <p:cNvPr id="135" name="object 132"/>
          <p:cNvSpPr txBox="1"/>
          <p:nvPr/>
        </p:nvSpPr>
        <p:spPr>
          <a:xfrm>
            <a:off x="5467308" y="495300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2:</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136" name="object 133"/>
          <p:cNvSpPr txBox="1"/>
          <p:nvPr/>
        </p:nvSpPr>
        <p:spPr>
          <a:xfrm>
            <a:off x="5711109" y="510540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2</a:t>
            </a:r>
          </a:p>
        </p:txBody>
      </p:sp>
      <p:sp>
        <p:nvSpPr>
          <p:cNvPr id="137" name="object 134"/>
          <p:cNvSpPr/>
          <p:nvPr/>
        </p:nvSpPr>
        <p:spPr>
          <a:xfrm>
            <a:off x="5404103" y="1888235"/>
            <a:ext cx="1228343"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138" name="object 135"/>
          <p:cNvSpPr/>
          <p:nvPr/>
        </p:nvSpPr>
        <p:spPr>
          <a:xfrm>
            <a:off x="5448300" y="1873008"/>
            <a:ext cx="1176527" cy="588251"/>
          </a:xfrm>
          <a:prstGeom prst="rect">
            <a:avLst/>
          </a:prstGeom>
          <a:blipFill>
            <a:blip r:embed="rId64" cstate="print"/>
            <a:stretch>
              <a:fillRect/>
            </a:stretch>
          </a:blipFill>
        </p:spPr>
        <p:txBody>
          <a:bodyPr wrap="square" lIns="0" tIns="0" rIns="0" bIns="0" rtlCol="0"/>
          <a:lstStyle/>
          <a:p>
            <a:pPr>
              <a:defRPr/>
            </a:pPr>
            <a:endParaRPr kumimoji="0" kern="0" smtClean="0">
              <a:solidFill>
                <a:prstClr val="black"/>
              </a:solidFill>
            </a:endParaRPr>
          </a:p>
        </p:txBody>
      </p:sp>
      <p:sp>
        <p:nvSpPr>
          <p:cNvPr id="139" name="object 136"/>
          <p:cNvSpPr/>
          <p:nvPr/>
        </p:nvSpPr>
        <p:spPr>
          <a:xfrm>
            <a:off x="5327459" y="1812239"/>
            <a:ext cx="122558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140" name="object 137"/>
          <p:cNvSpPr txBox="1"/>
          <p:nvPr/>
        </p:nvSpPr>
        <p:spPr>
          <a:xfrm>
            <a:off x="5705685"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5</a:t>
            </a:r>
            <a:endParaRPr sz="1200">
              <a:solidFill>
                <a:prstClr val="black"/>
              </a:solidFill>
              <a:latin typeface="Verdana"/>
              <a:cs typeface="Verdana"/>
            </a:endParaRPr>
          </a:p>
        </p:txBody>
      </p:sp>
      <p:sp>
        <p:nvSpPr>
          <p:cNvPr id="141" name="object 138"/>
          <p:cNvSpPr txBox="1"/>
          <p:nvPr/>
        </p:nvSpPr>
        <p:spPr>
          <a:xfrm>
            <a:off x="5428317" y="2044333"/>
            <a:ext cx="1022985" cy="139700"/>
          </a:xfrm>
          <a:prstGeom prst="rect">
            <a:avLst/>
          </a:prstGeom>
        </p:spPr>
        <p:txBody>
          <a:bodyPr vert="horz" wrap="square" lIns="0" tIns="0" rIns="0" bIns="0" rtlCol="0">
            <a:spAutoFit/>
          </a:bodyPr>
          <a:lstStyle/>
          <a:p>
            <a:pPr marL="12700"/>
            <a:r>
              <a:rPr sz="900" spc="-10" dirty="0">
                <a:solidFill>
                  <a:prstClr val="black"/>
                </a:solidFill>
                <a:latin typeface="Verdana"/>
                <a:cs typeface="Verdana"/>
              </a:rPr>
              <a:t>B</a:t>
            </a:r>
            <a:r>
              <a:rPr sz="900" spc="-5" dirty="0">
                <a:solidFill>
                  <a:prstClr val="black"/>
                </a:solidFill>
                <a:latin typeface="Verdana"/>
                <a:cs typeface="Verdana"/>
              </a:rPr>
              <a:t>/</a:t>
            </a:r>
            <a:r>
              <a:rPr sz="900" dirty="0">
                <a:solidFill>
                  <a:prstClr val="black"/>
                </a:solidFill>
                <a:latin typeface="Verdana"/>
                <a:cs typeface="Verdana"/>
              </a:rPr>
              <a:t>R</a:t>
            </a:r>
            <a:r>
              <a:rPr sz="900" spc="5" dirty="0">
                <a:solidFill>
                  <a:prstClr val="black"/>
                </a:solidFill>
                <a:latin typeface="Verdana"/>
                <a:cs typeface="Verdana"/>
              </a:rPr>
              <a:t> i</a:t>
            </a:r>
            <a:r>
              <a:rPr sz="900" spc="-10" dirty="0">
                <a:solidFill>
                  <a:prstClr val="black"/>
                </a:solidFill>
                <a:latin typeface="Verdana"/>
                <a:cs typeface="Verdana"/>
              </a:rPr>
              <a:t>n</a:t>
            </a:r>
            <a:r>
              <a:rPr sz="900" spc="5" dirty="0">
                <a:solidFill>
                  <a:prstClr val="black"/>
                </a:solidFill>
                <a:latin typeface="Verdana"/>
                <a:cs typeface="Verdana"/>
              </a:rPr>
              <a:t>t</a:t>
            </a:r>
            <a:r>
              <a:rPr sz="900" dirty="0">
                <a:solidFill>
                  <a:prstClr val="black"/>
                </a:solidFill>
                <a:latin typeface="Verdana"/>
                <a:cs typeface="Verdana"/>
              </a:rPr>
              <a:t>eg</a:t>
            </a:r>
            <a:r>
              <a:rPr sz="900" spc="-5" dirty="0">
                <a:solidFill>
                  <a:prstClr val="black"/>
                </a:solidFill>
                <a:latin typeface="Verdana"/>
                <a:cs typeface="Verdana"/>
              </a:rPr>
              <a:t>ra</a:t>
            </a:r>
            <a:r>
              <a:rPr sz="900" spc="5" dirty="0">
                <a:solidFill>
                  <a:prstClr val="black"/>
                </a:solidFill>
                <a:latin typeface="Verdana"/>
                <a:cs typeface="Verdana"/>
              </a:rPr>
              <a:t>tio</a:t>
            </a:r>
            <a:r>
              <a:rPr sz="900" dirty="0">
                <a:solidFill>
                  <a:prstClr val="black"/>
                </a:solidFill>
                <a:latin typeface="Verdana"/>
                <a:cs typeface="Verdana"/>
              </a:rPr>
              <a:t>n</a:t>
            </a:r>
            <a:r>
              <a:rPr sz="900" spc="-25" dirty="0">
                <a:solidFill>
                  <a:prstClr val="black"/>
                </a:solidFill>
                <a:latin typeface="Verdana"/>
                <a:cs typeface="Verdana"/>
              </a:rPr>
              <a:t> </a:t>
            </a:r>
            <a:r>
              <a:rPr sz="900" dirty="0">
                <a:solidFill>
                  <a:prstClr val="black"/>
                </a:solidFill>
                <a:latin typeface="Verdana"/>
                <a:cs typeface="Verdana"/>
              </a:rPr>
              <a:t>&amp;</a:t>
            </a:r>
            <a:endParaRPr sz="900">
              <a:solidFill>
                <a:prstClr val="black"/>
              </a:solidFill>
              <a:latin typeface="Verdana"/>
              <a:cs typeface="Verdana"/>
            </a:endParaRPr>
          </a:p>
        </p:txBody>
      </p:sp>
      <p:sp>
        <p:nvSpPr>
          <p:cNvPr id="142" name="object 139"/>
          <p:cNvSpPr txBox="1"/>
          <p:nvPr/>
        </p:nvSpPr>
        <p:spPr>
          <a:xfrm>
            <a:off x="5507527" y="2181493"/>
            <a:ext cx="86614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dirty="0">
                <a:solidFill>
                  <a:prstClr val="black"/>
                </a:solidFill>
                <a:latin typeface="Verdana"/>
                <a:cs typeface="Verdana"/>
              </a:rPr>
              <a:t>e</a:t>
            </a:r>
            <a:r>
              <a:rPr sz="900" spc="-5" dirty="0">
                <a:solidFill>
                  <a:prstClr val="black"/>
                </a:solidFill>
                <a:latin typeface="Verdana"/>
                <a:cs typeface="Verdana"/>
              </a:rPr>
              <a:t>s</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a:t>
            </a:r>
            <a:r>
              <a:rPr sz="900" spc="-5" dirty="0">
                <a:solidFill>
                  <a:prstClr val="black"/>
                </a:solidFill>
                <a:latin typeface="Verdana"/>
                <a:cs typeface="Verdana"/>
              </a:rPr>
              <a:t>a</a:t>
            </a:r>
            <a:r>
              <a:rPr sz="900" spc="5" dirty="0">
                <a:solidFill>
                  <a:prstClr val="black"/>
                </a:solidFill>
                <a:latin typeface="Verdana"/>
                <a:cs typeface="Verdana"/>
              </a:rPr>
              <a:t>tio</a:t>
            </a:r>
            <a:r>
              <a:rPr sz="900" dirty="0">
                <a:solidFill>
                  <a:prstClr val="black"/>
                </a:solidFill>
                <a:latin typeface="Verdana"/>
                <a:cs typeface="Verdana"/>
              </a:rPr>
              <a:t>n</a:t>
            </a:r>
            <a:endParaRPr sz="900">
              <a:solidFill>
                <a:prstClr val="black"/>
              </a:solidFill>
              <a:latin typeface="Verdana"/>
              <a:cs typeface="Verdana"/>
            </a:endParaRPr>
          </a:p>
        </p:txBody>
      </p:sp>
      <p:sp>
        <p:nvSpPr>
          <p:cNvPr id="143" name="object 140"/>
          <p:cNvSpPr/>
          <p:nvPr/>
        </p:nvSpPr>
        <p:spPr>
          <a:xfrm>
            <a:off x="4100384" y="2218442"/>
            <a:ext cx="0" cy="1597025"/>
          </a:xfrm>
          <a:custGeom>
            <a:avLst/>
            <a:gdLst/>
            <a:ahLst/>
            <a:cxnLst/>
            <a:rect l="l" t="t" r="r" b="b"/>
            <a:pathLst>
              <a:path h="1597025">
                <a:moveTo>
                  <a:pt x="0" y="0"/>
                </a:moveTo>
                <a:lnTo>
                  <a:pt x="0" y="15967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4" name="object 141"/>
          <p:cNvSpPr/>
          <p:nvPr/>
        </p:nvSpPr>
        <p:spPr>
          <a:xfrm>
            <a:off x="4106326" y="262184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5" name="object 142"/>
          <p:cNvSpPr/>
          <p:nvPr/>
        </p:nvSpPr>
        <p:spPr>
          <a:xfrm>
            <a:off x="4106326" y="304765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6" name="object 143"/>
          <p:cNvSpPr/>
          <p:nvPr/>
        </p:nvSpPr>
        <p:spPr>
          <a:xfrm>
            <a:off x="4106326" y="342864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7" name="object 144"/>
          <p:cNvSpPr/>
          <p:nvPr/>
        </p:nvSpPr>
        <p:spPr>
          <a:xfrm>
            <a:off x="4250433" y="2570988"/>
            <a:ext cx="979931" cy="300215"/>
          </a:xfrm>
          <a:prstGeom prst="rect">
            <a:avLst/>
          </a:prstGeom>
          <a:blipFill>
            <a:blip r:embed="rId65" cstate="print"/>
            <a:stretch>
              <a:fillRect/>
            </a:stretch>
          </a:blipFill>
        </p:spPr>
        <p:txBody>
          <a:bodyPr wrap="square" lIns="0" tIns="0" rIns="0" bIns="0" rtlCol="0"/>
          <a:lstStyle/>
          <a:p>
            <a:pPr>
              <a:defRPr/>
            </a:pPr>
            <a:endParaRPr kumimoji="0" kern="0" smtClean="0">
              <a:solidFill>
                <a:prstClr val="black"/>
              </a:solidFill>
            </a:endParaRPr>
          </a:p>
        </p:txBody>
      </p:sp>
      <p:sp>
        <p:nvSpPr>
          <p:cNvPr id="148" name="object 145"/>
          <p:cNvSpPr/>
          <p:nvPr/>
        </p:nvSpPr>
        <p:spPr>
          <a:xfrm>
            <a:off x="4255007" y="2628900"/>
            <a:ext cx="1005839" cy="216407"/>
          </a:xfrm>
          <a:prstGeom prst="rect">
            <a:avLst/>
          </a:prstGeom>
          <a:blipFill>
            <a:blip r:embed="rId66" cstate="print"/>
            <a:stretch>
              <a:fillRect/>
            </a:stretch>
          </a:blipFill>
        </p:spPr>
        <p:txBody>
          <a:bodyPr wrap="square" lIns="0" tIns="0" rIns="0" bIns="0" rtlCol="0"/>
          <a:lstStyle/>
          <a:p>
            <a:pPr>
              <a:defRPr/>
            </a:pPr>
            <a:endParaRPr kumimoji="0" kern="0" smtClean="0">
              <a:solidFill>
                <a:prstClr val="black"/>
              </a:solidFill>
            </a:endParaRPr>
          </a:p>
        </p:txBody>
      </p:sp>
      <p:sp>
        <p:nvSpPr>
          <p:cNvPr id="149" name="object 146"/>
          <p:cNvSpPr/>
          <p:nvPr/>
        </p:nvSpPr>
        <p:spPr>
          <a:xfrm>
            <a:off x="4174667" y="2494381"/>
            <a:ext cx="976020" cy="298348"/>
          </a:xfrm>
          <a:prstGeom prst="rect">
            <a:avLst/>
          </a:prstGeom>
          <a:blipFill>
            <a:blip r:embed="rId67" cstate="print"/>
            <a:stretch>
              <a:fillRect/>
            </a:stretch>
          </a:blipFill>
        </p:spPr>
        <p:txBody>
          <a:bodyPr wrap="square" lIns="0" tIns="0" rIns="0" bIns="0" rtlCol="0"/>
          <a:lstStyle/>
          <a:p>
            <a:pPr>
              <a:defRPr/>
            </a:pPr>
            <a:endParaRPr kumimoji="0" kern="0" smtClean="0">
              <a:solidFill>
                <a:prstClr val="black"/>
              </a:solidFill>
            </a:endParaRPr>
          </a:p>
        </p:txBody>
      </p:sp>
      <p:sp>
        <p:nvSpPr>
          <p:cNvPr id="150" name="object 147"/>
          <p:cNvSpPr txBox="1"/>
          <p:nvPr/>
        </p:nvSpPr>
        <p:spPr>
          <a:xfrm>
            <a:off x="4227504" y="2586010"/>
            <a:ext cx="870585"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1: </a:t>
            </a:r>
            <a:r>
              <a:rPr sz="800" spc="-5" dirty="0">
                <a:solidFill>
                  <a:prstClr val="black"/>
                </a:solidFill>
                <a:latin typeface="Verdana"/>
                <a:cs typeface="Verdana"/>
              </a:rPr>
              <a:t>U</a:t>
            </a:r>
            <a:r>
              <a:rPr sz="800" dirty="0">
                <a:solidFill>
                  <a:prstClr val="black"/>
                </a:solidFill>
                <a:latin typeface="Verdana"/>
                <a:cs typeface="Verdana"/>
              </a:rPr>
              <a:t>K</a:t>
            </a:r>
            <a:endParaRPr sz="800">
              <a:solidFill>
                <a:prstClr val="black"/>
              </a:solidFill>
              <a:latin typeface="Verdana"/>
              <a:cs typeface="Verdana"/>
            </a:endParaRPr>
          </a:p>
        </p:txBody>
      </p:sp>
      <p:sp>
        <p:nvSpPr>
          <p:cNvPr id="151" name="object 148"/>
          <p:cNvSpPr/>
          <p:nvPr/>
        </p:nvSpPr>
        <p:spPr>
          <a:xfrm>
            <a:off x="4250433" y="2994650"/>
            <a:ext cx="979931" cy="254504"/>
          </a:xfrm>
          <a:prstGeom prst="rect">
            <a:avLst/>
          </a:prstGeom>
          <a:blipFill>
            <a:blip r:embed="rId68" cstate="print"/>
            <a:stretch>
              <a:fillRect/>
            </a:stretch>
          </a:blipFill>
        </p:spPr>
        <p:txBody>
          <a:bodyPr wrap="square" lIns="0" tIns="0" rIns="0" bIns="0" rtlCol="0"/>
          <a:lstStyle/>
          <a:p>
            <a:pPr>
              <a:defRPr/>
            </a:pPr>
            <a:endParaRPr kumimoji="0" kern="0" smtClean="0">
              <a:solidFill>
                <a:prstClr val="black"/>
              </a:solidFill>
            </a:endParaRPr>
          </a:p>
        </p:txBody>
      </p:sp>
      <p:sp>
        <p:nvSpPr>
          <p:cNvPr id="152" name="object 149"/>
          <p:cNvSpPr/>
          <p:nvPr/>
        </p:nvSpPr>
        <p:spPr>
          <a:xfrm>
            <a:off x="4251957" y="3022091"/>
            <a:ext cx="1010411" cy="216407"/>
          </a:xfrm>
          <a:prstGeom prst="rect">
            <a:avLst/>
          </a:prstGeom>
          <a:blipFill>
            <a:blip r:embed="rId69" cstate="print"/>
            <a:stretch>
              <a:fillRect/>
            </a:stretch>
          </a:blipFill>
        </p:spPr>
        <p:txBody>
          <a:bodyPr wrap="square" lIns="0" tIns="0" rIns="0" bIns="0" rtlCol="0"/>
          <a:lstStyle/>
          <a:p>
            <a:pPr>
              <a:defRPr/>
            </a:pPr>
            <a:endParaRPr kumimoji="0" kern="0" smtClean="0">
              <a:solidFill>
                <a:prstClr val="black"/>
              </a:solidFill>
            </a:endParaRPr>
          </a:p>
        </p:txBody>
      </p:sp>
      <p:sp>
        <p:nvSpPr>
          <p:cNvPr id="153" name="object 150"/>
          <p:cNvSpPr/>
          <p:nvPr/>
        </p:nvSpPr>
        <p:spPr>
          <a:xfrm>
            <a:off x="4174667" y="2918790"/>
            <a:ext cx="976020" cy="250723"/>
          </a:xfrm>
          <a:prstGeom prst="rect">
            <a:avLst/>
          </a:prstGeom>
          <a:blipFill>
            <a:blip r:embed="rId70" cstate="print"/>
            <a:stretch>
              <a:fillRect/>
            </a:stretch>
          </a:blipFill>
        </p:spPr>
        <p:txBody>
          <a:bodyPr wrap="square" lIns="0" tIns="0" rIns="0" bIns="0" rtlCol="0"/>
          <a:lstStyle/>
          <a:p>
            <a:pPr>
              <a:defRPr/>
            </a:pPr>
            <a:endParaRPr kumimoji="0" kern="0" smtClean="0">
              <a:solidFill>
                <a:prstClr val="black"/>
              </a:solidFill>
            </a:endParaRPr>
          </a:p>
        </p:txBody>
      </p:sp>
      <p:sp>
        <p:nvSpPr>
          <p:cNvPr id="154" name="object 151"/>
          <p:cNvSpPr txBox="1"/>
          <p:nvPr/>
        </p:nvSpPr>
        <p:spPr>
          <a:xfrm>
            <a:off x="4224456" y="2979534"/>
            <a:ext cx="87503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2: DK</a:t>
            </a:r>
            <a:endParaRPr sz="800">
              <a:solidFill>
                <a:prstClr val="black"/>
              </a:solidFill>
              <a:latin typeface="Verdana"/>
              <a:cs typeface="Verdana"/>
            </a:endParaRPr>
          </a:p>
        </p:txBody>
      </p:sp>
      <p:sp>
        <p:nvSpPr>
          <p:cNvPr id="155" name="object 152"/>
          <p:cNvSpPr/>
          <p:nvPr/>
        </p:nvSpPr>
        <p:spPr>
          <a:xfrm>
            <a:off x="4251957" y="3381745"/>
            <a:ext cx="979931" cy="242315"/>
          </a:xfrm>
          <a:prstGeom prst="rect">
            <a:avLst/>
          </a:prstGeom>
          <a:blipFill>
            <a:blip r:embed="rId71" cstate="print"/>
            <a:stretch>
              <a:fillRect/>
            </a:stretch>
          </a:blipFill>
        </p:spPr>
        <p:txBody>
          <a:bodyPr wrap="square" lIns="0" tIns="0" rIns="0" bIns="0" rtlCol="0"/>
          <a:lstStyle/>
          <a:p>
            <a:pPr>
              <a:defRPr/>
            </a:pPr>
            <a:endParaRPr kumimoji="0" kern="0" smtClean="0">
              <a:solidFill>
                <a:prstClr val="black"/>
              </a:solidFill>
            </a:endParaRPr>
          </a:p>
        </p:txBody>
      </p:sp>
      <p:sp>
        <p:nvSpPr>
          <p:cNvPr id="156" name="object 153"/>
          <p:cNvSpPr/>
          <p:nvPr/>
        </p:nvSpPr>
        <p:spPr>
          <a:xfrm>
            <a:off x="4262627" y="3407664"/>
            <a:ext cx="993647" cy="216407"/>
          </a:xfrm>
          <a:prstGeom prst="rect">
            <a:avLst/>
          </a:prstGeom>
          <a:blipFill>
            <a:blip r:embed="rId72" cstate="print"/>
            <a:stretch>
              <a:fillRect/>
            </a:stretch>
          </a:blipFill>
        </p:spPr>
        <p:txBody>
          <a:bodyPr wrap="square" lIns="0" tIns="0" rIns="0" bIns="0" rtlCol="0"/>
          <a:lstStyle/>
          <a:p>
            <a:pPr>
              <a:defRPr/>
            </a:pPr>
            <a:endParaRPr kumimoji="0" kern="0" smtClean="0">
              <a:solidFill>
                <a:prstClr val="black"/>
              </a:solidFill>
            </a:endParaRPr>
          </a:p>
        </p:txBody>
      </p:sp>
      <p:sp>
        <p:nvSpPr>
          <p:cNvPr id="157" name="object 154"/>
          <p:cNvSpPr/>
          <p:nvPr/>
        </p:nvSpPr>
        <p:spPr>
          <a:xfrm>
            <a:off x="4176153" y="3305378"/>
            <a:ext cx="976020" cy="239522"/>
          </a:xfrm>
          <a:prstGeom prst="rect">
            <a:avLst/>
          </a:prstGeom>
          <a:blipFill>
            <a:blip r:embed="rId73" cstate="print"/>
            <a:stretch>
              <a:fillRect/>
            </a:stretch>
          </a:blipFill>
        </p:spPr>
        <p:txBody>
          <a:bodyPr wrap="square" lIns="0" tIns="0" rIns="0" bIns="0" rtlCol="0"/>
          <a:lstStyle/>
          <a:p>
            <a:pPr>
              <a:defRPr/>
            </a:pPr>
            <a:endParaRPr kumimoji="0" kern="0" smtClean="0">
              <a:solidFill>
                <a:prstClr val="black"/>
              </a:solidFill>
            </a:endParaRPr>
          </a:p>
        </p:txBody>
      </p:sp>
      <p:sp>
        <p:nvSpPr>
          <p:cNvPr id="158" name="object 155"/>
          <p:cNvSpPr txBox="1"/>
          <p:nvPr/>
        </p:nvSpPr>
        <p:spPr>
          <a:xfrm>
            <a:off x="4235118" y="3365606"/>
            <a:ext cx="858519"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3: </a:t>
            </a:r>
            <a:r>
              <a:rPr sz="800" spc="-5" dirty="0">
                <a:solidFill>
                  <a:prstClr val="black"/>
                </a:solidFill>
                <a:latin typeface="Verdana"/>
                <a:cs typeface="Verdana"/>
              </a:rPr>
              <a:t>N</a:t>
            </a:r>
            <a:r>
              <a:rPr sz="800" dirty="0">
                <a:solidFill>
                  <a:prstClr val="black"/>
                </a:solidFill>
                <a:latin typeface="Verdana"/>
                <a:cs typeface="Verdana"/>
              </a:rPr>
              <a:t>L</a:t>
            </a:r>
            <a:endParaRPr sz="800">
              <a:solidFill>
                <a:prstClr val="black"/>
              </a:solidFill>
              <a:latin typeface="Verdana"/>
              <a:cs typeface="Verdana"/>
            </a:endParaRPr>
          </a:p>
        </p:txBody>
      </p:sp>
      <p:sp>
        <p:nvSpPr>
          <p:cNvPr id="159" name="object 156"/>
          <p:cNvSpPr/>
          <p:nvPr/>
        </p:nvSpPr>
        <p:spPr>
          <a:xfrm>
            <a:off x="4100384" y="380963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60" name="object 157"/>
          <p:cNvSpPr/>
          <p:nvPr/>
        </p:nvSpPr>
        <p:spPr>
          <a:xfrm>
            <a:off x="4264149" y="3756659"/>
            <a:ext cx="989075" cy="254495"/>
          </a:xfrm>
          <a:prstGeom prst="rect">
            <a:avLst/>
          </a:prstGeom>
          <a:blipFill>
            <a:blip r:embed="rId74" cstate="print"/>
            <a:stretch>
              <a:fillRect/>
            </a:stretch>
          </a:blipFill>
        </p:spPr>
        <p:txBody>
          <a:bodyPr wrap="square" lIns="0" tIns="0" rIns="0" bIns="0" rtlCol="0"/>
          <a:lstStyle/>
          <a:p>
            <a:pPr>
              <a:defRPr/>
            </a:pPr>
            <a:endParaRPr kumimoji="0" kern="0" smtClean="0">
              <a:solidFill>
                <a:prstClr val="black"/>
              </a:solidFill>
            </a:endParaRPr>
          </a:p>
        </p:txBody>
      </p:sp>
      <p:sp>
        <p:nvSpPr>
          <p:cNvPr id="161" name="object 158"/>
          <p:cNvSpPr/>
          <p:nvPr/>
        </p:nvSpPr>
        <p:spPr>
          <a:xfrm>
            <a:off x="4287011" y="3784091"/>
            <a:ext cx="978407" cy="216407"/>
          </a:xfrm>
          <a:prstGeom prst="rect">
            <a:avLst/>
          </a:prstGeom>
          <a:blipFill>
            <a:blip r:embed="rId75" cstate="print"/>
            <a:stretch>
              <a:fillRect/>
            </a:stretch>
          </a:blipFill>
        </p:spPr>
        <p:txBody>
          <a:bodyPr wrap="square" lIns="0" tIns="0" rIns="0" bIns="0" rtlCol="0"/>
          <a:lstStyle/>
          <a:p>
            <a:pPr>
              <a:defRPr/>
            </a:pPr>
            <a:endParaRPr kumimoji="0" kern="0" smtClean="0">
              <a:solidFill>
                <a:prstClr val="black"/>
              </a:solidFill>
            </a:endParaRPr>
          </a:p>
        </p:txBody>
      </p:sp>
      <p:sp>
        <p:nvSpPr>
          <p:cNvPr id="162" name="object 159"/>
          <p:cNvSpPr/>
          <p:nvPr/>
        </p:nvSpPr>
        <p:spPr>
          <a:xfrm>
            <a:off x="4188028" y="3680764"/>
            <a:ext cx="986409" cy="250723"/>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163" name="object 160"/>
          <p:cNvSpPr txBox="1"/>
          <p:nvPr/>
        </p:nvSpPr>
        <p:spPr>
          <a:xfrm>
            <a:off x="4259600" y="3741511"/>
            <a:ext cx="84264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4: </a:t>
            </a:r>
            <a:r>
              <a:rPr sz="800" spc="-5" dirty="0">
                <a:solidFill>
                  <a:prstClr val="black"/>
                </a:solidFill>
                <a:latin typeface="Verdana"/>
                <a:cs typeface="Verdana"/>
              </a:rPr>
              <a:t>PL</a:t>
            </a:r>
            <a:endParaRPr sz="800">
              <a:solidFill>
                <a:prstClr val="black"/>
              </a:solidFill>
              <a:latin typeface="Verdana"/>
              <a:cs typeface="Verdana"/>
            </a:endParaRPr>
          </a:p>
        </p:txBody>
      </p:sp>
      <p:sp>
        <p:nvSpPr>
          <p:cNvPr id="164" name="object 161"/>
          <p:cNvSpPr/>
          <p:nvPr/>
        </p:nvSpPr>
        <p:spPr>
          <a:xfrm>
            <a:off x="4162044" y="1888235"/>
            <a:ext cx="1161287" cy="533399"/>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65" name="object 162"/>
          <p:cNvSpPr/>
          <p:nvPr/>
        </p:nvSpPr>
        <p:spPr>
          <a:xfrm>
            <a:off x="4255005" y="1873008"/>
            <a:ext cx="1013450" cy="588251"/>
          </a:xfrm>
          <a:prstGeom prst="rect">
            <a:avLst/>
          </a:prstGeom>
          <a:blipFill>
            <a:blip r:embed="rId78" cstate="print"/>
            <a:stretch>
              <a:fillRect/>
            </a:stretch>
          </a:blipFill>
        </p:spPr>
        <p:txBody>
          <a:bodyPr wrap="square" lIns="0" tIns="0" rIns="0" bIns="0" rtlCol="0"/>
          <a:lstStyle/>
          <a:p>
            <a:pPr>
              <a:defRPr/>
            </a:pPr>
            <a:endParaRPr kumimoji="0" kern="0" smtClean="0">
              <a:solidFill>
                <a:prstClr val="black"/>
              </a:solidFill>
            </a:endParaRPr>
          </a:p>
        </p:txBody>
      </p:sp>
      <p:sp>
        <p:nvSpPr>
          <p:cNvPr id="166" name="object 163"/>
          <p:cNvSpPr/>
          <p:nvPr/>
        </p:nvSpPr>
        <p:spPr>
          <a:xfrm>
            <a:off x="4085526" y="1812239"/>
            <a:ext cx="1158735" cy="530860"/>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67" name="object 164"/>
          <p:cNvSpPr txBox="1"/>
          <p:nvPr/>
        </p:nvSpPr>
        <p:spPr>
          <a:xfrm>
            <a:off x="44300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4</a:t>
            </a:r>
            <a:endParaRPr sz="1200">
              <a:solidFill>
                <a:prstClr val="black"/>
              </a:solidFill>
              <a:latin typeface="Verdana"/>
              <a:cs typeface="Verdana"/>
            </a:endParaRPr>
          </a:p>
        </p:txBody>
      </p:sp>
      <p:sp>
        <p:nvSpPr>
          <p:cNvPr id="168" name="object 165"/>
          <p:cNvSpPr txBox="1"/>
          <p:nvPr/>
        </p:nvSpPr>
        <p:spPr>
          <a:xfrm>
            <a:off x="4234971" y="2044333"/>
            <a:ext cx="860425" cy="276860"/>
          </a:xfrm>
          <a:prstGeom prst="rect">
            <a:avLst/>
          </a:prstGeom>
        </p:spPr>
        <p:txBody>
          <a:bodyPr vert="horz" wrap="square" lIns="0" tIns="0" rIns="0" bIns="0" rtlCol="0">
            <a:spAutoFit/>
          </a:bodyPr>
          <a:lstStyle/>
          <a:p>
            <a:pPr marL="12700" marR="5080" indent="36195"/>
            <a:r>
              <a:rPr sz="900" spc="-5" dirty="0">
                <a:solidFill>
                  <a:prstClr val="black"/>
                </a:solidFill>
                <a:latin typeface="Verdana"/>
                <a:cs typeface="Verdana"/>
              </a:rPr>
              <a:t>N</a:t>
            </a:r>
            <a:r>
              <a:rPr sz="900" dirty="0">
                <a:solidFill>
                  <a:prstClr val="black"/>
                </a:solidFill>
                <a:latin typeface="Verdana"/>
                <a:cs typeface="Verdana"/>
              </a:rPr>
              <a:t>ew </a:t>
            </a:r>
            <a:r>
              <a:rPr sz="900" spc="5" dirty="0">
                <a:solidFill>
                  <a:prstClr val="black"/>
                </a:solidFill>
                <a:latin typeface="Verdana"/>
                <a:cs typeface="Verdana"/>
              </a:rPr>
              <a:t>tool</a:t>
            </a:r>
            <a:r>
              <a:rPr sz="900" dirty="0">
                <a:solidFill>
                  <a:prstClr val="black"/>
                </a:solidFill>
                <a:latin typeface="Verdana"/>
                <a:cs typeface="Verdana"/>
              </a:rPr>
              <a:t>s</a:t>
            </a:r>
            <a:r>
              <a:rPr sz="900" spc="-20"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or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a</a:t>
            </a:r>
            <a:r>
              <a:rPr sz="900" spc="-2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oll</a:t>
            </a:r>
            <a:r>
              <a:rPr sz="900" dirty="0">
                <a:solidFill>
                  <a:prstClr val="black"/>
                </a:solidFill>
                <a:latin typeface="Verdana"/>
                <a:cs typeface="Verdana"/>
              </a:rPr>
              <a:t>e</a:t>
            </a:r>
            <a:r>
              <a:rPr sz="900" spc="-5" dirty="0">
                <a:solidFill>
                  <a:prstClr val="black"/>
                </a:solidFill>
                <a:latin typeface="Verdana"/>
                <a:cs typeface="Verdana"/>
              </a:rPr>
              <a:t>c</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169" name="object 166"/>
          <p:cNvSpPr/>
          <p:nvPr/>
        </p:nvSpPr>
        <p:spPr>
          <a:xfrm>
            <a:off x="6662981" y="2292680"/>
            <a:ext cx="0" cy="1689735"/>
          </a:xfrm>
          <a:custGeom>
            <a:avLst/>
            <a:gdLst/>
            <a:ahLst/>
            <a:cxnLst/>
            <a:rect l="l" t="t" r="r" b="b"/>
            <a:pathLst>
              <a:path h="1689735">
                <a:moveTo>
                  <a:pt x="0" y="0"/>
                </a:moveTo>
                <a:lnTo>
                  <a:pt x="0" y="168923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0" name="object 167"/>
          <p:cNvSpPr/>
          <p:nvPr/>
        </p:nvSpPr>
        <p:spPr>
          <a:xfrm>
            <a:off x="6671894"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1" name="object 168"/>
          <p:cNvSpPr/>
          <p:nvPr/>
        </p:nvSpPr>
        <p:spPr>
          <a:xfrm>
            <a:off x="6662981" y="397911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2" name="object 169"/>
          <p:cNvSpPr/>
          <p:nvPr/>
        </p:nvSpPr>
        <p:spPr>
          <a:xfrm>
            <a:off x="7281671" y="3118103"/>
            <a:ext cx="539495" cy="216407"/>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73" name="object 170"/>
          <p:cNvSpPr/>
          <p:nvPr/>
        </p:nvSpPr>
        <p:spPr>
          <a:xfrm>
            <a:off x="7255764" y="3140953"/>
            <a:ext cx="667511" cy="242315"/>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174" name="object 171"/>
          <p:cNvSpPr/>
          <p:nvPr/>
        </p:nvSpPr>
        <p:spPr>
          <a:xfrm>
            <a:off x="7205205" y="3042056"/>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75" name="object 172"/>
          <p:cNvSpPr txBox="1"/>
          <p:nvPr/>
        </p:nvSpPr>
        <p:spPr>
          <a:xfrm>
            <a:off x="7236055" y="3103150"/>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76" name="object 173"/>
          <p:cNvSpPr/>
          <p:nvPr/>
        </p:nvSpPr>
        <p:spPr>
          <a:xfrm>
            <a:off x="7070025" y="2872567"/>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7" name="object 174"/>
          <p:cNvSpPr/>
          <p:nvPr/>
        </p:nvSpPr>
        <p:spPr>
          <a:xfrm>
            <a:off x="7070025" y="313589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8" name="object 175"/>
          <p:cNvSpPr/>
          <p:nvPr/>
        </p:nvSpPr>
        <p:spPr>
          <a:xfrm>
            <a:off x="7070025" y="334880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9" name="object 176"/>
          <p:cNvSpPr/>
          <p:nvPr/>
        </p:nvSpPr>
        <p:spPr>
          <a:xfrm>
            <a:off x="7281671" y="3351264"/>
            <a:ext cx="539495" cy="214883"/>
          </a:xfrm>
          <a:prstGeom prst="rect">
            <a:avLst/>
          </a:prstGeom>
          <a:blipFill>
            <a:blip r:embed="rId83" cstate="print"/>
            <a:stretch>
              <a:fillRect/>
            </a:stretch>
          </a:blipFill>
        </p:spPr>
        <p:txBody>
          <a:bodyPr wrap="square" lIns="0" tIns="0" rIns="0" bIns="0" rtlCol="0"/>
          <a:lstStyle/>
          <a:p>
            <a:pPr>
              <a:defRPr/>
            </a:pPr>
            <a:endParaRPr kumimoji="0" kern="0" smtClean="0">
              <a:solidFill>
                <a:prstClr val="black"/>
              </a:solidFill>
            </a:endParaRPr>
          </a:p>
        </p:txBody>
      </p:sp>
      <p:sp>
        <p:nvSpPr>
          <p:cNvPr id="180" name="object 177"/>
          <p:cNvSpPr/>
          <p:nvPr/>
        </p:nvSpPr>
        <p:spPr>
          <a:xfrm>
            <a:off x="7255764" y="3372601"/>
            <a:ext cx="667511" cy="242315"/>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81" name="object 178"/>
          <p:cNvSpPr/>
          <p:nvPr/>
        </p:nvSpPr>
        <p:spPr>
          <a:xfrm>
            <a:off x="7205205" y="3274567"/>
            <a:ext cx="536282" cy="212902"/>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82" name="object 179"/>
          <p:cNvSpPr txBox="1"/>
          <p:nvPr/>
        </p:nvSpPr>
        <p:spPr>
          <a:xfrm>
            <a:off x="7236055" y="3335665"/>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183" name="object 180"/>
          <p:cNvSpPr/>
          <p:nvPr/>
        </p:nvSpPr>
        <p:spPr>
          <a:xfrm>
            <a:off x="7070025" y="355050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84" name="object 181"/>
          <p:cNvSpPr txBox="1"/>
          <p:nvPr/>
        </p:nvSpPr>
        <p:spPr>
          <a:xfrm>
            <a:off x="7298805" y="350509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185" name="object 182"/>
          <p:cNvSpPr/>
          <p:nvPr/>
        </p:nvSpPr>
        <p:spPr>
          <a:xfrm>
            <a:off x="6793991" y="2577083"/>
            <a:ext cx="1097279" cy="384047"/>
          </a:xfrm>
          <a:prstGeom prst="rect">
            <a:avLst/>
          </a:prstGeom>
          <a:blipFill>
            <a:blip r:embed="rId86" cstate="print"/>
            <a:stretch>
              <a:fillRect/>
            </a:stretch>
          </a:blipFill>
        </p:spPr>
        <p:txBody>
          <a:bodyPr wrap="square" lIns="0" tIns="0" rIns="0" bIns="0" rtlCol="0"/>
          <a:lstStyle/>
          <a:p>
            <a:pPr>
              <a:defRPr/>
            </a:pPr>
            <a:endParaRPr kumimoji="0" kern="0" smtClean="0">
              <a:solidFill>
                <a:prstClr val="black"/>
              </a:solidFill>
            </a:endParaRPr>
          </a:p>
        </p:txBody>
      </p:sp>
      <p:sp>
        <p:nvSpPr>
          <p:cNvPr id="186" name="object 183"/>
          <p:cNvSpPr/>
          <p:nvPr/>
        </p:nvSpPr>
        <p:spPr>
          <a:xfrm>
            <a:off x="6845804" y="2596889"/>
            <a:ext cx="1031747" cy="379475"/>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87" name="object 184"/>
          <p:cNvSpPr/>
          <p:nvPr/>
        </p:nvSpPr>
        <p:spPr>
          <a:xfrm>
            <a:off x="6717944" y="2501379"/>
            <a:ext cx="1093368" cy="380987"/>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188" name="object 185"/>
          <p:cNvSpPr txBox="1"/>
          <p:nvPr/>
        </p:nvSpPr>
        <p:spPr>
          <a:xfrm>
            <a:off x="6825243" y="2560239"/>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2</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189" name="object 186"/>
          <p:cNvSpPr/>
          <p:nvPr/>
        </p:nvSpPr>
        <p:spPr>
          <a:xfrm>
            <a:off x="7281671" y="4375393"/>
            <a:ext cx="539495" cy="217931"/>
          </a:xfrm>
          <a:prstGeom prst="rect">
            <a:avLst/>
          </a:prstGeom>
          <a:blipFill>
            <a:blip r:embed="rId89" cstate="print"/>
            <a:stretch>
              <a:fillRect/>
            </a:stretch>
          </a:blipFill>
        </p:spPr>
        <p:txBody>
          <a:bodyPr wrap="square" lIns="0" tIns="0" rIns="0" bIns="0" rtlCol="0"/>
          <a:lstStyle/>
          <a:p>
            <a:pPr>
              <a:defRPr/>
            </a:pPr>
            <a:endParaRPr kumimoji="0" kern="0" smtClean="0">
              <a:solidFill>
                <a:prstClr val="black"/>
              </a:solidFill>
            </a:endParaRPr>
          </a:p>
        </p:txBody>
      </p:sp>
      <p:sp>
        <p:nvSpPr>
          <p:cNvPr id="190" name="object 187"/>
          <p:cNvSpPr/>
          <p:nvPr/>
        </p:nvSpPr>
        <p:spPr>
          <a:xfrm>
            <a:off x="7255764" y="4398253"/>
            <a:ext cx="667511" cy="242315"/>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191" name="object 188"/>
          <p:cNvSpPr/>
          <p:nvPr/>
        </p:nvSpPr>
        <p:spPr>
          <a:xfrm>
            <a:off x="7205205" y="4299877"/>
            <a:ext cx="536282" cy="214299"/>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92" name="object 189"/>
          <p:cNvSpPr txBox="1"/>
          <p:nvPr/>
        </p:nvSpPr>
        <p:spPr>
          <a:xfrm>
            <a:off x="7236055" y="4361038"/>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93" name="object 190"/>
          <p:cNvSpPr/>
          <p:nvPr/>
        </p:nvSpPr>
        <p:spPr>
          <a:xfrm>
            <a:off x="7070025" y="4131790"/>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4" name="object 191"/>
          <p:cNvSpPr/>
          <p:nvPr/>
        </p:nvSpPr>
        <p:spPr>
          <a:xfrm>
            <a:off x="7070025" y="439512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5" name="object 192"/>
          <p:cNvSpPr/>
          <p:nvPr/>
        </p:nvSpPr>
        <p:spPr>
          <a:xfrm>
            <a:off x="7070025" y="46080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6" name="object 193"/>
          <p:cNvSpPr/>
          <p:nvPr/>
        </p:nvSpPr>
        <p:spPr>
          <a:xfrm>
            <a:off x="7281671" y="4620768"/>
            <a:ext cx="539495" cy="216407"/>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97" name="object 194"/>
          <p:cNvSpPr/>
          <p:nvPr/>
        </p:nvSpPr>
        <p:spPr>
          <a:xfrm>
            <a:off x="7255764" y="4643618"/>
            <a:ext cx="667511" cy="242315"/>
          </a:xfrm>
          <a:prstGeom prst="rect">
            <a:avLst/>
          </a:prstGeom>
          <a:blipFill>
            <a:blip r:embed="rId91" cstate="print"/>
            <a:stretch>
              <a:fillRect/>
            </a:stretch>
          </a:blipFill>
        </p:spPr>
        <p:txBody>
          <a:bodyPr wrap="square" lIns="0" tIns="0" rIns="0" bIns="0" rtlCol="0"/>
          <a:lstStyle/>
          <a:p>
            <a:pPr>
              <a:defRPr/>
            </a:pPr>
            <a:endParaRPr kumimoji="0" kern="0" smtClean="0">
              <a:solidFill>
                <a:prstClr val="black"/>
              </a:solidFill>
            </a:endParaRPr>
          </a:p>
        </p:txBody>
      </p:sp>
      <p:sp>
        <p:nvSpPr>
          <p:cNvPr id="198" name="object 195"/>
          <p:cNvSpPr/>
          <p:nvPr/>
        </p:nvSpPr>
        <p:spPr>
          <a:xfrm>
            <a:off x="7205205" y="4544999"/>
            <a:ext cx="536282" cy="212902"/>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99" name="object 196"/>
          <p:cNvSpPr txBox="1"/>
          <p:nvPr/>
        </p:nvSpPr>
        <p:spPr>
          <a:xfrm>
            <a:off x="7236055" y="4606093"/>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200" name="object 197"/>
          <p:cNvSpPr/>
          <p:nvPr/>
        </p:nvSpPr>
        <p:spPr>
          <a:xfrm>
            <a:off x="7070025" y="48097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1" name="object 198"/>
          <p:cNvSpPr txBox="1"/>
          <p:nvPr/>
        </p:nvSpPr>
        <p:spPr>
          <a:xfrm>
            <a:off x="7283950" y="479793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02" name="object 199"/>
          <p:cNvSpPr/>
          <p:nvPr/>
        </p:nvSpPr>
        <p:spPr>
          <a:xfrm>
            <a:off x="6806180" y="3843528"/>
            <a:ext cx="1095746" cy="384047"/>
          </a:xfrm>
          <a:prstGeom prst="rect">
            <a:avLst/>
          </a:prstGeom>
          <a:blipFill>
            <a:blip r:embed="rId92" cstate="print"/>
            <a:stretch>
              <a:fillRect/>
            </a:stretch>
          </a:blipFill>
        </p:spPr>
        <p:txBody>
          <a:bodyPr wrap="square" lIns="0" tIns="0" rIns="0" bIns="0" rtlCol="0"/>
          <a:lstStyle/>
          <a:p>
            <a:pPr>
              <a:defRPr/>
            </a:pPr>
            <a:endParaRPr kumimoji="0" kern="0" smtClean="0">
              <a:solidFill>
                <a:prstClr val="black"/>
              </a:solidFill>
            </a:endParaRPr>
          </a:p>
        </p:txBody>
      </p:sp>
      <p:sp>
        <p:nvSpPr>
          <p:cNvPr id="203" name="object 200"/>
          <p:cNvSpPr/>
          <p:nvPr/>
        </p:nvSpPr>
        <p:spPr>
          <a:xfrm>
            <a:off x="6858000" y="3863333"/>
            <a:ext cx="1031735" cy="379469"/>
          </a:xfrm>
          <a:prstGeom prst="rect">
            <a:avLst/>
          </a:prstGeom>
          <a:blipFill>
            <a:blip r:embed="rId93" cstate="print"/>
            <a:stretch>
              <a:fillRect/>
            </a:stretch>
          </a:blipFill>
        </p:spPr>
        <p:txBody>
          <a:bodyPr wrap="square" lIns="0" tIns="0" rIns="0" bIns="0" rtlCol="0"/>
          <a:lstStyle/>
          <a:p>
            <a:pPr>
              <a:defRPr/>
            </a:pPr>
            <a:endParaRPr kumimoji="0" kern="0" smtClean="0">
              <a:solidFill>
                <a:prstClr val="black"/>
              </a:solidFill>
            </a:endParaRPr>
          </a:p>
        </p:txBody>
      </p:sp>
      <p:sp>
        <p:nvSpPr>
          <p:cNvPr id="204" name="object 201"/>
          <p:cNvSpPr/>
          <p:nvPr/>
        </p:nvSpPr>
        <p:spPr>
          <a:xfrm>
            <a:off x="6729831" y="3767607"/>
            <a:ext cx="1093368" cy="380987"/>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205" name="object 202"/>
          <p:cNvSpPr txBox="1"/>
          <p:nvPr/>
        </p:nvSpPr>
        <p:spPr>
          <a:xfrm>
            <a:off x="6837129" y="3826466"/>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5</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06" name="object 203"/>
          <p:cNvSpPr/>
          <p:nvPr/>
        </p:nvSpPr>
        <p:spPr>
          <a:xfrm>
            <a:off x="6725408" y="1888235"/>
            <a:ext cx="1165859" cy="533399"/>
          </a:xfrm>
          <a:prstGeom prst="rect">
            <a:avLst/>
          </a:prstGeom>
          <a:blipFill>
            <a:blip r:embed="rId94" cstate="print"/>
            <a:stretch>
              <a:fillRect/>
            </a:stretch>
          </a:blipFill>
        </p:spPr>
        <p:txBody>
          <a:bodyPr wrap="square" lIns="0" tIns="0" rIns="0" bIns="0" rtlCol="0"/>
          <a:lstStyle/>
          <a:p>
            <a:pPr>
              <a:defRPr/>
            </a:pPr>
            <a:endParaRPr kumimoji="0" kern="0" smtClean="0">
              <a:solidFill>
                <a:prstClr val="black"/>
              </a:solidFill>
            </a:endParaRPr>
          </a:p>
        </p:txBody>
      </p:sp>
      <p:sp>
        <p:nvSpPr>
          <p:cNvPr id="207" name="object 204"/>
          <p:cNvSpPr/>
          <p:nvPr/>
        </p:nvSpPr>
        <p:spPr>
          <a:xfrm>
            <a:off x="6812280" y="1873008"/>
            <a:ext cx="1033271" cy="588251"/>
          </a:xfrm>
          <a:prstGeom prst="rect">
            <a:avLst/>
          </a:prstGeom>
          <a:blipFill>
            <a:blip r:embed="rId95" cstate="print"/>
            <a:stretch>
              <a:fillRect/>
            </a:stretch>
          </a:blipFill>
        </p:spPr>
        <p:txBody>
          <a:bodyPr wrap="square" lIns="0" tIns="0" rIns="0" bIns="0" rtlCol="0"/>
          <a:lstStyle/>
          <a:p>
            <a:pPr>
              <a:defRPr/>
            </a:pPr>
            <a:endParaRPr kumimoji="0" kern="0" smtClean="0">
              <a:solidFill>
                <a:prstClr val="black"/>
              </a:solidFill>
            </a:endParaRPr>
          </a:p>
        </p:txBody>
      </p:sp>
      <p:sp>
        <p:nvSpPr>
          <p:cNvPr id="208" name="object 205"/>
          <p:cNvSpPr/>
          <p:nvPr/>
        </p:nvSpPr>
        <p:spPr>
          <a:xfrm>
            <a:off x="6649605" y="1812239"/>
            <a:ext cx="1161707" cy="530860"/>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209" name="object 206"/>
          <p:cNvSpPr txBox="1"/>
          <p:nvPr/>
        </p:nvSpPr>
        <p:spPr>
          <a:xfrm>
            <a:off x="6995514"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6</a:t>
            </a:r>
            <a:endParaRPr sz="1200">
              <a:solidFill>
                <a:prstClr val="black"/>
              </a:solidFill>
              <a:latin typeface="Verdana"/>
              <a:cs typeface="Verdana"/>
            </a:endParaRPr>
          </a:p>
        </p:txBody>
      </p:sp>
      <p:sp>
        <p:nvSpPr>
          <p:cNvPr id="210" name="object 207"/>
          <p:cNvSpPr txBox="1"/>
          <p:nvPr/>
        </p:nvSpPr>
        <p:spPr>
          <a:xfrm>
            <a:off x="6791298" y="2044333"/>
            <a:ext cx="88011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spc="5" dirty="0">
                <a:solidFill>
                  <a:prstClr val="black"/>
                </a:solidFill>
                <a:latin typeface="Verdana"/>
                <a:cs typeface="Verdana"/>
              </a:rPr>
              <a:t>o</a:t>
            </a:r>
            <a:r>
              <a:rPr sz="900" dirty="0">
                <a:solidFill>
                  <a:prstClr val="black"/>
                </a:solidFill>
                <a:latin typeface="Verdana"/>
                <a:cs typeface="Verdana"/>
              </a:rPr>
              <a:t>d</a:t>
            </a:r>
            <a:r>
              <a:rPr sz="900" spc="-10" dirty="0">
                <a:solidFill>
                  <a:prstClr val="black"/>
                </a:solidFill>
                <a:latin typeface="Verdana"/>
                <a:cs typeface="Verdana"/>
              </a:rPr>
              <a:t>u</a:t>
            </a:r>
            <a:r>
              <a:rPr sz="900" spc="-5" dirty="0">
                <a:solidFill>
                  <a:prstClr val="black"/>
                </a:solidFill>
                <a:latin typeface="Verdana"/>
                <a:cs typeface="Verdana"/>
              </a:rPr>
              <a:t>c</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ility</a:t>
            </a:r>
            <a:endParaRPr sz="900">
              <a:solidFill>
                <a:prstClr val="black"/>
              </a:solidFill>
              <a:latin typeface="Verdana"/>
              <a:cs typeface="Verdana"/>
            </a:endParaRPr>
          </a:p>
        </p:txBody>
      </p:sp>
      <p:sp>
        <p:nvSpPr>
          <p:cNvPr id="211" name="object 208"/>
          <p:cNvSpPr txBox="1"/>
          <p:nvPr/>
        </p:nvSpPr>
        <p:spPr>
          <a:xfrm>
            <a:off x="7013840" y="2181493"/>
            <a:ext cx="4349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12" name="object 209"/>
          <p:cNvSpPr/>
          <p:nvPr/>
        </p:nvSpPr>
        <p:spPr>
          <a:xfrm>
            <a:off x="7922737" y="2246457"/>
            <a:ext cx="0" cy="1228725"/>
          </a:xfrm>
          <a:custGeom>
            <a:avLst/>
            <a:gdLst/>
            <a:ahLst/>
            <a:cxnLst/>
            <a:rect l="l" t="t" r="r" b="b"/>
            <a:pathLst>
              <a:path h="1228725">
                <a:moveTo>
                  <a:pt x="0" y="0"/>
                </a:moveTo>
                <a:lnTo>
                  <a:pt x="0" y="1228407"/>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3" name="object 210"/>
          <p:cNvSpPr/>
          <p:nvPr/>
        </p:nvSpPr>
        <p:spPr>
          <a:xfrm>
            <a:off x="7931650" y="275070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4" name="object 211"/>
          <p:cNvSpPr/>
          <p:nvPr/>
        </p:nvSpPr>
        <p:spPr>
          <a:xfrm>
            <a:off x="7916795" y="346646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5" name="object 212"/>
          <p:cNvSpPr/>
          <p:nvPr/>
        </p:nvSpPr>
        <p:spPr>
          <a:xfrm>
            <a:off x="8054340" y="2575560"/>
            <a:ext cx="1089659" cy="469391"/>
          </a:xfrm>
          <a:prstGeom prst="rect">
            <a:avLst/>
          </a:prstGeom>
          <a:blipFill>
            <a:blip r:embed="rId96" cstate="print"/>
            <a:stretch>
              <a:fillRect/>
            </a:stretch>
          </a:blipFill>
        </p:spPr>
        <p:txBody>
          <a:bodyPr wrap="square" lIns="0" tIns="0" rIns="0" bIns="0" rtlCol="0"/>
          <a:lstStyle/>
          <a:p>
            <a:pPr>
              <a:defRPr/>
            </a:pPr>
            <a:endParaRPr kumimoji="0" kern="0" smtClean="0">
              <a:solidFill>
                <a:prstClr val="black"/>
              </a:solidFill>
            </a:endParaRPr>
          </a:p>
        </p:txBody>
      </p:sp>
      <p:sp>
        <p:nvSpPr>
          <p:cNvPr id="216" name="object 213"/>
          <p:cNvSpPr/>
          <p:nvPr/>
        </p:nvSpPr>
        <p:spPr>
          <a:xfrm>
            <a:off x="8174732" y="2569459"/>
            <a:ext cx="891539" cy="516635"/>
          </a:xfrm>
          <a:prstGeom prst="rect">
            <a:avLst/>
          </a:prstGeom>
          <a:blipFill>
            <a:blip r:embed="rId97" cstate="print"/>
            <a:stretch>
              <a:fillRect/>
            </a:stretch>
          </a:blipFill>
        </p:spPr>
        <p:txBody>
          <a:bodyPr wrap="square" lIns="0" tIns="0" rIns="0" bIns="0" rtlCol="0"/>
          <a:lstStyle/>
          <a:p>
            <a:pPr>
              <a:defRPr/>
            </a:pPr>
            <a:endParaRPr kumimoji="0" kern="0" smtClean="0">
              <a:solidFill>
                <a:prstClr val="black"/>
              </a:solidFill>
            </a:endParaRPr>
          </a:p>
        </p:txBody>
      </p:sp>
      <p:sp>
        <p:nvSpPr>
          <p:cNvPr id="217" name="object 214"/>
          <p:cNvSpPr/>
          <p:nvPr/>
        </p:nvSpPr>
        <p:spPr>
          <a:xfrm>
            <a:off x="7977708" y="2499982"/>
            <a:ext cx="1093368" cy="466432"/>
          </a:xfrm>
          <a:prstGeom prst="rect">
            <a:avLst/>
          </a:prstGeom>
          <a:blipFill>
            <a:blip r:embed="rId98" cstate="print"/>
            <a:stretch>
              <a:fillRect/>
            </a:stretch>
          </a:blipFill>
        </p:spPr>
        <p:txBody>
          <a:bodyPr wrap="square" lIns="0" tIns="0" rIns="0" bIns="0" rtlCol="0"/>
          <a:lstStyle/>
          <a:p>
            <a:pPr>
              <a:defRPr/>
            </a:pPr>
            <a:endParaRPr kumimoji="0" kern="0" smtClean="0">
              <a:solidFill>
                <a:prstClr val="black"/>
              </a:solidFill>
            </a:endParaRPr>
          </a:p>
        </p:txBody>
      </p:sp>
      <p:sp>
        <p:nvSpPr>
          <p:cNvPr id="218" name="object 215"/>
          <p:cNvSpPr txBox="1"/>
          <p:nvPr/>
        </p:nvSpPr>
        <p:spPr>
          <a:xfrm>
            <a:off x="8155073" y="2532981"/>
            <a:ext cx="737870" cy="414020"/>
          </a:xfrm>
          <a:prstGeom prst="rect">
            <a:avLst/>
          </a:prstGeom>
        </p:spPr>
        <p:txBody>
          <a:bodyPr vert="horz" wrap="square" lIns="0" tIns="0" rIns="0" bIns="0" rtlCol="0">
            <a:spAutoFit/>
          </a:bodyPr>
          <a:lstStyle/>
          <a:p>
            <a:pPr marL="12700" marR="5080" algn="ctr"/>
            <a:r>
              <a:rPr sz="900" spc="-10" dirty="0">
                <a:solidFill>
                  <a:prstClr val="black"/>
                </a:solidFill>
                <a:latin typeface="Verdana"/>
                <a:cs typeface="Verdana"/>
              </a:rPr>
              <a:t>In</a:t>
            </a:r>
            <a:r>
              <a:rPr sz="900" spc="-5" dirty="0">
                <a:solidFill>
                  <a:prstClr val="black"/>
                </a:solidFill>
                <a:latin typeface="Verdana"/>
                <a:cs typeface="Verdana"/>
              </a:rPr>
              <a:t>v</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to</a:t>
            </a:r>
            <a:r>
              <a:rPr sz="900" spc="-5" dirty="0">
                <a:solidFill>
                  <a:prstClr val="black"/>
                </a:solidFill>
                <a:latin typeface="Verdana"/>
                <a:cs typeface="Verdana"/>
              </a:rPr>
              <a:t>r</a:t>
            </a:r>
            <a:r>
              <a:rPr sz="900" dirty="0">
                <a:solidFill>
                  <a:prstClr val="black"/>
                </a:solidFill>
                <a:latin typeface="Verdana"/>
                <a:cs typeface="Verdana"/>
              </a:rPr>
              <a:t>y</a:t>
            </a:r>
            <a:r>
              <a:rPr sz="900" spc="2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 p</a:t>
            </a:r>
            <a:r>
              <a:rPr sz="900" spc="5" dirty="0">
                <a:solidFill>
                  <a:prstClr val="black"/>
                </a:solidFill>
                <a:latin typeface="Verdana"/>
                <a:cs typeface="Verdana"/>
              </a:rPr>
              <a:t>o</a:t>
            </a:r>
            <a:r>
              <a:rPr sz="900" spc="-5" dirty="0">
                <a:solidFill>
                  <a:prstClr val="black"/>
                </a:solidFill>
                <a:latin typeface="Verdana"/>
                <a:cs typeface="Verdana"/>
              </a:rPr>
              <a:t>ss</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iliti</a:t>
            </a:r>
            <a:r>
              <a:rPr sz="900" dirty="0">
                <a:solidFill>
                  <a:prstClr val="black"/>
                </a:solidFill>
                <a:latin typeface="Verdana"/>
                <a:cs typeface="Verdana"/>
              </a:rPr>
              <a:t>es</a:t>
            </a:r>
            <a:endParaRPr sz="900">
              <a:solidFill>
                <a:prstClr val="black"/>
              </a:solidFill>
              <a:latin typeface="Verdana"/>
              <a:cs typeface="Verdana"/>
            </a:endParaRPr>
          </a:p>
        </p:txBody>
      </p:sp>
      <p:sp>
        <p:nvSpPr>
          <p:cNvPr id="219" name="object 216"/>
          <p:cNvSpPr/>
          <p:nvPr/>
        </p:nvSpPr>
        <p:spPr>
          <a:xfrm>
            <a:off x="8055864" y="3262884"/>
            <a:ext cx="1088135" cy="510535"/>
          </a:xfrm>
          <a:prstGeom prst="rect">
            <a:avLst/>
          </a:prstGeom>
          <a:blipFill>
            <a:blip r:embed="rId99" cstate="print"/>
            <a:stretch>
              <a:fillRect/>
            </a:stretch>
          </a:blipFill>
        </p:spPr>
        <p:txBody>
          <a:bodyPr wrap="square" lIns="0" tIns="0" rIns="0" bIns="0" rtlCol="0"/>
          <a:lstStyle/>
          <a:p>
            <a:pPr>
              <a:defRPr/>
            </a:pPr>
            <a:endParaRPr kumimoji="0" kern="0" smtClean="0">
              <a:solidFill>
                <a:prstClr val="black"/>
              </a:solidFill>
            </a:endParaRPr>
          </a:p>
        </p:txBody>
      </p:sp>
      <p:sp>
        <p:nvSpPr>
          <p:cNvPr id="220" name="object 217"/>
          <p:cNvSpPr/>
          <p:nvPr/>
        </p:nvSpPr>
        <p:spPr>
          <a:xfrm>
            <a:off x="8057388" y="3297935"/>
            <a:ext cx="1086611" cy="516631"/>
          </a:xfrm>
          <a:prstGeom prst="rect">
            <a:avLst/>
          </a:prstGeom>
          <a:blipFill>
            <a:blip r:embed="rId100" cstate="print"/>
            <a:stretch>
              <a:fillRect/>
            </a:stretch>
          </a:blipFill>
        </p:spPr>
        <p:txBody>
          <a:bodyPr wrap="square" lIns="0" tIns="0" rIns="0" bIns="0" rtlCol="0"/>
          <a:lstStyle/>
          <a:p>
            <a:pPr>
              <a:defRPr/>
            </a:pPr>
            <a:endParaRPr kumimoji="0" kern="0" smtClean="0">
              <a:solidFill>
                <a:prstClr val="black"/>
              </a:solidFill>
            </a:endParaRPr>
          </a:p>
        </p:txBody>
      </p:sp>
      <p:sp>
        <p:nvSpPr>
          <p:cNvPr id="221" name="object 218"/>
          <p:cNvSpPr/>
          <p:nvPr/>
        </p:nvSpPr>
        <p:spPr>
          <a:xfrm>
            <a:off x="7979194" y="3186315"/>
            <a:ext cx="1093368" cy="508457"/>
          </a:xfrm>
          <a:prstGeom prst="rect">
            <a:avLst/>
          </a:prstGeom>
          <a:blipFill>
            <a:blip r:embed="rId101" cstate="print"/>
            <a:stretch>
              <a:fillRect/>
            </a:stretch>
          </a:blipFill>
        </p:spPr>
        <p:txBody>
          <a:bodyPr wrap="square" lIns="0" tIns="0" rIns="0" bIns="0" rtlCol="0"/>
          <a:lstStyle/>
          <a:p>
            <a:pPr>
              <a:defRPr/>
            </a:pPr>
            <a:endParaRPr kumimoji="0" kern="0" smtClean="0">
              <a:solidFill>
                <a:prstClr val="black"/>
              </a:solidFill>
            </a:endParaRPr>
          </a:p>
        </p:txBody>
      </p:sp>
      <p:sp>
        <p:nvSpPr>
          <p:cNvPr id="222" name="object 219"/>
          <p:cNvSpPr txBox="1"/>
          <p:nvPr/>
        </p:nvSpPr>
        <p:spPr>
          <a:xfrm>
            <a:off x="8037687" y="3261102"/>
            <a:ext cx="9772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E</a:t>
            </a:r>
            <a:r>
              <a:rPr sz="900" spc="-10" dirty="0">
                <a:solidFill>
                  <a:prstClr val="black"/>
                </a:solidFill>
                <a:latin typeface="Verdana"/>
                <a:cs typeface="Verdana"/>
              </a:rPr>
              <a:t>u</a:t>
            </a:r>
            <a:r>
              <a:rPr sz="900" dirty="0">
                <a:solidFill>
                  <a:prstClr val="black"/>
                </a:solidFill>
                <a:latin typeface="Verdana"/>
                <a:cs typeface="Verdana"/>
              </a:rPr>
              <a:t>2P</a:t>
            </a:r>
            <a:r>
              <a:rPr sz="900" spc="15" dirty="0">
                <a:solidFill>
                  <a:prstClr val="black"/>
                </a:solidFill>
                <a:latin typeface="Verdana"/>
                <a:cs typeface="Verdana"/>
              </a:rPr>
              <a:t>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n</a:t>
            </a:r>
            <a:endParaRPr sz="900">
              <a:solidFill>
                <a:prstClr val="black"/>
              </a:solidFill>
              <a:latin typeface="Verdana"/>
              <a:cs typeface="Verdana"/>
            </a:endParaRPr>
          </a:p>
        </p:txBody>
      </p:sp>
      <p:sp>
        <p:nvSpPr>
          <p:cNvPr id="223" name="object 220"/>
          <p:cNvSpPr txBox="1"/>
          <p:nvPr/>
        </p:nvSpPr>
        <p:spPr>
          <a:xfrm>
            <a:off x="8091065" y="3398262"/>
            <a:ext cx="86868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PROTEC</a:t>
            </a:r>
            <a:r>
              <a:rPr sz="900" dirty="0">
                <a:solidFill>
                  <a:prstClr val="black"/>
                </a:solidFill>
                <a:latin typeface="Verdana"/>
                <a:cs typeface="Verdana"/>
              </a:rPr>
              <a:t>T</a:t>
            </a:r>
            <a:endParaRPr sz="900">
              <a:solidFill>
                <a:prstClr val="black"/>
              </a:solidFill>
              <a:latin typeface="Verdana"/>
              <a:cs typeface="Verdana"/>
            </a:endParaRPr>
          </a:p>
          <a:p>
            <a:pPr algn="ctr"/>
            <a:r>
              <a:rPr sz="900" dirty="0">
                <a:solidFill>
                  <a:prstClr val="black"/>
                </a:solidFill>
                <a:latin typeface="Verdana"/>
                <a:cs typeface="Verdana"/>
              </a:rPr>
              <a:t>me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a:t>
            </a:r>
            <a:r>
              <a:rPr sz="900" spc="5" dirty="0">
                <a:solidFill>
                  <a:prstClr val="black"/>
                </a:solidFill>
                <a:latin typeface="Verdana"/>
                <a:cs typeface="Verdana"/>
              </a:rPr>
              <a:t>olo</a:t>
            </a:r>
            <a:r>
              <a:rPr sz="900" dirty="0">
                <a:solidFill>
                  <a:prstClr val="black"/>
                </a:solidFill>
                <a:latin typeface="Verdana"/>
                <a:cs typeface="Verdana"/>
              </a:rPr>
              <a:t>g</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24" name="object 221"/>
          <p:cNvSpPr/>
          <p:nvPr/>
        </p:nvSpPr>
        <p:spPr>
          <a:xfrm>
            <a:off x="7984235" y="1888235"/>
            <a:ext cx="1159763" cy="533399"/>
          </a:xfrm>
          <a:prstGeom prst="rect">
            <a:avLst/>
          </a:prstGeom>
          <a:blipFill>
            <a:blip r:embed="rId102" cstate="print"/>
            <a:stretch>
              <a:fillRect/>
            </a:stretch>
          </a:blipFill>
        </p:spPr>
        <p:txBody>
          <a:bodyPr wrap="square" lIns="0" tIns="0" rIns="0" bIns="0" rtlCol="0"/>
          <a:lstStyle/>
          <a:p>
            <a:pPr>
              <a:defRPr/>
            </a:pPr>
            <a:endParaRPr kumimoji="0" kern="0" smtClean="0">
              <a:solidFill>
                <a:prstClr val="black"/>
              </a:solidFill>
            </a:endParaRPr>
          </a:p>
        </p:txBody>
      </p:sp>
      <p:sp>
        <p:nvSpPr>
          <p:cNvPr id="225" name="object 222"/>
          <p:cNvSpPr/>
          <p:nvPr/>
        </p:nvSpPr>
        <p:spPr>
          <a:xfrm>
            <a:off x="8138159" y="1873008"/>
            <a:ext cx="900680" cy="588251"/>
          </a:xfrm>
          <a:prstGeom prst="rect">
            <a:avLst/>
          </a:prstGeom>
          <a:blipFill>
            <a:blip r:embed="rId103" cstate="print"/>
            <a:stretch>
              <a:fillRect/>
            </a:stretch>
          </a:blipFill>
        </p:spPr>
        <p:txBody>
          <a:bodyPr wrap="square" lIns="0" tIns="0" rIns="0" bIns="0" rtlCol="0"/>
          <a:lstStyle/>
          <a:p>
            <a:pPr>
              <a:defRPr/>
            </a:pPr>
            <a:endParaRPr kumimoji="0" kern="0" smtClean="0">
              <a:solidFill>
                <a:prstClr val="black"/>
              </a:solidFill>
            </a:endParaRPr>
          </a:p>
        </p:txBody>
      </p:sp>
      <p:sp>
        <p:nvSpPr>
          <p:cNvPr id="226" name="object 223"/>
          <p:cNvSpPr/>
          <p:nvPr/>
        </p:nvSpPr>
        <p:spPr>
          <a:xfrm>
            <a:off x="7907883" y="1812239"/>
            <a:ext cx="1164678" cy="530860"/>
          </a:xfrm>
          <a:prstGeom prst="rect">
            <a:avLst/>
          </a:prstGeom>
          <a:blipFill>
            <a:blip r:embed="rId104" cstate="print"/>
            <a:stretch>
              <a:fillRect/>
            </a:stretch>
          </a:blipFill>
        </p:spPr>
        <p:txBody>
          <a:bodyPr wrap="square" lIns="0" tIns="0" rIns="0" bIns="0" rtlCol="0"/>
          <a:lstStyle/>
          <a:p>
            <a:pPr>
              <a:defRPr/>
            </a:pPr>
            <a:endParaRPr kumimoji="0" kern="0" smtClean="0">
              <a:solidFill>
                <a:prstClr val="black"/>
              </a:solidFill>
            </a:endParaRPr>
          </a:p>
        </p:txBody>
      </p:sp>
      <p:sp>
        <p:nvSpPr>
          <p:cNvPr id="227" name="object 224"/>
          <p:cNvSpPr txBox="1"/>
          <p:nvPr/>
        </p:nvSpPr>
        <p:spPr>
          <a:xfrm>
            <a:off x="82558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7</a:t>
            </a:r>
            <a:endParaRPr sz="1200">
              <a:solidFill>
                <a:prstClr val="black"/>
              </a:solidFill>
              <a:latin typeface="Verdana"/>
              <a:cs typeface="Verdana"/>
            </a:endParaRPr>
          </a:p>
        </p:txBody>
      </p:sp>
      <p:sp>
        <p:nvSpPr>
          <p:cNvPr id="228" name="object 225"/>
          <p:cNvSpPr txBox="1"/>
          <p:nvPr/>
        </p:nvSpPr>
        <p:spPr>
          <a:xfrm>
            <a:off x="8117159" y="2044333"/>
            <a:ext cx="744220" cy="276860"/>
          </a:xfrm>
          <a:prstGeom prst="rect">
            <a:avLst/>
          </a:prstGeom>
        </p:spPr>
        <p:txBody>
          <a:bodyPr vert="horz" wrap="square" lIns="0" tIns="0" rIns="0" bIns="0" rtlCol="0">
            <a:spAutoFit/>
          </a:bodyPr>
          <a:lstStyle/>
          <a:p>
            <a:pPr marL="93345" marR="5080" indent="-81280"/>
            <a:r>
              <a:rPr sz="900" spc="-5" dirty="0">
                <a:solidFill>
                  <a:prstClr val="black"/>
                </a:solidFill>
                <a:latin typeface="Verdana"/>
                <a:cs typeface="Verdana"/>
              </a:rPr>
              <a:t>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10" dirty="0">
                <a:solidFill>
                  <a:prstClr val="black"/>
                </a:solidFill>
                <a:latin typeface="Verdana"/>
                <a:cs typeface="Verdana"/>
              </a:rPr>
              <a:t> </a:t>
            </a:r>
            <a:r>
              <a:rPr sz="900" spc="-5" dirty="0">
                <a:solidFill>
                  <a:prstClr val="black"/>
                </a:solidFill>
                <a:latin typeface="Verdana"/>
                <a:cs typeface="Verdana"/>
              </a:rPr>
              <a:t>a</a:t>
            </a:r>
            <a:r>
              <a:rPr sz="900" spc="-10" dirty="0">
                <a:solidFill>
                  <a:prstClr val="black"/>
                </a:solidFill>
                <a:latin typeface="Verdana"/>
                <a:cs typeface="Verdana"/>
              </a:rPr>
              <a:t>nd </a:t>
            </a:r>
            <a:r>
              <a:rPr sz="900" dirty="0">
                <a:solidFill>
                  <a:prstClr val="black"/>
                </a:solidFill>
                <a:latin typeface="Verdana"/>
                <a:cs typeface="Verdana"/>
              </a:rPr>
              <a:t>ed</a:t>
            </a:r>
            <a:r>
              <a:rPr sz="900" spc="-10" dirty="0">
                <a:solidFill>
                  <a:prstClr val="black"/>
                </a:solidFill>
                <a:latin typeface="Verdana"/>
                <a:cs typeface="Verdana"/>
              </a:rPr>
              <a:t>u</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29" name="object 226"/>
          <p:cNvSpPr/>
          <p:nvPr/>
        </p:nvSpPr>
        <p:spPr>
          <a:xfrm>
            <a:off x="679135" y="161894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0" name="object 227"/>
          <p:cNvSpPr/>
          <p:nvPr/>
        </p:nvSpPr>
        <p:spPr>
          <a:xfrm>
            <a:off x="86394" y="2224046"/>
            <a:ext cx="0" cy="1757045"/>
          </a:xfrm>
          <a:custGeom>
            <a:avLst/>
            <a:gdLst/>
            <a:ahLst/>
            <a:cxnLst/>
            <a:rect l="l" t="t" r="r" b="b"/>
            <a:pathLst>
              <a:path h="1757045">
                <a:moveTo>
                  <a:pt x="0" y="0"/>
                </a:moveTo>
                <a:lnTo>
                  <a:pt x="0" y="1756473"/>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1" name="object 228"/>
          <p:cNvSpPr/>
          <p:nvPr/>
        </p:nvSpPr>
        <p:spPr>
          <a:xfrm>
            <a:off x="92336" y="304485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2" name="object 229"/>
          <p:cNvSpPr/>
          <p:nvPr/>
        </p:nvSpPr>
        <p:spPr>
          <a:xfrm>
            <a:off x="92336" y="357711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3" name="object 230"/>
          <p:cNvSpPr/>
          <p:nvPr/>
        </p:nvSpPr>
        <p:spPr>
          <a:xfrm>
            <a:off x="210311" y="2566416"/>
            <a:ext cx="1095743" cy="301751"/>
          </a:xfrm>
          <a:prstGeom prst="rect">
            <a:avLst/>
          </a:prstGeom>
          <a:blipFill>
            <a:blip r:embed="rId105" cstate="print"/>
            <a:stretch>
              <a:fillRect/>
            </a:stretch>
          </a:blipFill>
        </p:spPr>
        <p:txBody>
          <a:bodyPr wrap="square" lIns="0" tIns="0" rIns="0" bIns="0" rtlCol="0"/>
          <a:lstStyle/>
          <a:p>
            <a:pPr>
              <a:defRPr/>
            </a:pPr>
            <a:endParaRPr kumimoji="0" kern="0" smtClean="0">
              <a:solidFill>
                <a:prstClr val="black"/>
              </a:solidFill>
            </a:endParaRPr>
          </a:p>
        </p:txBody>
      </p:sp>
      <p:sp>
        <p:nvSpPr>
          <p:cNvPr id="234" name="object 231"/>
          <p:cNvSpPr/>
          <p:nvPr/>
        </p:nvSpPr>
        <p:spPr>
          <a:xfrm>
            <a:off x="332229" y="2545073"/>
            <a:ext cx="891529" cy="379469"/>
          </a:xfrm>
          <a:prstGeom prst="rect">
            <a:avLst/>
          </a:prstGeom>
          <a:blipFill>
            <a:blip r:embed="rId106" cstate="print"/>
            <a:stretch>
              <a:fillRect/>
            </a:stretch>
          </a:blipFill>
        </p:spPr>
        <p:txBody>
          <a:bodyPr wrap="square" lIns="0" tIns="0" rIns="0" bIns="0" rtlCol="0"/>
          <a:lstStyle/>
          <a:p>
            <a:pPr>
              <a:defRPr/>
            </a:pPr>
            <a:endParaRPr kumimoji="0" kern="0" smtClean="0">
              <a:solidFill>
                <a:prstClr val="black"/>
              </a:solidFill>
            </a:endParaRPr>
          </a:p>
        </p:txBody>
      </p:sp>
      <p:sp>
        <p:nvSpPr>
          <p:cNvPr id="235" name="object 232"/>
          <p:cNvSpPr/>
          <p:nvPr/>
        </p:nvSpPr>
        <p:spPr>
          <a:xfrm>
            <a:off x="133934" y="2490177"/>
            <a:ext cx="1093368" cy="298348"/>
          </a:xfrm>
          <a:prstGeom prst="rect">
            <a:avLst/>
          </a:prstGeom>
          <a:blipFill>
            <a:blip r:embed="rId107" cstate="print"/>
            <a:stretch>
              <a:fillRect/>
            </a:stretch>
          </a:blipFill>
        </p:spPr>
        <p:txBody>
          <a:bodyPr wrap="square" lIns="0" tIns="0" rIns="0" bIns="0" rtlCol="0"/>
          <a:lstStyle/>
          <a:p>
            <a:pPr>
              <a:defRPr/>
            </a:pPr>
            <a:endParaRPr kumimoji="0" kern="0" smtClean="0">
              <a:solidFill>
                <a:prstClr val="black"/>
              </a:solidFill>
            </a:endParaRPr>
          </a:p>
        </p:txBody>
      </p:sp>
      <p:sp>
        <p:nvSpPr>
          <p:cNvPr id="236" name="object 233"/>
          <p:cNvSpPr txBox="1"/>
          <p:nvPr/>
        </p:nvSpPr>
        <p:spPr>
          <a:xfrm>
            <a:off x="88550" y="2507714"/>
            <a:ext cx="864869" cy="139700"/>
          </a:xfrm>
          <a:prstGeom prst="rect">
            <a:avLst/>
          </a:prstGeom>
        </p:spPr>
        <p:txBody>
          <a:bodyPr vert="horz" wrap="square" lIns="0" tIns="0" rIns="0" bIns="0" rtlCol="0">
            <a:spAutoFit/>
          </a:bodyPr>
          <a:lstStyle/>
          <a:p>
            <a:pPr marL="12700">
              <a:tabLst>
                <a:tab pos="332740" algn="l"/>
              </a:tabLst>
            </a:pPr>
            <a:r>
              <a:rPr sz="900" u="heavy" dirty="0">
                <a:solidFill>
                  <a:prstClr val="black"/>
                </a:solidFill>
                <a:latin typeface="Verdana"/>
                <a:cs typeface="Verdana"/>
              </a:rPr>
              <a:t>  </a:t>
            </a:r>
            <a:r>
              <a:rPr sz="900" u="heavy" spc="110" dirty="0">
                <a:solidFill>
                  <a:prstClr val="black"/>
                </a:solidFill>
                <a:latin typeface="Verdana"/>
                <a:cs typeface="Verdana"/>
              </a:rPr>
              <a:t> </a:t>
            </a:r>
            <a:r>
              <a:rPr sz="900" dirty="0">
                <a:solidFill>
                  <a:prstClr val="black"/>
                </a:solidFill>
                <a:latin typeface="Verdana"/>
                <a:cs typeface="Verdana"/>
              </a:rPr>
              <a:t>	</a:t>
            </a:r>
            <a:r>
              <a:rPr sz="900" spc="-5" dirty="0">
                <a:solidFill>
                  <a:prstClr val="black"/>
                </a:solidFill>
                <a:latin typeface="Verdana"/>
                <a:cs typeface="Verdana"/>
              </a:rPr>
              <a:t>Sc</a:t>
            </a:r>
            <a:r>
              <a:rPr sz="900" spc="5" dirty="0">
                <a:solidFill>
                  <a:prstClr val="black"/>
                </a:solidFill>
                <a:latin typeface="Verdana"/>
                <a:cs typeface="Verdana"/>
              </a:rPr>
              <a:t>i</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ti</a:t>
            </a:r>
            <a:r>
              <a:rPr sz="900" spc="-5" dirty="0">
                <a:solidFill>
                  <a:prstClr val="black"/>
                </a:solidFill>
                <a:latin typeface="Verdana"/>
                <a:cs typeface="Verdana"/>
              </a:rPr>
              <a:t>f</a:t>
            </a:r>
            <a:r>
              <a:rPr sz="900" spc="5" dirty="0">
                <a:solidFill>
                  <a:prstClr val="black"/>
                </a:solidFill>
                <a:latin typeface="Verdana"/>
                <a:cs typeface="Verdana"/>
              </a:rPr>
              <a:t>ic</a:t>
            </a:r>
            <a:endParaRPr sz="900">
              <a:solidFill>
                <a:prstClr val="black"/>
              </a:solidFill>
              <a:latin typeface="Verdana"/>
              <a:cs typeface="Verdana"/>
            </a:endParaRPr>
          </a:p>
        </p:txBody>
      </p:sp>
      <p:sp>
        <p:nvSpPr>
          <p:cNvPr id="237" name="object 234"/>
          <p:cNvSpPr txBox="1"/>
          <p:nvPr/>
        </p:nvSpPr>
        <p:spPr>
          <a:xfrm>
            <a:off x="311373" y="2644874"/>
            <a:ext cx="73850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38" name="object 235"/>
          <p:cNvSpPr/>
          <p:nvPr/>
        </p:nvSpPr>
        <p:spPr>
          <a:xfrm>
            <a:off x="210311" y="2993148"/>
            <a:ext cx="1095743" cy="350507"/>
          </a:xfrm>
          <a:prstGeom prst="rect">
            <a:avLst/>
          </a:prstGeom>
          <a:blipFill>
            <a:blip r:embed="rId108" cstate="print"/>
            <a:stretch>
              <a:fillRect/>
            </a:stretch>
          </a:blipFill>
        </p:spPr>
        <p:txBody>
          <a:bodyPr wrap="square" lIns="0" tIns="0" rIns="0" bIns="0" rtlCol="0"/>
          <a:lstStyle/>
          <a:p>
            <a:pPr>
              <a:defRPr/>
            </a:pPr>
            <a:endParaRPr kumimoji="0" kern="0" smtClean="0">
              <a:solidFill>
                <a:prstClr val="black"/>
              </a:solidFill>
            </a:endParaRPr>
          </a:p>
        </p:txBody>
      </p:sp>
      <p:sp>
        <p:nvSpPr>
          <p:cNvPr id="239" name="object 236"/>
          <p:cNvSpPr/>
          <p:nvPr/>
        </p:nvSpPr>
        <p:spPr>
          <a:xfrm>
            <a:off x="309369" y="3022085"/>
            <a:ext cx="937249" cy="379469"/>
          </a:xfrm>
          <a:prstGeom prst="rect">
            <a:avLst/>
          </a:prstGeom>
          <a:blipFill>
            <a:blip r:embed="rId109" cstate="print"/>
            <a:stretch>
              <a:fillRect/>
            </a:stretch>
          </a:blipFill>
        </p:spPr>
        <p:txBody>
          <a:bodyPr wrap="square" lIns="0" tIns="0" rIns="0" bIns="0" rtlCol="0"/>
          <a:lstStyle/>
          <a:p>
            <a:pPr>
              <a:defRPr/>
            </a:pPr>
            <a:endParaRPr kumimoji="0" kern="0" smtClean="0">
              <a:solidFill>
                <a:prstClr val="black"/>
              </a:solidFill>
            </a:endParaRPr>
          </a:p>
        </p:txBody>
      </p:sp>
      <p:sp>
        <p:nvSpPr>
          <p:cNvPr id="240" name="object 237"/>
          <p:cNvSpPr/>
          <p:nvPr/>
        </p:nvSpPr>
        <p:spPr>
          <a:xfrm>
            <a:off x="133934" y="2917393"/>
            <a:ext cx="1093368" cy="347370"/>
          </a:xfrm>
          <a:prstGeom prst="rect">
            <a:avLst/>
          </a:prstGeom>
          <a:blipFill>
            <a:blip r:embed="rId110" cstate="print"/>
            <a:stretch>
              <a:fillRect/>
            </a:stretch>
          </a:blipFill>
        </p:spPr>
        <p:txBody>
          <a:bodyPr wrap="square" lIns="0" tIns="0" rIns="0" bIns="0" rtlCol="0"/>
          <a:lstStyle/>
          <a:p>
            <a:pPr>
              <a:defRPr/>
            </a:pPr>
            <a:endParaRPr kumimoji="0" kern="0" smtClean="0">
              <a:solidFill>
                <a:prstClr val="black"/>
              </a:solidFill>
            </a:endParaRPr>
          </a:p>
        </p:txBody>
      </p:sp>
      <p:sp>
        <p:nvSpPr>
          <p:cNvPr id="241" name="object 238"/>
          <p:cNvSpPr txBox="1"/>
          <p:nvPr/>
        </p:nvSpPr>
        <p:spPr>
          <a:xfrm>
            <a:off x="288475" y="2984713"/>
            <a:ext cx="782320" cy="276860"/>
          </a:xfrm>
          <a:prstGeom prst="rect">
            <a:avLst/>
          </a:prstGeom>
        </p:spPr>
        <p:txBody>
          <a:bodyPr vert="horz" wrap="square" lIns="0" tIns="0" rIns="0" bIns="0" rtlCol="0">
            <a:spAutoFit/>
          </a:bodyPr>
          <a:lstStyle/>
          <a:p>
            <a:pPr marL="12700" marR="5080" indent="177800"/>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 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a:t>
            </a:r>
            <a:endParaRPr sz="900">
              <a:solidFill>
                <a:prstClr val="black"/>
              </a:solidFill>
              <a:latin typeface="Verdana"/>
              <a:cs typeface="Verdana"/>
            </a:endParaRPr>
          </a:p>
        </p:txBody>
      </p:sp>
      <p:sp>
        <p:nvSpPr>
          <p:cNvPr id="242" name="object 239"/>
          <p:cNvSpPr/>
          <p:nvPr/>
        </p:nvSpPr>
        <p:spPr>
          <a:xfrm>
            <a:off x="211833" y="3480815"/>
            <a:ext cx="1095755" cy="332231"/>
          </a:xfrm>
          <a:prstGeom prst="rect">
            <a:avLst/>
          </a:prstGeom>
          <a:blipFill>
            <a:blip r:embed="rId111" cstate="print"/>
            <a:stretch>
              <a:fillRect/>
            </a:stretch>
          </a:blipFill>
        </p:spPr>
        <p:txBody>
          <a:bodyPr wrap="square" lIns="0" tIns="0" rIns="0" bIns="0" rtlCol="0"/>
          <a:lstStyle/>
          <a:p>
            <a:pPr>
              <a:defRPr/>
            </a:pPr>
            <a:endParaRPr kumimoji="0" kern="0" smtClean="0">
              <a:solidFill>
                <a:prstClr val="black"/>
              </a:solidFill>
            </a:endParaRPr>
          </a:p>
        </p:txBody>
      </p:sp>
      <p:sp>
        <p:nvSpPr>
          <p:cNvPr id="243" name="object 240"/>
          <p:cNvSpPr/>
          <p:nvPr/>
        </p:nvSpPr>
        <p:spPr>
          <a:xfrm>
            <a:off x="425192" y="3508241"/>
            <a:ext cx="708659" cy="379475"/>
          </a:xfrm>
          <a:prstGeom prst="rect">
            <a:avLst/>
          </a:prstGeom>
          <a:blipFill>
            <a:blip r:embed="rId112" cstate="print"/>
            <a:stretch>
              <a:fillRect/>
            </a:stretch>
          </a:blipFill>
        </p:spPr>
        <p:txBody>
          <a:bodyPr wrap="square" lIns="0" tIns="0" rIns="0" bIns="0" rtlCol="0"/>
          <a:lstStyle/>
          <a:p>
            <a:pPr>
              <a:defRPr/>
            </a:pPr>
            <a:endParaRPr kumimoji="0" kern="0" smtClean="0">
              <a:solidFill>
                <a:prstClr val="black"/>
              </a:solidFill>
            </a:endParaRPr>
          </a:p>
        </p:txBody>
      </p:sp>
      <p:sp>
        <p:nvSpPr>
          <p:cNvPr id="244" name="object 241"/>
          <p:cNvSpPr/>
          <p:nvPr/>
        </p:nvSpPr>
        <p:spPr>
          <a:xfrm>
            <a:off x="135420" y="3404831"/>
            <a:ext cx="1093368" cy="329158"/>
          </a:xfrm>
          <a:prstGeom prst="rect">
            <a:avLst/>
          </a:prstGeom>
          <a:blipFill>
            <a:blip r:embed="rId113" cstate="print"/>
            <a:stretch>
              <a:fillRect/>
            </a:stretch>
          </a:blipFill>
        </p:spPr>
        <p:txBody>
          <a:bodyPr wrap="square" lIns="0" tIns="0" rIns="0" bIns="0" rtlCol="0"/>
          <a:lstStyle/>
          <a:p>
            <a:pPr>
              <a:defRPr/>
            </a:pPr>
            <a:endParaRPr kumimoji="0" kern="0" smtClean="0">
              <a:solidFill>
                <a:prstClr val="black"/>
              </a:solidFill>
            </a:endParaRPr>
          </a:p>
        </p:txBody>
      </p:sp>
      <p:sp>
        <p:nvSpPr>
          <p:cNvPr id="245" name="object 242"/>
          <p:cNvSpPr txBox="1"/>
          <p:nvPr/>
        </p:nvSpPr>
        <p:spPr>
          <a:xfrm>
            <a:off x="404261" y="3471312"/>
            <a:ext cx="554355" cy="276860"/>
          </a:xfrm>
          <a:prstGeom prst="rect">
            <a:avLst/>
          </a:prstGeom>
        </p:spPr>
        <p:txBody>
          <a:bodyPr vert="horz" wrap="square" lIns="0" tIns="0" rIns="0" bIns="0" rtlCol="0">
            <a:spAutoFit/>
          </a:bodyPr>
          <a:lstStyle/>
          <a:p>
            <a:pPr marL="12700" marR="5080" indent="13335"/>
            <a:r>
              <a:rPr sz="900" spc="-5" dirty="0">
                <a:solidFill>
                  <a:prstClr val="black"/>
                </a:solidFill>
                <a:latin typeface="Verdana"/>
                <a:cs typeface="Verdana"/>
              </a:rPr>
              <a:t>F</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i</a:t>
            </a:r>
            <a:r>
              <a:rPr sz="900" spc="-5" dirty="0">
                <a:solidFill>
                  <a:prstClr val="black"/>
                </a:solidFill>
                <a:latin typeface="Verdana"/>
                <a:cs typeface="Verdana"/>
              </a:rPr>
              <a:t>al r</a:t>
            </a:r>
            <a:r>
              <a:rPr sz="900" dirty="0">
                <a:solidFill>
                  <a:prstClr val="black"/>
                </a:solidFill>
                <a:latin typeface="Verdana"/>
                <a:cs typeface="Verdana"/>
              </a:rPr>
              <a:t>ep</a:t>
            </a:r>
            <a:r>
              <a:rPr sz="900" spc="5" dirty="0">
                <a:solidFill>
                  <a:prstClr val="black"/>
                </a:solidFill>
                <a:latin typeface="Verdana"/>
                <a:cs typeface="Verdana"/>
              </a:rPr>
              <a:t>o</a:t>
            </a:r>
            <a:r>
              <a:rPr sz="900" spc="-5" dirty="0">
                <a:solidFill>
                  <a:prstClr val="black"/>
                </a:solidFill>
                <a:latin typeface="Verdana"/>
                <a:cs typeface="Verdana"/>
              </a:rPr>
              <a:t>r</a:t>
            </a:r>
            <a:r>
              <a:rPr sz="900" spc="5" dirty="0">
                <a:solidFill>
                  <a:prstClr val="black"/>
                </a:solidFill>
                <a:latin typeface="Verdana"/>
                <a:cs typeface="Verdana"/>
              </a:rPr>
              <a:t>ti</a:t>
            </a:r>
            <a:r>
              <a:rPr sz="900" spc="-10" dirty="0">
                <a:solidFill>
                  <a:prstClr val="black"/>
                </a:solidFill>
                <a:latin typeface="Verdana"/>
                <a:cs typeface="Verdana"/>
              </a:rPr>
              <a:t>n</a:t>
            </a:r>
            <a:r>
              <a:rPr sz="900" dirty="0">
                <a:solidFill>
                  <a:prstClr val="black"/>
                </a:solidFill>
                <a:latin typeface="Verdana"/>
                <a:cs typeface="Verdana"/>
              </a:rPr>
              <a:t>g</a:t>
            </a:r>
            <a:endParaRPr sz="900">
              <a:solidFill>
                <a:prstClr val="black"/>
              </a:solidFill>
              <a:latin typeface="Verdana"/>
              <a:cs typeface="Verdana"/>
            </a:endParaRPr>
          </a:p>
        </p:txBody>
      </p:sp>
      <p:sp>
        <p:nvSpPr>
          <p:cNvPr id="246" name="object 243"/>
          <p:cNvSpPr/>
          <p:nvPr/>
        </p:nvSpPr>
        <p:spPr>
          <a:xfrm>
            <a:off x="77482" y="398751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7" name="object 244"/>
          <p:cNvSpPr/>
          <p:nvPr/>
        </p:nvSpPr>
        <p:spPr>
          <a:xfrm>
            <a:off x="224027" y="3921252"/>
            <a:ext cx="1095743" cy="256031"/>
          </a:xfrm>
          <a:prstGeom prst="rect">
            <a:avLst/>
          </a:prstGeom>
          <a:blipFill>
            <a:blip r:embed="rId114" cstate="print"/>
            <a:stretch>
              <a:fillRect/>
            </a:stretch>
          </a:blipFill>
        </p:spPr>
        <p:txBody>
          <a:bodyPr wrap="square" lIns="0" tIns="0" rIns="0" bIns="0" rtlCol="0"/>
          <a:lstStyle/>
          <a:p>
            <a:pPr>
              <a:defRPr/>
            </a:pPr>
            <a:endParaRPr kumimoji="0" kern="0" smtClean="0">
              <a:solidFill>
                <a:prstClr val="black"/>
              </a:solidFill>
            </a:endParaRPr>
          </a:p>
        </p:txBody>
      </p:sp>
      <p:sp>
        <p:nvSpPr>
          <p:cNvPr id="248" name="object 245"/>
          <p:cNvSpPr/>
          <p:nvPr/>
        </p:nvSpPr>
        <p:spPr>
          <a:xfrm>
            <a:off x="252981" y="3944102"/>
            <a:ext cx="1074419" cy="242315"/>
          </a:xfrm>
          <a:prstGeom prst="rect">
            <a:avLst/>
          </a:prstGeom>
          <a:blipFill>
            <a:blip r:embed="rId115" cstate="print"/>
            <a:stretch>
              <a:fillRect/>
            </a:stretch>
          </a:blipFill>
        </p:spPr>
        <p:txBody>
          <a:bodyPr wrap="square" lIns="0" tIns="0" rIns="0" bIns="0" rtlCol="0"/>
          <a:lstStyle/>
          <a:p>
            <a:pPr>
              <a:defRPr/>
            </a:pPr>
            <a:endParaRPr kumimoji="0" kern="0" smtClean="0">
              <a:solidFill>
                <a:prstClr val="black"/>
              </a:solidFill>
            </a:endParaRPr>
          </a:p>
        </p:txBody>
      </p:sp>
      <p:sp>
        <p:nvSpPr>
          <p:cNvPr id="249" name="object 246"/>
          <p:cNvSpPr/>
          <p:nvPr/>
        </p:nvSpPr>
        <p:spPr>
          <a:xfrm>
            <a:off x="147307" y="3844645"/>
            <a:ext cx="1093368" cy="253530"/>
          </a:xfrm>
          <a:prstGeom prst="rect">
            <a:avLst/>
          </a:prstGeom>
          <a:blipFill>
            <a:blip r:embed="rId116" cstate="print"/>
            <a:stretch>
              <a:fillRect/>
            </a:stretch>
          </a:blipFill>
        </p:spPr>
        <p:txBody>
          <a:bodyPr wrap="square" lIns="0" tIns="0" rIns="0" bIns="0" rtlCol="0"/>
          <a:lstStyle/>
          <a:p>
            <a:pPr>
              <a:defRPr/>
            </a:pPr>
            <a:endParaRPr kumimoji="0" kern="0" smtClean="0">
              <a:solidFill>
                <a:prstClr val="black"/>
              </a:solidFill>
            </a:endParaRPr>
          </a:p>
        </p:txBody>
      </p:sp>
      <p:sp>
        <p:nvSpPr>
          <p:cNvPr id="250" name="object 247"/>
          <p:cNvSpPr txBox="1"/>
          <p:nvPr/>
        </p:nvSpPr>
        <p:spPr>
          <a:xfrm>
            <a:off x="233265" y="3907626"/>
            <a:ext cx="92138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a:t>
            </a:r>
            <a:r>
              <a:rPr sz="900" dirty="0">
                <a:solidFill>
                  <a:prstClr val="black"/>
                </a:solidFill>
                <a:latin typeface="Verdana"/>
                <a:cs typeface="Verdana"/>
              </a:rPr>
              <a:t>mm</a:t>
            </a:r>
            <a:r>
              <a:rPr sz="900" spc="-10" dirty="0">
                <a:solidFill>
                  <a:prstClr val="black"/>
                </a:solidFill>
                <a:latin typeface="Verdana"/>
                <a:cs typeface="Verdana"/>
              </a:rPr>
              <a:t>un</a:t>
            </a:r>
            <a:r>
              <a:rPr sz="900" spc="5" dirty="0">
                <a:solidFill>
                  <a:prstClr val="black"/>
                </a:solidFill>
                <a:latin typeface="Verdana"/>
                <a:cs typeface="Verdana"/>
              </a:rPr>
              <a:t>i</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1" name="object 248"/>
          <p:cNvSpPr/>
          <p:nvPr/>
        </p:nvSpPr>
        <p:spPr>
          <a:xfrm>
            <a:off x="149352" y="1873008"/>
            <a:ext cx="1167383" cy="533387"/>
          </a:xfrm>
          <a:prstGeom prst="rect">
            <a:avLst/>
          </a:prstGeom>
          <a:blipFill>
            <a:blip r:embed="rId117" cstate="print"/>
            <a:stretch>
              <a:fillRect/>
            </a:stretch>
          </a:blipFill>
        </p:spPr>
        <p:txBody>
          <a:bodyPr wrap="square" lIns="0" tIns="0" rIns="0" bIns="0" rtlCol="0"/>
          <a:lstStyle/>
          <a:p>
            <a:pPr>
              <a:defRPr/>
            </a:pPr>
            <a:endParaRPr kumimoji="0" kern="0" smtClean="0">
              <a:solidFill>
                <a:prstClr val="black"/>
              </a:solidFill>
            </a:endParaRPr>
          </a:p>
        </p:txBody>
      </p:sp>
      <p:sp>
        <p:nvSpPr>
          <p:cNvPr id="252" name="object 249"/>
          <p:cNvSpPr/>
          <p:nvPr/>
        </p:nvSpPr>
        <p:spPr>
          <a:xfrm>
            <a:off x="192021" y="1863848"/>
            <a:ext cx="1098803" cy="574547"/>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53" name="object 250"/>
          <p:cNvSpPr/>
          <p:nvPr/>
        </p:nvSpPr>
        <p:spPr>
          <a:xfrm>
            <a:off x="73025" y="1796834"/>
            <a:ext cx="1164678" cy="530860"/>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254" name="object 251"/>
          <p:cNvSpPr txBox="1"/>
          <p:nvPr/>
        </p:nvSpPr>
        <p:spPr>
          <a:xfrm>
            <a:off x="193909" y="1845771"/>
            <a:ext cx="92138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1</a:t>
            </a:r>
            <a:r>
              <a:rPr sz="1200" b="1" spc="-5" dirty="0">
                <a:solidFill>
                  <a:prstClr val="black"/>
                </a:solidFill>
                <a:latin typeface="Verdana"/>
                <a:cs typeface="Verdana"/>
              </a:rPr>
              <a:t> </a:t>
            </a:r>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a:t>
            </a:r>
            <a:endParaRPr sz="900">
              <a:solidFill>
                <a:prstClr val="black"/>
              </a:solidFill>
              <a:latin typeface="Verdana"/>
              <a:cs typeface="Verdana"/>
            </a:endParaRPr>
          </a:p>
        </p:txBody>
      </p:sp>
      <p:sp>
        <p:nvSpPr>
          <p:cNvPr id="255" name="object 252"/>
          <p:cNvSpPr txBox="1"/>
          <p:nvPr/>
        </p:nvSpPr>
        <p:spPr>
          <a:xfrm>
            <a:off x="201491" y="2022107"/>
            <a:ext cx="906144"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 &amp;</a:t>
            </a:r>
            <a:endParaRPr sz="900">
              <a:solidFill>
                <a:prstClr val="black"/>
              </a:solidFill>
              <a:latin typeface="Verdana"/>
              <a:cs typeface="Verdana"/>
            </a:endParaRPr>
          </a:p>
        </p:txBody>
      </p:sp>
      <p:sp>
        <p:nvSpPr>
          <p:cNvPr id="256" name="object 253"/>
          <p:cNvSpPr txBox="1"/>
          <p:nvPr/>
        </p:nvSpPr>
        <p:spPr>
          <a:xfrm>
            <a:off x="227437" y="2159267"/>
            <a:ext cx="85598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a</a:t>
            </a:r>
            <a:r>
              <a:rPr sz="900" dirty="0">
                <a:solidFill>
                  <a:prstClr val="black"/>
                </a:solidFill>
                <a:latin typeface="Verdana"/>
                <a:cs typeface="Verdana"/>
              </a:rPr>
              <a:t>dm</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5" dirty="0">
                <a:solidFill>
                  <a:prstClr val="black"/>
                </a:solidFill>
                <a:latin typeface="Verdana"/>
                <a:cs typeface="Verdana"/>
              </a:rPr>
              <a:t>s</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7" name="object 254"/>
          <p:cNvSpPr/>
          <p:nvPr/>
        </p:nvSpPr>
        <p:spPr>
          <a:xfrm>
            <a:off x="5731763" y="3970019"/>
            <a:ext cx="877823" cy="216407"/>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58" name="object 255"/>
          <p:cNvSpPr/>
          <p:nvPr/>
        </p:nvSpPr>
        <p:spPr>
          <a:xfrm>
            <a:off x="5704328" y="3991345"/>
            <a:ext cx="897635" cy="242313"/>
          </a:xfrm>
          <a:prstGeom prst="rect">
            <a:avLst/>
          </a:prstGeom>
          <a:blipFill>
            <a:blip r:embed="rId120" cstate="print"/>
            <a:stretch>
              <a:fillRect/>
            </a:stretch>
          </a:blipFill>
        </p:spPr>
        <p:txBody>
          <a:bodyPr wrap="square" lIns="0" tIns="0" rIns="0" bIns="0" rtlCol="0"/>
          <a:lstStyle/>
          <a:p>
            <a:pPr>
              <a:defRPr/>
            </a:pPr>
            <a:endParaRPr kumimoji="0" kern="0" smtClean="0">
              <a:solidFill>
                <a:prstClr val="black"/>
              </a:solidFill>
            </a:endParaRPr>
          </a:p>
        </p:txBody>
      </p:sp>
      <p:sp>
        <p:nvSpPr>
          <p:cNvPr id="259" name="object 256"/>
          <p:cNvSpPr/>
          <p:nvPr/>
        </p:nvSpPr>
        <p:spPr>
          <a:xfrm>
            <a:off x="5655767" y="3893667"/>
            <a:ext cx="874991" cy="212902"/>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60" name="object 257"/>
          <p:cNvSpPr txBox="1"/>
          <p:nvPr/>
        </p:nvSpPr>
        <p:spPr>
          <a:xfrm>
            <a:off x="5683577" y="3954771"/>
            <a:ext cx="74295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Tysa</a:t>
            </a:r>
            <a:r>
              <a:rPr sz="900" dirty="0">
                <a:solidFill>
                  <a:prstClr val="black"/>
                </a:solidFill>
                <a:latin typeface="Verdana"/>
                <a:cs typeface="Verdana"/>
              </a:rPr>
              <a:t>b</a:t>
            </a:r>
            <a:r>
              <a:rPr sz="900" spc="-5" dirty="0">
                <a:solidFill>
                  <a:prstClr val="black"/>
                </a:solidFill>
                <a:latin typeface="Verdana"/>
                <a:cs typeface="Verdana"/>
              </a:rPr>
              <a:t>r</a:t>
            </a:r>
            <a:r>
              <a:rPr sz="900" dirty="0">
                <a:solidFill>
                  <a:prstClr val="black"/>
                </a:solidFill>
                <a:latin typeface="Verdana"/>
                <a:cs typeface="Verdana"/>
              </a:rPr>
              <a:t>i</a:t>
            </a:r>
          </a:p>
        </p:txBody>
      </p:sp>
      <p:sp>
        <p:nvSpPr>
          <p:cNvPr id="261" name="object 258"/>
          <p:cNvSpPr/>
          <p:nvPr/>
        </p:nvSpPr>
        <p:spPr>
          <a:xfrm>
            <a:off x="5529496" y="3774614"/>
            <a:ext cx="0" cy="952500"/>
          </a:xfrm>
          <a:custGeom>
            <a:avLst/>
            <a:gdLst/>
            <a:ahLst/>
            <a:cxnLst/>
            <a:rect l="l" t="t" r="r" b="b"/>
            <a:pathLst>
              <a:path h="952500">
                <a:moveTo>
                  <a:pt x="0" y="0"/>
                </a:moveTo>
                <a:lnTo>
                  <a:pt x="0" y="95247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2" name="object 259"/>
          <p:cNvSpPr/>
          <p:nvPr/>
        </p:nvSpPr>
        <p:spPr>
          <a:xfrm>
            <a:off x="5520583" y="403794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3" name="object 260"/>
          <p:cNvSpPr/>
          <p:nvPr/>
        </p:nvSpPr>
        <p:spPr>
          <a:xfrm>
            <a:off x="5520583" y="425084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4" name="object 261"/>
          <p:cNvSpPr/>
          <p:nvPr/>
        </p:nvSpPr>
        <p:spPr>
          <a:xfrm>
            <a:off x="5731764" y="4209288"/>
            <a:ext cx="877823" cy="217919"/>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65" name="object 262"/>
          <p:cNvSpPr/>
          <p:nvPr/>
        </p:nvSpPr>
        <p:spPr>
          <a:xfrm>
            <a:off x="5704328" y="4232137"/>
            <a:ext cx="809234" cy="242313"/>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66" name="object 263"/>
          <p:cNvSpPr/>
          <p:nvPr/>
        </p:nvSpPr>
        <p:spPr>
          <a:xfrm>
            <a:off x="5655767" y="4133189"/>
            <a:ext cx="874991" cy="21429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67" name="object 264"/>
          <p:cNvSpPr txBox="1"/>
          <p:nvPr/>
        </p:nvSpPr>
        <p:spPr>
          <a:xfrm>
            <a:off x="5683577" y="4194355"/>
            <a:ext cx="65595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2:</a:t>
            </a:r>
            <a:r>
              <a:rPr sz="900" spc="-10" dirty="0">
                <a:solidFill>
                  <a:prstClr val="black"/>
                </a:solidFill>
                <a:latin typeface="Verdana"/>
                <a:cs typeface="Verdana"/>
              </a:rPr>
              <a:t> </a:t>
            </a:r>
            <a:r>
              <a:rPr sz="900" dirty="0">
                <a:solidFill>
                  <a:prstClr val="black"/>
                </a:solidFill>
                <a:latin typeface="Verdana"/>
                <a:cs typeface="Verdana"/>
              </a:rPr>
              <a:t>Ke</a:t>
            </a:r>
            <a:r>
              <a:rPr sz="900" spc="5" dirty="0">
                <a:solidFill>
                  <a:prstClr val="black"/>
                </a:solidFill>
                <a:latin typeface="Verdana"/>
                <a:cs typeface="Verdana"/>
              </a:rPr>
              <a:t>t</a:t>
            </a:r>
            <a:r>
              <a:rPr sz="900" dirty="0">
                <a:solidFill>
                  <a:prstClr val="black"/>
                </a:solidFill>
                <a:latin typeface="Verdana"/>
                <a:cs typeface="Verdana"/>
              </a:rPr>
              <a:t>ek</a:t>
            </a:r>
            <a:endParaRPr sz="900">
              <a:solidFill>
                <a:prstClr val="black"/>
              </a:solidFill>
              <a:latin typeface="Verdana"/>
              <a:cs typeface="Verdana"/>
            </a:endParaRPr>
          </a:p>
        </p:txBody>
      </p:sp>
      <p:sp>
        <p:nvSpPr>
          <p:cNvPr id="268" name="object 265"/>
          <p:cNvSpPr/>
          <p:nvPr/>
        </p:nvSpPr>
        <p:spPr>
          <a:xfrm>
            <a:off x="5520583" y="449456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9" name="object 266"/>
          <p:cNvSpPr/>
          <p:nvPr/>
        </p:nvSpPr>
        <p:spPr>
          <a:xfrm>
            <a:off x="5520583" y="4728485"/>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0" name="object 267"/>
          <p:cNvSpPr/>
          <p:nvPr/>
        </p:nvSpPr>
        <p:spPr>
          <a:xfrm>
            <a:off x="5731764" y="4447032"/>
            <a:ext cx="877823" cy="217919"/>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71" name="object 268"/>
          <p:cNvSpPr/>
          <p:nvPr/>
        </p:nvSpPr>
        <p:spPr>
          <a:xfrm>
            <a:off x="5704328" y="4469885"/>
            <a:ext cx="742187" cy="379469"/>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72" name="object 269"/>
          <p:cNvSpPr/>
          <p:nvPr/>
        </p:nvSpPr>
        <p:spPr>
          <a:xfrm>
            <a:off x="5655767" y="4371314"/>
            <a:ext cx="874991" cy="21429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73" name="object 270"/>
          <p:cNvSpPr txBox="1"/>
          <p:nvPr/>
        </p:nvSpPr>
        <p:spPr>
          <a:xfrm>
            <a:off x="5683577" y="4432473"/>
            <a:ext cx="941246" cy="123111"/>
          </a:xfrm>
          <a:prstGeom prst="rect">
            <a:avLst/>
          </a:prstGeom>
        </p:spPr>
        <p:txBody>
          <a:bodyPr vert="horz" wrap="square" lIns="0" tIns="0" rIns="0" bIns="0" rtlCol="0">
            <a:spAutoFit/>
          </a:bodyPr>
          <a:lstStyle/>
          <a:p>
            <a:pPr marL="12700"/>
            <a:r>
              <a:rPr sz="800" spc="-5" dirty="0" smtClean="0">
                <a:solidFill>
                  <a:prstClr val="black"/>
                </a:solidFill>
                <a:latin typeface="Verdana"/>
                <a:cs typeface="Verdana"/>
              </a:rPr>
              <a:t>TF</a:t>
            </a:r>
            <a:r>
              <a:rPr sz="800" dirty="0" smtClean="0">
                <a:solidFill>
                  <a:prstClr val="black"/>
                </a:solidFill>
                <a:latin typeface="Verdana"/>
                <a:cs typeface="Verdana"/>
              </a:rPr>
              <a:t>3:</a:t>
            </a:r>
            <a:r>
              <a:rPr sz="800" spc="-5" dirty="0" smtClean="0">
                <a:solidFill>
                  <a:prstClr val="black"/>
                </a:solidFill>
                <a:latin typeface="Verdana"/>
                <a:cs typeface="Verdana"/>
              </a:rPr>
              <a:t>Ac</a:t>
            </a:r>
            <a:r>
              <a:rPr sz="800" spc="5" dirty="0" smtClean="0">
                <a:solidFill>
                  <a:prstClr val="black"/>
                </a:solidFill>
                <a:latin typeface="Verdana"/>
                <a:cs typeface="Verdana"/>
              </a:rPr>
              <a:t>o</a:t>
            </a:r>
            <a:r>
              <a:rPr sz="800" dirty="0" smtClean="0">
                <a:solidFill>
                  <a:prstClr val="black"/>
                </a:solidFill>
                <a:latin typeface="Verdana"/>
                <a:cs typeface="Verdana"/>
              </a:rPr>
              <a:t>mp</a:t>
            </a:r>
            <a:r>
              <a:rPr sz="800" spc="5" dirty="0" smtClean="0">
                <a:solidFill>
                  <a:prstClr val="black"/>
                </a:solidFill>
                <a:latin typeface="Verdana"/>
                <a:cs typeface="Verdana"/>
              </a:rPr>
              <a:t>lia</a:t>
            </a:r>
            <a:endParaRPr sz="800" dirty="0">
              <a:solidFill>
                <a:prstClr val="black"/>
              </a:solidFill>
              <a:latin typeface="Verdana"/>
              <a:cs typeface="Verdana"/>
            </a:endParaRPr>
          </a:p>
        </p:txBody>
      </p:sp>
      <p:sp>
        <p:nvSpPr>
          <p:cNvPr id="274" name="object 271"/>
          <p:cNvSpPr/>
          <p:nvPr/>
        </p:nvSpPr>
        <p:spPr>
          <a:xfrm>
            <a:off x="5731763" y="4689347"/>
            <a:ext cx="877823" cy="216407"/>
          </a:xfrm>
          <a:prstGeom prst="rect">
            <a:avLst/>
          </a:prstGeom>
          <a:blipFill>
            <a:blip r:embed="rId125" cstate="print"/>
            <a:stretch>
              <a:fillRect/>
            </a:stretch>
          </a:blipFill>
        </p:spPr>
        <p:txBody>
          <a:bodyPr wrap="square" lIns="0" tIns="0" rIns="0" bIns="0" rtlCol="0"/>
          <a:lstStyle/>
          <a:p>
            <a:pPr>
              <a:defRPr/>
            </a:pPr>
            <a:endParaRPr kumimoji="0" kern="0" smtClean="0">
              <a:solidFill>
                <a:prstClr val="black"/>
              </a:solidFill>
            </a:endParaRPr>
          </a:p>
        </p:txBody>
      </p:sp>
      <p:sp>
        <p:nvSpPr>
          <p:cNvPr id="275" name="object 272"/>
          <p:cNvSpPr/>
          <p:nvPr/>
        </p:nvSpPr>
        <p:spPr>
          <a:xfrm>
            <a:off x="5704331" y="4712197"/>
            <a:ext cx="950975" cy="242315"/>
          </a:xfrm>
          <a:prstGeom prst="rect">
            <a:avLst/>
          </a:prstGeom>
          <a:blipFill>
            <a:blip r:embed="rId126" cstate="print"/>
            <a:stretch>
              <a:fillRect/>
            </a:stretch>
          </a:blipFill>
        </p:spPr>
        <p:txBody>
          <a:bodyPr wrap="square" lIns="0" tIns="0" rIns="0" bIns="0" rtlCol="0"/>
          <a:lstStyle/>
          <a:p>
            <a:pPr>
              <a:defRPr/>
            </a:pPr>
            <a:endParaRPr kumimoji="0" kern="0" smtClean="0">
              <a:solidFill>
                <a:prstClr val="black"/>
              </a:solidFill>
            </a:endParaRPr>
          </a:p>
        </p:txBody>
      </p:sp>
      <p:sp>
        <p:nvSpPr>
          <p:cNvPr id="276" name="object 273"/>
          <p:cNvSpPr/>
          <p:nvPr/>
        </p:nvSpPr>
        <p:spPr>
          <a:xfrm>
            <a:off x="5655767" y="4613630"/>
            <a:ext cx="874991" cy="212902"/>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277" name="object 274"/>
          <p:cNvSpPr txBox="1"/>
          <p:nvPr/>
        </p:nvSpPr>
        <p:spPr>
          <a:xfrm>
            <a:off x="5683577" y="4653136"/>
            <a:ext cx="75882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4:</a:t>
            </a:r>
            <a:r>
              <a:rPr sz="900" spc="-10" dirty="0">
                <a:solidFill>
                  <a:prstClr val="black"/>
                </a:solidFill>
                <a:latin typeface="Verdana"/>
                <a:cs typeface="Verdana"/>
              </a:rPr>
              <a:t> </a:t>
            </a:r>
            <a:r>
              <a:rPr sz="900" spc="-5" dirty="0">
                <a:solidFill>
                  <a:prstClr val="black"/>
                </a:solidFill>
                <a:latin typeface="Verdana"/>
                <a:cs typeface="Verdana"/>
              </a:rPr>
              <a:t>Ra</a:t>
            </a:r>
            <a:r>
              <a:rPr sz="900" dirty="0">
                <a:solidFill>
                  <a:prstClr val="black"/>
                </a:solidFill>
                <a:latin typeface="Verdana"/>
                <a:cs typeface="Verdana"/>
              </a:rPr>
              <a:t>p</a:t>
            </a:r>
            <a:r>
              <a:rPr sz="900" spc="5" dirty="0">
                <a:solidFill>
                  <a:prstClr val="black"/>
                </a:solidFill>
                <a:latin typeface="Verdana"/>
                <a:cs typeface="Verdana"/>
              </a:rPr>
              <a:t>ti</a:t>
            </a:r>
            <a:r>
              <a:rPr sz="900" spc="-5" dirty="0">
                <a:solidFill>
                  <a:prstClr val="black"/>
                </a:solidFill>
                <a:latin typeface="Verdana"/>
                <a:cs typeface="Verdana"/>
              </a:rPr>
              <a:t>v</a:t>
            </a:r>
            <a:r>
              <a:rPr sz="900" dirty="0">
                <a:solidFill>
                  <a:prstClr val="black"/>
                </a:solidFill>
                <a:latin typeface="Verdana"/>
                <a:cs typeface="Verdana"/>
              </a:rPr>
              <a:t>a</a:t>
            </a:r>
          </a:p>
        </p:txBody>
      </p:sp>
      <p:sp>
        <p:nvSpPr>
          <p:cNvPr id="278" name="object 275"/>
          <p:cNvSpPr/>
          <p:nvPr/>
        </p:nvSpPr>
        <p:spPr>
          <a:xfrm>
            <a:off x="5472684" y="3526535"/>
            <a:ext cx="1153664" cy="324604"/>
          </a:xfrm>
          <a:prstGeom prst="rect">
            <a:avLst/>
          </a:prstGeom>
          <a:blipFill>
            <a:blip r:embed="rId127" cstate="print"/>
            <a:stretch>
              <a:fillRect/>
            </a:stretch>
          </a:blipFill>
        </p:spPr>
        <p:txBody>
          <a:bodyPr wrap="square" lIns="0" tIns="0" rIns="0" bIns="0" rtlCol="0"/>
          <a:lstStyle/>
          <a:p>
            <a:pPr>
              <a:defRPr/>
            </a:pPr>
            <a:endParaRPr kumimoji="0" kern="0" smtClean="0">
              <a:solidFill>
                <a:prstClr val="black"/>
              </a:solidFill>
            </a:endParaRPr>
          </a:p>
        </p:txBody>
      </p:sp>
      <p:sp>
        <p:nvSpPr>
          <p:cNvPr id="279" name="object 276"/>
          <p:cNvSpPr/>
          <p:nvPr/>
        </p:nvSpPr>
        <p:spPr>
          <a:xfrm>
            <a:off x="5474207" y="3552437"/>
            <a:ext cx="1191767" cy="379475"/>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280" name="object 277"/>
          <p:cNvSpPr/>
          <p:nvPr/>
        </p:nvSpPr>
        <p:spPr>
          <a:xfrm>
            <a:off x="5395798" y="3449650"/>
            <a:ext cx="1151305" cy="322160"/>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281" name="object 278"/>
          <p:cNvSpPr txBox="1"/>
          <p:nvPr/>
        </p:nvSpPr>
        <p:spPr>
          <a:xfrm>
            <a:off x="5453259" y="351581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82" name="object 279"/>
          <p:cNvSpPr txBox="1"/>
          <p:nvPr/>
        </p:nvSpPr>
        <p:spPr>
          <a:xfrm>
            <a:off x="5695575" y="365297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1</a:t>
            </a:r>
            <a:endParaRPr sz="900">
              <a:solidFill>
                <a:prstClr val="black"/>
              </a:solidFill>
              <a:latin typeface="Verdana"/>
              <a:cs typeface="Verdana"/>
            </a:endParaRPr>
          </a:p>
        </p:txBody>
      </p:sp>
      <p:sp>
        <p:nvSpPr>
          <p:cNvPr id="286" name="テキスト ボックス 285"/>
          <p:cNvSpPr txBox="1"/>
          <p:nvPr/>
        </p:nvSpPr>
        <p:spPr>
          <a:xfrm>
            <a:off x="2827017" y="179616"/>
            <a:ext cx="6172841" cy="307777"/>
          </a:xfrm>
          <a:prstGeom prst="rect">
            <a:avLst/>
          </a:prstGeom>
          <a:noFill/>
        </p:spPr>
        <p:txBody>
          <a:bodyPr wrap="square" rtlCol="0">
            <a:spAutoFit/>
          </a:bodyPr>
          <a:lstStyle/>
          <a:p>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各ワークパッケージは、以下の組織図に図示されているサブグループで構成されて</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8" name="角丸四角形吹き出し 297"/>
          <p:cNvSpPr/>
          <p:nvPr/>
        </p:nvSpPr>
        <p:spPr>
          <a:xfrm>
            <a:off x="4240327" y="2336211"/>
            <a:ext cx="4828065" cy="935688"/>
          </a:xfrm>
          <a:prstGeom prst="wedgeRoundRectCallout">
            <a:avLst>
              <a:gd name="adj1" fmla="val -55303"/>
              <a:gd name="adj2" fmla="val 271746"/>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SP9: Signal detection from clinical trials</a:t>
            </a:r>
            <a:r>
              <a:rPr lang="ja-JP" altLang="ja-JP" dirty="0"/>
              <a:t>　</a:t>
            </a:r>
          </a:p>
          <a:p>
            <a:r>
              <a:rPr lang="ja-JP" altLang="en-US" dirty="0" smtClean="0"/>
              <a:t>　　　（</a:t>
            </a:r>
            <a:r>
              <a:rPr lang="ja-JP" altLang="ja-JP" dirty="0" smtClean="0"/>
              <a:t>臨床</a:t>
            </a:r>
            <a:r>
              <a:rPr lang="ja-JP" altLang="ja-JP" dirty="0"/>
              <a:t>試験におけるシグナル</a:t>
            </a:r>
            <a:r>
              <a:rPr lang="ja-JP" altLang="ja-JP" dirty="0" smtClean="0"/>
              <a:t>検出</a:t>
            </a:r>
            <a:r>
              <a:rPr lang="ja-JP" altLang="en-US" dirty="0" smtClean="0"/>
              <a:t>）</a:t>
            </a:r>
            <a:endParaRPr lang="ja-JP" altLang="ja-JP" dirty="0"/>
          </a:p>
          <a:p>
            <a:pPr marL="285750" lvl="0" indent="-285750">
              <a:buFont typeface="Arial" panose="020B0604020202020204" pitchFamily="34" charset="0"/>
              <a:buChar char="•"/>
            </a:pPr>
            <a:r>
              <a:rPr lang="ja-JP" altLang="ja-JP" dirty="0"/>
              <a:t>臨床試験におけるシグナル</a:t>
            </a:r>
            <a:r>
              <a:rPr lang="ja-JP" altLang="ja-JP" dirty="0" smtClean="0"/>
              <a:t>検出向上</a:t>
            </a:r>
            <a:r>
              <a:rPr lang="ja-JP" altLang="ja-JP" dirty="0"/>
              <a:t>の検討</a:t>
            </a:r>
          </a:p>
        </p:txBody>
      </p:sp>
      <p:sp>
        <p:nvSpPr>
          <p:cNvPr id="300" name="角丸四角形吹き出し 299"/>
          <p:cNvSpPr/>
          <p:nvPr/>
        </p:nvSpPr>
        <p:spPr>
          <a:xfrm>
            <a:off x="4233697" y="3413352"/>
            <a:ext cx="4874807" cy="1095768"/>
          </a:xfrm>
          <a:prstGeom prst="wedgeRoundRectCallout">
            <a:avLst>
              <a:gd name="adj1" fmla="val -55235"/>
              <a:gd name="adj2" fmla="val 157182"/>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SP10: Signal detection in electronic health record </a:t>
            </a:r>
            <a:r>
              <a:rPr lang="en-US" altLang="ja-JP" dirty="0" smtClean="0"/>
              <a:t>(HER</a:t>
            </a:r>
            <a:r>
              <a:rPr lang="ja-JP" altLang="en-US" dirty="0" err="1" smtClean="0"/>
              <a:t>，</a:t>
            </a:r>
            <a:r>
              <a:rPr lang="ja-JP" altLang="ja-JP" dirty="0" smtClean="0"/>
              <a:t>電子ヘルスレコード</a:t>
            </a:r>
            <a:r>
              <a:rPr lang="ja-JP" altLang="en-US" dirty="0" smtClean="0"/>
              <a:t>での</a:t>
            </a:r>
            <a:r>
              <a:rPr lang="ja-JP" altLang="ja-JP" dirty="0" smtClean="0"/>
              <a:t>シグナル検出</a:t>
            </a:r>
            <a:r>
              <a:rPr lang="ja-JP" altLang="en-US" dirty="0" smtClean="0"/>
              <a:t>）</a:t>
            </a:r>
            <a:endParaRPr lang="ja-JP" altLang="ja-JP" dirty="0"/>
          </a:p>
          <a:p>
            <a:pPr marL="285750" lvl="0" indent="-285750">
              <a:buFont typeface="Arial" panose="020B0604020202020204" pitchFamily="34" charset="0"/>
              <a:buChar char="•"/>
            </a:pPr>
            <a:r>
              <a:rPr lang="ja-JP" altLang="ja-JP" dirty="0"/>
              <a:t>電子的ヘルスレコードを使用したシグナル検出の検討</a:t>
            </a:r>
          </a:p>
        </p:txBody>
      </p:sp>
      <p:sp>
        <p:nvSpPr>
          <p:cNvPr id="299" name="角丸四角形吹き出し 298"/>
          <p:cNvSpPr/>
          <p:nvPr/>
        </p:nvSpPr>
        <p:spPr>
          <a:xfrm>
            <a:off x="4233697" y="4614776"/>
            <a:ext cx="4834695" cy="974464"/>
          </a:xfrm>
          <a:prstGeom prst="wedgeRoundRectCallout">
            <a:avLst>
              <a:gd name="adj1" fmla="val -55889"/>
              <a:gd name="adj2" fmla="val 93796"/>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SP11: Drug-drug interaction detection</a:t>
            </a:r>
            <a:r>
              <a:rPr lang="ja-JP" altLang="ja-JP" dirty="0"/>
              <a:t>　</a:t>
            </a:r>
          </a:p>
          <a:p>
            <a:r>
              <a:rPr lang="ja-JP" altLang="en-US" dirty="0" smtClean="0"/>
              <a:t>　　　　（</a:t>
            </a:r>
            <a:r>
              <a:rPr lang="ja-JP" altLang="ja-JP" dirty="0" smtClean="0"/>
              <a:t>薬物</a:t>
            </a:r>
            <a:r>
              <a:rPr lang="ja-JP" altLang="ja-JP" dirty="0"/>
              <a:t>相互作用の</a:t>
            </a:r>
            <a:r>
              <a:rPr lang="ja-JP" altLang="ja-JP" dirty="0" smtClean="0"/>
              <a:t>検出</a:t>
            </a:r>
            <a:r>
              <a:rPr lang="ja-JP" altLang="en-US" dirty="0" smtClean="0"/>
              <a:t>）</a:t>
            </a:r>
            <a:endParaRPr lang="ja-JP" altLang="ja-JP" dirty="0"/>
          </a:p>
          <a:p>
            <a:pPr marL="285750" lvl="0" indent="-285750">
              <a:buFont typeface="Arial" panose="020B0604020202020204" pitchFamily="34" charset="0"/>
              <a:buChar char="•"/>
            </a:pPr>
            <a:r>
              <a:rPr lang="ja-JP" altLang="ja-JP" dirty="0"/>
              <a:t>薬物相互作用の検出の検討</a:t>
            </a:r>
          </a:p>
        </p:txBody>
      </p:sp>
      <p:sp>
        <p:nvSpPr>
          <p:cNvPr id="301" name="角丸四角形吹き出し 300"/>
          <p:cNvSpPr/>
          <p:nvPr/>
        </p:nvSpPr>
        <p:spPr>
          <a:xfrm>
            <a:off x="4233697" y="5730064"/>
            <a:ext cx="4834695" cy="867288"/>
          </a:xfrm>
          <a:prstGeom prst="wedgeRoundRectCallout">
            <a:avLst>
              <a:gd name="adj1" fmla="val -55782"/>
              <a:gd name="adj2" fmla="val 17871"/>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SP12: Duplicate detection</a:t>
            </a:r>
            <a:r>
              <a:rPr lang="ja-JP" altLang="ja-JP" dirty="0"/>
              <a:t>　</a:t>
            </a:r>
            <a:r>
              <a:rPr lang="ja-JP" altLang="en-US" dirty="0" smtClean="0"/>
              <a:t>（</a:t>
            </a:r>
            <a:r>
              <a:rPr lang="ja-JP" altLang="ja-JP" dirty="0" smtClean="0"/>
              <a:t>重複削除</a:t>
            </a:r>
            <a:r>
              <a:rPr lang="ja-JP" altLang="en-US" dirty="0" smtClean="0"/>
              <a:t>）</a:t>
            </a:r>
            <a:endParaRPr lang="ja-JP" altLang="ja-JP" dirty="0"/>
          </a:p>
          <a:p>
            <a:pPr marL="285750" lvl="0" indent="-285750">
              <a:buFont typeface="Arial" panose="020B0604020202020204" pitchFamily="34" charset="0"/>
              <a:buChar char="•"/>
            </a:pPr>
            <a:r>
              <a:rPr lang="ja-JP" altLang="ja-JP" dirty="0"/>
              <a:t>シグナル検出における重複報告の削除の検討</a:t>
            </a:r>
            <a:endParaRPr lang="ja-JP" altLang="en-US" dirty="0"/>
          </a:p>
        </p:txBody>
      </p:sp>
      <p:sp>
        <p:nvSpPr>
          <p:cNvPr id="2" name="スライド番号プレースホルダー 1"/>
          <p:cNvSpPr>
            <a:spLocks noGrp="1"/>
          </p:cNvSpPr>
          <p:nvPr>
            <p:ph type="sldNum" sz="quarter" idx="12"/>
          </p:nvPr>
        </p:nvSpPr>
        <p:spPr>
          <a:xfrm>
            <a:off x="6985250" y="6592267"/>
            <a:ext cx="2133600" cy="265733"/>
          </a:xfrm>
        </p:spPr>
        <p:txBody>
          <a:bodyPr/>
          <a:lstStyle/>
          <a:p>
            <a:fld id="{E7CEEA55-ED35-4668-9ACA-57B39DB1A3E8}" type="slidenum">
              <a:rPr lang="ja-JP" altLang="en-US" smtClean="0">
                <a:solidFill>
                  <a:prstClr val="black">
                    <a:tint val="75000"/>
                  </a:prstClr>
                </a:solidFill>
              </a:rPr>
              <a:t>53</a:t>
            </a:fld>
            <a:endParaRPr lang="ja-JP" altLang="en-US" dirty="0">
              <a:solidFill>
                <a:prstClr val="black">
                  <a:tint val="75000"/>
                </a:prstClr>
              </a:solidFill>
            </a:endParaRPr>
          </a:p>
        </p:txBody>
      </p:sp>
      <p:sp>
        <p:nvSpPr>
          <p:cNvPr id="294" name="テキスト ボックス 293"/>
          <p:cNvSpPr txBox="1"/>
          <p:nvPr/>
        </p:nvSpPr>
        <p:spPr>
          <a:xfrm>
            <a:off x="2843808" y="1484784"/>
            <a:ext cx="1077442" cy="235048"/>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シグナル検出手法</a:t>
            </a:r>
          </a:p>
        </p:txBody>
      </p:sp>
      <p:sp>
        <p:nvSpPr>
          <p:cNvPr id="317" name="テキスト ボックス 316"/>
          <p:cNvSpPr txBox="1"/>
          <p:nvPr/>
        </p:nvSpPr>
        <p:spPr>
          <a:xfrm>
            <a:off x="141707" y="6597352"/>
            <a:ext cx="7520113"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http://</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www.imi-protect.eu/documents/PROTECT4thPeriodicReport_Sep2012-Aug2013.pdf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809016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 grpId="0" animBg="1"/>
      <p:bldP spid="300" grpId="0" animBg="1"/>
      <p:bldP spid="299" grpId="0" animBg="1"/>
      <p:bldP spid="30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object 9"/>
          <p:cNvSpPr/>
          <p:nvPr/>
        </p:nvSpPr>
        <p:spPr>
          <a:xfrm flipH="1">
            <a:off x="5483777" y="5224331"/>
            <a:ext cx="45719" cy="995249"/>
          </a:xfrm>
          <a:custGeom>
            <a:avLst/>
            <a:gdLst/>
            <a:ahLst/>
            <a:cxnLst/>
            <a:rect l="l" t="t" r="r" b="b"/>
            <a:pathLst>
              <a:path h="714375">
                <a:moveTo>
                  <a:pt x="0" y="0"/>
                </a:moveTo>
                <a:lnTo>
                  <a:pt x="0" y="71434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91" name="object 282"/>
          <p:cNvSpPr txBox="1"/>
          <p:nvPr/>
        </p:nvSpPr>
        <p:spPr>
          <a:xfrm>
            <a:off x="6747508" y="5367225"/>
            <a:ext cx="2515115" cy="556563"/>
          </a:xfrm>
          <a:prstGeom prst="rect">
            <a:avLst/>
          </a:prstGeom>
        </p:spPr>
        <p:txBody>
          <a:bodyPr vert="horz" wrap="square" lIns="0" tIns="0" rIns="0" bIns="0" rtlCol="0">
            <a:spAutoFit/>
          </a:bodyPr>
          <a:lstStyle/>
          <a:p>
            <a:pPr marL="12700" marR="29209"/>
            <a:r>
              <a:rPr sz="800" dirty="0">
                <a:solidFill>
                  <a:prstClr val="black"/>
                </a:solidFill>
                <a:latin typeface="Arial"/>
                <a:cs typeface="Arial"/>
              </a:rPr>
              <a:t># T</a:t>
            </a:r>
            <a:r>
              <a:rPr sz="800" spc="-5" dirty="0">
                <a:solidFill>
                  <a:prstClr val="black"/>
                </a:solidFill>
                <a:latin typeface="Arial"/>
                <a:cs typeface="Arial"/>
              </a:rPr>
              <a:t>a</a:t>
            </a:r>
            <a:r>
              <a:rPr sz="800" spc="5" dirty="0">
                <a:solidFill>
                  <a:prstClr val="black"/>
                </a:solidFill>
                <a:latin typeface="Arial"/>
                <a:cs typeface="Arial"/>
              </a:rPr>
              <a:t>s</a:t>
            </a:r>
            <a:r>
              <a:rPr sz="800" dirty="0">
                <a:solidFill>
                  <a:prstClr val="black"/>
                </a:solidFill>
                <a:latin typeface="Arial"/>
                <a:cs typeface="Arial"/>
              </a:rPr>
              <a:t>k F</a:t>
            </a:r>
            <a:r>
              <a:rPr sz="800" spc="-5" dirty="0">
                <a:solidFill>
                  <a:prstClr val="black"/>
                </a:solidFill>
                <a:latin typeface="Arial"/>
                <a:cs typeface="Arial"/>
              </a:rPr>
              <a:t>or</a:t>
            </a:r>
            <a:r>
              <a:rPr sz="800" spc="5" dirty="0">
                <a:solidFill>
                  <a:prstClr val="black"/>
                </a:solidFill>
                <a:latin typeface="Arial"/>
                <a:cs typeface="Arial"/>
              </a:rPr>
              <a:t>c</a:t>
            </a:r>
            <a:r>
              <a:rPr sz="800" spc="-5" dirty="0">
                <a:solidFill>
                  <a:prstClr val="black"/>
                </a:solidFill>
                <a:latin typeface="Arial"/>
                <a:cs typeface="Arial"/>
              </a:rPr>
              <a:t>e</a:t>
            </a:r>
            <a:r>
              <a:rPr sz="800" dirty="0">
                <a:solidFill>
                  <a:prstClr val="black"/>
                </a:solidFill>
                <a:latin typeface="Arial"/>
                <a:cs typeface="Arial"/>
              </a:rPr>
              <a:t>s </a:t>
            </a:r>
            <a:r>
              <a:rPr sz="800" spc="-5" dirty="0">
                <a:solidFill>
                  <a:prstClr val="black"/>
                </a:solidFill>
                <a:latin typeface="Arial"/>
                <a:cs typeface="Arial"/>
              </a:rPr>
              <a:t>(</a:t>
            </a:r>
            <a:r>
              <a:rPr sz="800" dirty="0">
                <a:solidFill>
                  <a:prstClr val="black"/>
                </a:solidFill>
                <a:latin typeface="Arial"/>
                <a:cs typeface="Arial"/>
              </a:rPr>
              <a:t>TF)</a:t>
            </a:r>
            <a:r>
              <a:rPr sz="800" spc="-25" dirty="0">
                <a:solidFill>
                  <a:prstClr val="black"/>
                </a:solidFill>
                <a:latin typeface="Arial"/>
                <a:cs typeface="Arial"/>
              </a:rPr>
              <a:t> </a:t>
            </a:r>
            <a:r>
              <a:rPr sz="800" spc="-5" dirty="0">
                <a:solidFill>
                  <a:prstClr val="black"/>
                </a:solidFill>
                <a:latin typeface="Arial"/>
                <a:cs typeface="Arial"/>
              </a:rPr>
              <a:t>per</a:t>
            </a:r>
            <a:r>
              <a:rPr sz="800" dirty="0">
                <a:solidFill>
                  <a:prstClr val="black"/>
                </a:solidFill>
                <a:latin typeface="Arial"/>
                <a:cs typeface="Arial"/>
              </a:rPr>
              <a:t>f</a:t>
            </a:r>
            <a:r>
              <a:rPr sz="800" spc="-5" dirty="0">
                <a:solidFill>
                  <a:prstClr val="black"/>
                </a:solidFill>
                <a:latin typeface="Arial"/>
                <a:cs typeface="Arial"/>
              </a:rPr>
              <a:t>or</a:t>
            </a:r>
            <a:r>
              <a:rPr sz="800" dirty="0">
                <a:solidFill>
                  <a:prstClr val="black"/>
                </a:solidFill>
                <a:latin typeface="Arial"/>
                <a:cs typeface="Arial"/>
              </a:rPr>
              <a:t>m</a:t>
            </a:r>
            <a:r>
              <a:rPr sz="800" spc="5" dirty="0">
                <a:solidFill>
                  <a:prstClr val="black"/>
                </a:solidFill>
                <a:latin typeface="Arial"/>
                <a:cs typeface="Arial"/>
              </a:rPr>
              <a:t> </a:t>
            </a:r>
            <a:r>
              <a:rPr sz="800" dirty="0">
                <a:solidFill>
                  <a:prstClr val="black"/>
                </a:solidFill>
                <a:latin typeface="Arial"/>
                <a:cs typeface="Arial"/>
              </a:rPr>
              <a:t>t</a:t>
            </a:r>
            <a:r>
              <a:rPr sz="800" spc="-5" dirty="0">
                <a:solidFill>
                  <a:prstClr val="black"/>
                </a:solidFill>
                <a:latin typeface="Arial"/>
                <a:cs typeface="Arial"/>
              </a:rPr>
              <a:t>h</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o</a:t>
            </a:r>
            <a:r>
              <a:rPr sz="800" spc="-20" dirty="0">
                <a:solidFill>
                  <a:prstClr val="black"/>
                </a:solidFill>
                <a:latin typeface="Arial"/>
                <a:cs typeface="Arial"/>
              </a:rPr>
              <a:t>w</a:t>
            </a:r>
            <a:r>
              <a:rPr sz="800" dirty="0">
                <a:solidFill>
                  <a:prstClr val="black"/>
                </a:solidFill>
                <a:latin typeface="Arial"/>
                <a:cs typeface="Arial"/>
              </a:rPr>
              <a:t>i</a:t>
            </a:r>
            <a:r>
              <a:rPr sz="800" spc="-5" dirty="0">
                <a:solidFill>
                  <a:prstClr val="black"/>
                </a:solidFill>
                <a:latin typeface="Arial"/>
                <a:cs typeface="Arial"/>
              </a:rPr>
              <a:t>ng </a:t>
            </a:r>
            <a:r>
              <a:rPr sz="800" dirty="0" smtClean="0">
                <a:solidFill>
                  <a:prstClr val="black"/>
                </a:solidFill>
                <a:latin typeface="Arial"/>
                <a:cs typeface="Arial"/>
              </a:rPr>
              <a:t>t</a:t>
            </a:r>
            <a:r>
              <a:rPr sz="800" spc="-5" dirty="0" smtClean="0">
                <a:solidFill>
                  <a:prstClr val="black"/>
                </a:solidFill>
                <a:latin typeface="Arial"/>
                <a:cs typeface="Arial"/>
              </a:rPr>
              <a:t>a</a:t>
            </a:r>
            <a:r>
              <a:rPr sz="800" spc="5" dirty="0" smtClean="0">
                <a:solidFill>
                  <a:prstClr val="black"/>
                </a:solidFill>
                <a:latin typeface="Arial"/>
                <a:cs typeface="Arial"/>
              </a:rPr>
              <a:t>sks</a:t>
            </a:r>
            <a:r>
              <a:rPr sz="800" dirty="0" smtClean="0">
                <a:solidFill>
                  <a:prstClr val="black"/>
                </a:solidFill>
                <a:latin typeface="Arial"/>
                <a:cs typeface="Arial"/>
              </a:rPr>
              <a:t>:</a:t>
            </a:r>
          </a:p>
          <a:p>
            <a:pPr marL="76200" indent="-63500">
              <a:spcBef>
                <a:spcPts val="480"/>
              </a:spcBef>
              <a:buFont typeface="Arial"/>
              <a:buChar char="•"/>
              <a:tabLst>
                <a:tab pos="76835" algn="l"/>
              </a:tabLst>
            </a:pPr>
            <a:r>
              <a:rPr sz="800" spc="-5" dirty="0" smtClean="0">
                <a:solidFill>
                  <a:prstClr val="black"/>
                </a:solidFill>
                <a:latin typeface="Arial"/>
                <a:cs typeface="Arial"/>
              </a:rPr>
              <a:t>Da</a:t>
            </a:r>
            <a:r>
              <a:rPr sz="800" dirty="0" smtClean="0">
                <a:solidFill>
                  <a:prstClr val="black"/>
                </a:solidFill>
                <a:latin typeface="Arial"/>
                <a:cs typeface="Arial"/>
              </a:rPr>
              <a:t>ta </a:t>
            </a:r>
            <a:r>
              <a:rPr sz="800" spc="5" dirty="0" smtClean="0">
                <a:solidFill>
                  <a:prstClr val="black"/>
                </a:solidFill>
                <a:latin typeface="Arial"/>
                <a:cs typeface="Arial"/>
              </a:rPr>
              <a:t>c</a:t>
            </a:r>
            <a:r>
              <a:rPr sz="800" spc="-5" dirty="0" smtClean="0">
                <a:solidFill>
                  <a:prstClr val="black"/>
                </a:solidFill>
                <a:latin typeface="Arial"/>
                <a:cs typeface="Arial"/>
              </a:rPr>
              <a:t>o</a:t>
            </a:r>
            <a:r>
              <a:rPr sz="800" dirty="0" smtClean="0">
                <a:solidFill>
                  <a:prstClr val="black"/>
                </a:solidFill>
                <a:latin typeface="Arial"/>
                <a:cs typeface="Arial"/>
              </a:rPr>
              <a:t>ll</a:t>
            </a:r>
            <a:r>
              <a:rPr sz="800" spc="-5" dirty="0" smtClean="0">
                <a:solidFill>
                  <a:prstClr val="black"/>
                </a:solidFill>
                <a:latin typeface="Arial"/>
                <a:cs typeface="Arial"/>
              </a:rPr>
              <a:t>e</a:t>
            </a:r>
            <a:r>
              <a:rPr sz="800" spc="5" dirty="0" smtClean="0">
                <a:solidFill>
                  <a:prstClr val="black"/>
                </a:solidFill>
                <a:latin typeface="Arial"/>
                <a:cs typeface="Arial"/>
              </a:rPr>
              <a:t>c</a:t>
            </a:r>
            <a:r>
              <a:rPr sz="800" dirty="0" smtClean="0">
                <a:solidFill>
                  <a:prstClr val="black"/>
                </a:solidFill>
                <a:latin typeface="Arial"/>
                <a:cs typeface="Arial"/>
              </a:rPr>
              <a:t>ti</a:t>
            </a:r>
            <a:r>
              <a:rPr sz="800" spc="-5" dirty="0" smtClean="0">
                <a:solidFill>
                  <a:prstClr val="black"/>
                </a:solidFill>
                <a:latin typeface="Arial"/>
                <a:cs typeface="Arial"/>
              </a:rPr>
              <a:t>on</a:t>
            </a:r>
            <a:endParaRPr sz="800" dirty="0" smtClean="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S</a:t>
            </a:r>
            <a:r>
              <a:rPr sz="800" spc="-5" dirty="0" smtClean="0">
                <a:solidFill>
                  <a:prstClr val="black"/>
                </a:solidFill>
                <a:latin typeface="Arial"/>
                <a:cs typeface="Arial"/>
              </a:rPr>
              <a:t>o</a:t>
            </a:r>
            <a:r>
              <a:rPr sz="800" dirty="0" smtClean="0">
                <a:solidFill>
                  <a:prstClr val="black"/>
                </a:solidFill>
                <a:latin typeface="Arial"/>
                <a:cs typeface="Arial"/>
              </a:rPr>
              <a:t>ft</a:t>
            </a:r>
            <a:r>
              <a:rPr sz="800" spc="-20" dirty="0" smtClean="0">
                <a:solidFill>
                  <a:prstClr val="black"/>
                </a:solidFill>
                <a:latin typeface="Arial"/>
                <a:cs typeface="Arial"/>
              </a:rPr>
              <a:t>w</a:t>
            </a:r>
            <a:r>
              <a:rPr sz="800" spc="-5" dirty="0" smtClean="0">
                <a:solidFill>
                  <a:prstClr val="black"/>
                </a:solidFill>
                <a:latin typeface="Arial"/>
                <a:cs typeface="Arial"/>
              </a:rPr>
              <a:t>ar</a:t>
            </a:r>
            <a:r>
              <a:rPr sz="800" dirty="0" smtClean="0">
                <a:solidFill>
                  <a:prstClr val="black"/>
                </a:solidFill>
                <a:latin typeface="Arial"/>
                <a:cs typeface="Arial"/>
              </a:rPr>
              <a:t>e</a:t>
            </a:r>
            <a:r>
              <a:rPr sz="800" spc="10" dirty="0" smtClean="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r B/R</a:t>
            </a:r>
            <a:r>
              <a:rPr sz="800" spc="-15" dirty="0">
                <a:solidFill>
                  <a:prstClr val="black"/>
                </a:solidFill>
                <a:latin typeface="Arial"/>
                <a:cs typeface="Arial"/>
              </a:rPr>
              <a:t> </a:t>
            </a:r>
            <a:r>
              <a:rPr sz="800" spc="10" dirty="0">
                <a:solidFill>
                  <a:prstClr val="black"/>
                </a:solidFill>
                <a:latin typeface="Arial"/>
                <a:cs typeface="Arial"/>
              </a:rPr>
              <a:t>m</a:t>
            </a:r>
            <a:r>
              <a:rPr sz="800" spc="-5" dirty="0">
                <a:solidFill>
                  <a:prstClr val="black"/>
                </a:solidFill>
                <a:latin typeface="Arial"/>
                <a:cs typeface="Arial"/>
              </a:rPr>
              <a:t>ode</a:t>
            </a:r>
            <a:r>
              <a:rPr sz="800" dirty="0">
                <a:solidFill>
                  <a:prstClr val="black"/>
                </a:solidFill>
                <a:latin typeface="Arial"/>
                <a:cs typeface="Arial"/>
              </a:rPr>
              <a:t>lli</a:t>
            </a:r>
            <a:r>
              <a:rPr sz="800" spc="-5" dirty="0">
                <a:solidFill>
                  <a:prstClr val="black"/>
                </a:solidFill>
                <a:latin typeface="Arial"/>
                <a:cs typeface="Arial"/>
              </a:rPr>
              <a:t>n</a:t>
            </a:r>
            <a:r>
              <a:rPr sz="800" dirty="0">
                <a:solidFill>
                  <a:prstClr val="black"/>
                </a:solidFill>
                <a:latin typeface="Arial"/>
                <a:cs typeface="Arial"/>
              </a:rPr>
              <a:t>g</a:t>
            </a:r>
            <a:r>
              <a:rPr sz="800" spc="-10" dirty="0">
                <a:solidFill>
                  <a:prstClr val="black"/>
                </a:solidFill>
                <a:latin typeface="Arial"/>
                <a:cs typeface="Arial"/>
              </a:rPr>
              <a:t> </a:t>
            </a:r>
            <a:r>
              <a:rPr sz="800" dirty="0">
                <a:solidFill>
                  <a:prstClr val="black"/>
                </a:solidFill>
                <a:latin typeface="Arial"/>
                <a:cs typeface="Arial"/>
              </a:rPr>
              <a:t>&amp;</a:t>
            </a:r>
            <a:r>
              <a:rPr sz="800" spc="5" dirty="0">
                <a:solidFill>
                  <a:prstClr val="black"/>
                </a:solidFill>
                <a:latin typeface="Arial"/>
                <a:cs typeface="Arial"/>
              </a:rPr>
              <a:t> </a:t>
            </a:r>
            <a:r>
              <a:rPr sz="800" dirty="0">
                <a:solidFill>
                  <a:prstClr val="black"/>
                </a:solidFill>
                <a:latin typeface="Arial"/>
                <a:cs typeface="Arial"/>
              </a:rPr>
              <a:t>ill</a:t>
            </a:r>
            <a:r>
              <a:rPr sz="800" spc="-5" dirty="0">
                <a:solidFill>
                  <a:prstClr val="black"/>
                </a:solidFill>
                <a:latin typeface="Arial"/>
                <a:cs typeface="Arial"/>
              </a:rPr>
              <a:t>u</a:t>
            </a:r>
            <a:r>
              <a:rPr sz="800" spc="5" dirty="0">
                <a:solidFill>
                  <a:prstClr val="black"/>
                </a:solidFill>
                <a:latin typeface="Arial"/>
                <a:cs typeface="Arial"/>
              </a:rPr>
              <a:t>s</a:t>
            </a:r>
            <a:r>
              <a:rPr sz="800" dirty="0">
                <a:solidFill>
                  <a:prstClr val="black"/>
                </a:solidFill>
                <a:latin typeface="Arial"/>
                <a:cs typeface="Arial"/>
              </a:rPr>
              <a:t>t</a:t>
            </a:r>
            <a:r>
              <a:rPr sz="800" spc="-5" dirty="0">
                <a:solidFill>
                  <a:prstClr val="black"/>
                </a:solidFill>
                <a:latin typeface="Arial"/>
                <a:cs typeface="Arial"/>
              </a:rPr>
              <a:t>ra</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Publications</a:t>
            </a:r>
            <a:endParaRPr sz="800" dirty="0">
              <a:solidFill>
                <a:prstClr val="black"/>
              </a:solidFill>
              <a:latin typeface="Arial"/>
              <a:cs typeface="Arial"/>
            </a:endParaRPr>
          </a:p>
        </p:txBody>
      </p:sp>
      <p:sp>
        <p:nvSpPr>
          <p:cNvPr id="292" name="object 10"/>
          <p:cNvSpPr/>
          <p:nvPr/>
        </p:nvSpPr>
        <p:spPr>
          <a:xfrm>
            <a:off x="5537162" y="601648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94" name="object 5"/>
          <p:cNvSpPr/>
          <p:nvPr/>
        </p:nvSpPr>
        <p:spPr>
          <a:xfrm>
            <a:off x="5731763" y="5428476"/>
            <a:ext cx="877823" cy="214883"/>
          </a:xfrm>
          <a:prstGeom prst="rect">
            <a:avLst/>
          </a:prstGeom>
          <a:blipFill>
            <a:blip r:embed="rId3" cstate="print"/>
            <a:stretch>
              <a:fillRect/>
            </a:stretch>
          </a:blipFill>
        </p:spPr>
        <p:txBody>
          <a:bodyPr wrap="square" lIns="0" tIns="0" rIns="0" bIns="0" rtlCol="0"/>
          <a:lstStyle/>
          <a:p>
            <a:pPr>
              <a:defRPr/>
            </a:pPr>
            <a:endParaRPr kumimoji="0" kern="0" smtClean="0">
              <a:solidFill>
                <a:prstClr val="black"/>
              </a:solidFill>
            </a:endParaRPr>
          </a:p>
        </p:txBody>
      </p:sp>
      <p:sp>
        <p:nvSpPr>
          <p:cNvPr id="295" name="object 7"/>
          <p:cNvSpPr/>
          <p:nvPr/>
        </p:nvSpPr>
        <p:spPr>
          <a:xfrm>
            <a:off x="5655767" y="5351792"/>
            <a:ext cx="874991" cy="212902"/>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296" name="object 10"/>
          <p:cNvSpPr/>
          <p:nvPr/>
        </p:nvSpPr>
        <p:spPr>
          <a:xfrm>
            <a:off x="5520583" y="549606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97" name="object 11"/>
          <p:cNvSpPr/>
          <p:nvPr/>
        </p:nvSpPr>
        <p:spPr>
          <a:xfrm>
            <a:off x="5520583" y="570897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98" name="object 12"/>
          <p:cNvSpPr/>
          <p:nvPr/>
        </p:nvSpPr>
        <p:spPr>
          <a:xfrm>
            <a:off x="5731764" y="5669268"/>
            <a:ext cx="877823" cy="214883"/>
          </a:xfrm>
          <a:prstGeom prst="rect">
            <a:avLst/>
          </a:prstGeom>
          <a:blipFill>
            <a:blip r:embed="rId3" cstate="print"/>
            <a:stretch>
              <a:fillRect/>
            </a:stretch>
          </a:blipFill>
        </p:spPr>
        <p:txBody>
          <a:bodyPr wrap="square" lIns="0" tIns="0" rIns="0" bIns="0" rtlCol="0"/>
          <a:lstStyle/>
          <a:p>
            <a:pPr>
              <a:defRPr/>
            </a:pPr>
            <a:endParaRPr kumimoji="0" kern="0" smtClean="0">
              <a:solidFill>
                <a:prstClr val="black"/>
              </a:solidFill>
            </a:endParaRPr>
          </a:p>
        </p:txBody>
      </p:sp>
      <p:sp>
        <p:nvSpPr>
          <p:cNvPr id="299" name="object 13"/>
          <p:cNvSpPr/>
          <p:nvPr/>
        </p:nvSpPr>
        <p:spPr>
          <a:xfrm>
            <a:off x="5704328" y="5690605"/>
            <a:ext cx="656834" cy="24231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300" name="object 14"/>
          <p:cNvSpPr/>
          <p:nvPr/>
        </p:nvSpPr>
        <p:spPr>
          <a:xfrm>
            <a:off x="5655767" y="5592711"/>
            <a:ext cx="874991" cy="212902"/>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301" name="object 8"/>
          <p:cNvSpPr txBox="1"/>
          <p:nvPr/>
        </p:nvSpPr>
        <p:spPr>
          <a:xfrm>
            <a:off x="5735803" y="533823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1</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Tysabri </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03" name="object 5"/>
          <p:cNvSpPr/>
          <p:nvPr/>
        </p:nvSpPr>
        <p:spPr>
          <a:xfrm>
            <a:off x="5748342" y="5948894"/>
            <a:ext cx="877823" cy="214883"/>
          </a:xfrm>
          <a:prstGeom prst="rect">
            <a:avLst/>
          </a:prstGeom>
          <a:blipFill>
            <a:blip r:embed="rId3" cstate="print"/>
            <a:stretch>
              <a:fillRect/>
            </a:stretch>
          </a:blipFill>
        </p:spPr>
        <p:txBody>
          <a:bodyPr wrap="square" lIns="0" tIns="0" rIns="0" bIns="0" rtlCol="0"/>
          <a:lstStyle/>
          <a:p>
            <a:pPr>
              <a:defRPr/>
            </a:pPr>
            <a:endParaRPr kumimoji="0" kern="0" smtClean="0">
              <a:solidFill>
                <a:prstClr val="black"/>
              </a:solidFill>
            </a:endParaRPr>
          </a:p>
        </p:txBody>
      </p:sp>
      <p:sp>
        <p:nvSpPr>
          <p:cNvPr id="304" name="object 7"/>
          <p:cNvSpPr/>
          <p:nvPr/>
        </p:nvSpPr>
        <p:spPr>
          <a:xfrm>
            <a:off x="5683577" y="5872210"/>
            <a:ext cx="834702" cy="184125"/>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305" name="object 11"/>
          <p:cNvSpPr/>
          <p:nvPr/>
        </p:nvSpPr>
        <p:spPr>
          <a:xfrm>
            <a:off x="5537162" y="622938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6" name="object 12"/>
          <p:cNvSpPr/>
          <p:nvPr/>
        </p:nvSpPr>
        <p:spPr>
          <a:xfrm>
            <a:off x="5719285" y="6189686"/>
            <a:ext cx="877823" cy="214883"/>
          </a:xfrm>
          <a:prstGeom prst="rect">
            <a:avLst/>
          </a:prstGeom>
          <a:blipFill>
            <a:blip r:embed="rId3" cstate="print"/>
            <a:stretch>
              <a:fillRect/>
            </a:stretch>
          </a:blipFill>
        </p:spPr>
        <p:txBody>
          <a:bodyPr wrap="square" lIns="0" tIns="0" rIns="0" bIns="0" rtlCol="0"/>
          <a:lstStyle/>
          <a:p>
            <a:pPr>
              <a:defRPr/>
            </a:pPr>
            <a:endParaRPr kumimoji="0" kern="0" smtClean="0">
              <a:solidFill>
                <a:prstClr val="black"/>
              </a:solidFill>
            </a:endParaRPr>
          </a:p>
        </p:txBody>
      </p:sp>
      <p:sp>
        <p:nvSpPr>
          <p:cNvPr id="307" name="object 13"/>
          <p:cNvSpPr/>
          <p:nvPr/>
        </p:nvSpPr>
        <p:spPr>
          <a:xfrm>
            <a:off x="5691849" y="6211023"/>
            <a:ext cx="656834" cy="24231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308" name="object 14"/>
          <p:cNvSpPr/>
          <p:nvPr/>
        </p:nvSpPr>
        <p:spPr>
          <a:xfrm>
            <a:off x="5672346" y="6113129"/>
            <a:ext cx="874991" cy="212902"/>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309" name="object 8"/>
          <p:cNvSpPr txBox="1"/>
          <p:nvPr/>
        </p:nvSpPr>
        <p:spPr>
          <a:xfrm>
            <a:off x="5711121" y="5913566"/>
            <a:ext cx="841926"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3</a:t>
            </a:r>
            <a:r>
              <a:rPr sz="700" dirty="0" smtClean="0">
                <a:solidFill>
                  <a:prstClr val="black"/>
                </a:solidFill>
                <a:latin typeface="Verdana"/>
                <a:cs typeface="Verdana"/>
              </a:rPr>
              <a:t>:</a:t>
            </a:r>
            <a:r>
              <a:rPr sz="700" spc="-10" dirty="0" smtClean="0">
                <a:solidFill>
                  <a:prstClr val="black"/>
                </a:solidFill>
                <a:latin typeface="Verdana"/>
                <a:cs typeface="Verdana"/>
              </a:rPr>
              <a:t> </a:t>
            </a:r>
            <a:r>
              <a:rPr sz="700" spc="-5" dirty="0">
                <a:solidFill>
                  <a:prstClr val="black"/>
                </a:solidFill>
                <a:latin typeface="Verdana"/>
                <a:cs typeface="Verdana"/>
              </a:rPr>
              <a:t>Warfar</a:t>
            </a:r>
            <a:r>
              <a:rPr sz="700" spc="5" dirty="0">
                <a:solidFill>
                  <a:prstClr val="black"/>
                </a:solidFill>
                <a:latin typeface="Verdana"/>
                <a:cs typeface="Verdana"/>
              </a:rPr>
              <a:t>i</a:t>
            </a:r>
            <a:r>
              <a:rPr sz="700" dirty="0">
                <a:solidFill>
                  <a:prstClr val="black"/>
                </a:solidFill>
                <a:latin typeface="Verdana"/>
                <a:cs typeface="Verdana"/>
              </a:rPr>
              <a:t>n</a:t>
            </a:r>
          </a:p>
        </p:txBody>
      </p:sp>
      <p:sp>
        <p:nvSpPr>
          <p:cNvPr id="310" name="object 8"/>
          <p:cNvSpPr txBox="1"/>
          <p:nvPr/>
        </p:nvSpPr>
        <p:spPr>
          <a:xfrm>
            <a:off x="5693798" y="6181666"/>
            <a:ext cx="924743"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4</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Rosiglitazone</a:t>
            </a:r>
            <a:endParaRPr sz="700" dirty="0">
              <a:solidFill>
                <a:prstClr val="black"/>
              </a:solidFill>
              <a:latin typeface="Verdana"/>
              <a:cs typeface="Verdana"/>
            </a:endParaRPr>
          </a:p>
        </p:txBody>
      </p:sp>
      <p:sp>
        <p:nvSpPr>
          <p:cNvPr id="311" name="object 8"/>
          <p:cNvSpPr txBox="1"/>
          <p:nvPr/>
        </p:nvSpPr>
        <p:spPr>
          <a:xfrm>
            <a:off x="5724128" y="558982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sz="700" spc="-5" dirty="0" smtClean="0">
                <a:solidFill>
                  <a:prstClr val="black"/>
                </a:solidFill>
                <a:latin typeface="Verdana"/>
                <a:cs typeface="Verdana"/>
              </a:rPr>
              <a:t>2</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Acomplia</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pic>
        <p:nvPicPr>
          <p:cNvPr id="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ject 3"/>
          <p:cNvSpPr/>
          <p:nvPr/>
        </p:nvSpPr>
        <p:spPr>
          <a:xfrm>
            <a:off x="4092" y="5689"/>
            <a:ext cx="2454297" cy="655633"/>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4"/>
          <p:cNvSpPr/>
          <p:nvPr/>
        </p:nvSpPr>
        <p:spPr>
          <a:xfrm>
            <a:off x="2454275" y="50"/>
            <a:ext cx="6689725" cy="657225"/>
          </a:xfrm>
          <a:custGeom>
            <a:avLst/>
            <a:gdLst/>
            <a:ahLst/>
            <a:cxnLst/>
            <a:rect l="l" t="t" r="r" b="b"/>
            <a:pathLst>
              <a:path w="6689725" h="657225">
                <a:moveTo>
                  <a:pt x="0" y="657225"/>
                </a:moveTo>
                <a:lnTo>
                  <a:pt x="6689725" y="657225"/>
                </a:lnTo>
                <a:lnTo>
                  <a:pt x="6689725" y="0"/>
                </a:lnTo>
                <a:lnTo>
                  <a:pt x="0" y="0"/>
                </a:lnTo>
                <a:lnTo>
                  <a:pt x="0" y="657225"/>
                </a:lnTo>
                <a:close/>
              </a:path>
            </a:pathLst>
          </a:custGeom>
          <a:solidFill>
            <a:srgbClr val="DEF3F7"/>
          </a:solidFill>
        </p:spPr>
        <p:txBody>
          <a:bodyPr wrap="square" lIns="0" tIns="0" rIns="0" bIns="0" rtlCol="0"/>
          <a:lstStyle/>
          <a:p>
            <a:pPr>
              <a:defRPr/>
            </a:pPr>
            <a:endParaRPr kumimoji="0" kern="0" smtClean="0">
              <a:solidFill>
                <a:prstClr val="black"/>
              </a:solidFill>
            </a:endParaRPr>
          </a:p>
        </p:txBody>
      </p:sp>
      <p:sp>
        <p:nvSpPr>
          <p:cNvPr id="19" name="object 16"/>
          <p:cNvSpPr/>
          <p:nvPr/>
        </p:nvSpPr>
        <p:spPr>
          <a:xfrm>
            <a:off x="680619" y="1621748"/>
            <a:ext cx="7836534" cy="0"/>
          </a:xfrm>
          <a:custGeom>
            <a:avLst/>
            <a:gdLst/>
            <a:ahLst/>
            <a:cxnLst/>
            <a:rect l="l" t="t" r="r" b="b"/>
            <a:pathLst>
              <a:path w="7836534">
                <a:moveTo>
                  <a:pt x="0" y="0"/>
                </a:moveTo>
                <a:lnTo>
                  <a:pt x="7836344"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 name="object 17"/>
          <p:cNvSpPr/>
          <p:nvPr/>
        </p:nvSpPr>
        <p:spPr>
          <a:xfrm>
            <a:off x="1916607"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 name="object 18"/>
          <p:cNvSpPr/>
          <p:nvPr/>
        </p:nvSpPr>
        <p:spPr>
          <a:xfrm>
            <a:off x="3316008"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2" name="object 19"/>
          <p:cNvSpPr/>
          <p:nvPr/>
        </p:nvSpPr>
        <p:spPr>
          <a:xfrm>
            <a:off x="469312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 name="object 20"/>
          <p:cNvSpPr/>
          <p:nvPr/>
        </p:nvSpPr>
        <p:spPr>
          <a:xfrm>
            <a:off x="593505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 name="object 21"/>
          <p:cNvSpPr/>
          <p:nvPr/>
        </p:nvSpPr>
        <p:spPr>
          <a:xfrm>
            <a:off x="7269090"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5" name="object 22"/>
          <p:cNvSpPr/>
          <p:nvPr/>
        </p:nvSpPr>
        <p:spPr>
          <a:xfrm>
            <a:off x="8522906"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 name="object 23"/>
          <p:cNvSpPr/>
          <p:nvPr/>
        </p:nvSpPr>
        <p:spPr>
          <a:xfrm>
            <a:off x="4577251" y="1160920"/>
            <a:ext cx="0" cy="458470"/>
          </a:xfrm>
          <a:custGeom>
            <a:avLst/>
            <a:gdLst/>
            <a:ahLst/>
            <a:cxnLst/>
            <a:rect l="l" t="t" r="r" b="b"/>
            <a:pathLst>
              <a:path h="458469">
                <a:moveTo>
                  <a:pt x="0" y="458025"/>
                </a:moveTo>
                <a:lnTo>
                  <a:pt x="0"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 name="object 24"/>
          <p:cNvSpPr/>
          <p:nvPr/>
        </p:nvSpPr>
        <p:spPr>
          <a:xfrm>
            <a:off x="3305556" y="728468"/>
            <a:ext cx="2700527" cy="638555"/>
          </a:xfrm>
          <a:prstGeom prst="rect">
            <a:avLst/>
          </a:prstGeom>
          <a:blipFill>
            <a:blip r:embed="rId8" cstate="print"/>
            <a:stretch>
              <a:fillRect/>
            </a:stretch>
          </a:blipFill>
        </p:spPr>
        <p:txBody>
          <a:bodyPr wrap="square" lIns="0" tIns="0" rIns="0" bIns="0" rtlCol="0"/>
          <a:lstStyle/>
          <a:p>
            <a:pPr>
              <a:defRPr/>
            </a:pPr>
            <a:endParaRPr kumimoji="0" kern="0" smtClean="0">
              <a:solidFill>
                <a:prstClr val="black"/>
              </a:solidFill>
            </a:endParaRPr>
          </a:p>
        </p:txBody>
      </p:sp>
      <p:sp>
        <p:nvSpPr>
          <p:cNvPr id="28" name="object 25"/>
          <p:cNvSpPr/>
          <p:nvPr/>
        </p:nvSpPr>
        <p:spPr>
          <a:xfrm>
            <a:off x="3380232" y="690372"/>
            <a:ext cx="2586227" cy="739127"/>
          </a:xfrm>
          <a:prstGeom prst="rect">
            <a:avLst/>
          </a:prstGeom>
          <a:blipFill>
            <a:blip r:embed="rId9" cstate="print"/>
            <a:stretch>
              <a:fillRect/>
            </a:stretch>
          </a:blipFill>
        </p:spPr>
        <p:txBody>
          <a:bodyPr wrap="square" lIns="0" tIns="0" rIns="0" bIns="0" rtlCol="0"/>
          <a:lstStyle/>
          <a:p>
            <a:pPr>
              <a:defRPr/>
            </a:pPr>
            <a:endParaRPr kumimoji="0" kern="0" smtClean="0">
              <a:solidFill>
                <a:prstClr val="black"/>
              </a:solidFill>
            </a:endParaRPr>
          </a:p>
        </p:txBody>
      </p:sp>
      <p:sp>
        <p:nvSpPr>
          <p:cNvPr id="29" name="object 26"/>
          <p:cNvSpPr/>
          <p:nvPr/>
        </p:nvSpPr>
        <p:spPr>
          <a:xfrm>
            <a:off x="3229851" y="652462"/>
            <a:ext cx="2696298" cy="635914"/>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30" name="object 27"/>
          <p:cNvSpPr txBox="1"/>
          <p:nvPr/>
        </p:nvSpPr>
        <p:spPr>
          <a:xfrm>
            <a:off x="3360252" y="671634"/>
            <a:ext cx="2433955" cy="617855"/>
          </a:xfrm>
          <a:prstGeom prst="rect">
            <a:avLst/>
          </a:prstGeom>
        </p:spPr>
        <p:txBody>
          <a:bodyPr vert="horz" wrap="square" lIns="0" tIns="0" rIns="0" bIns="0" rtlCol="0">
            <a:spAutoFit/>
          </a:bodyPr>
          <a:lstStyle/>
          <a:p>
            <a:pPr algn="ctr"/>
            <a:r>
              <a:rPr sz="1200" b="1" dirty="0">
                <a:solidFill>
                  <a:prstClr val="black"/>
                </a:solidFill>
                <a:latin typeface="Verdana"/>
                <a:cs typeface="Verdana"/>
              </a:rPr>
              <a:t>St</a:t>
            </a:r>
            <a:r>
              <a:rPr sz="1200" b="1" spc="-5" dirty="0">
                <a:solidFill>
                  <a:prstClr val="black"/>
                </a:solidFill>
                <a:latin typeface="Verdana"/>
                <a:cs typeface="Verdana"/>
              </a:rPr>
              <a:t>ee</a:t>
            </a:r>
            <a:r>
              <a:rPr sz="1200" b="1" dirty="0">
                <a:solidFill>
                  <a:prstClr val="black"/>
                </a:solidFill>
                <a:latin typeface="Verdana"/>
                <a:cs typeface="Verdana"/>
              </a:rPr>
              <a:t>r</a:t>
            </a:r>
            <a:r>
              <a:rPr sz="1200" b="1" spc="-5" dirty="0">
                <a:solidFill>
                  <a:prstClr val="black"/>
                </a:solidFill>
                <a:latin typeface="Verdana"/>
                <a:cs typeface="Verdana"/>
              </a:rPr>
              <a:t>in</a:t>
            </a:r>
            <a:r>
              <a:rPr sz="1200" b="1" dirty="0">
                <a:solidFill>
                  <a:prstClr val="black"/>
                </a:solidFill>
                <a:latin typeface="Verdana"/>
                <a:cs typeface="Verdana"/>
              </a:rPr>
              <a:t>g</a:t>
            </a:r>
            <a:r>
              <a:rPr sz="1200" b="1" spc="10" dirty="0">
                <a:solidFill>
                  <a:prstClr val="black"/>
                </a:solidFill>
                <a:latin typeface="Verdana"/>
                <a:cs typeface="Verdana"/>
              </a:rPr>
              <a:t> </a:t>
            </a:r>
            <a:r>
              <a:rPr sz="1200" b="1" spc="-5" dirty="0">
                <a:solidFill>
                  <a:prstClr val="black"/>
                </a:solidFill>
                <a:latin typeface="Verdana"/>
                <a:cs typeface="Verdana"/>
              </a:rPr>
              <a:t>C</a:t>
            </a:r>
            <a:r>
              <a:rPr sz="1200" b="1" dirty="0">
                <a:solidFill>
                  <a:prstClr val="black"/>
                </a:solidFill>
                <a:latin typeface="Verdana"/>
                <a:cs typeface="Verdana"/>
              </a:rPr>
              <a:t>omm</a:t>
            </a:r>
            <a:r>
              <a:rPr sz="1200" b="1" spc="-5" dirty="0">
                <a:solidFill>
                  <a:prstClr val="black"/>
                </a:solidFill>
                <a:latin typeface="Verdana"/>
                <a:cs typeface="Verdana"/>
              </a:rPr>
              <a:t>i</a:t>
            </a:r>
            <a:r>
              <a:rPr sz="1200" b="1" dirty="0">
                <a:solidFill>
                  <a:prstClr val="black"/>
                </a:solidFill>
                <a:latin typeface="Verdana"/>
                <a:cs typeface="Verdana"/>
              </a:rPr>
              <a:t>tt</a:t>
            </a:r>
            <a:r>
              <a:rPr sz="1200" b="1" spc="-5" dirty="0">
                <a:solidFill>
                  <a:prstClr val="black"/>
                </a:solidFill>
                <a:latin typeface="Verdana"/>
                <a:cs typeface="Verdana"/>
              </a:rPr>
              <a:t>ee</a:t>
            </a:r>
            <a:endParaRPr sz="1200">
              <a:solidFill>
                <a:prstClr val="black"/>
              </a:solidFill>
              <a:latin typeface="Verdana"/>
              <a:cs typeface="Verdana"/>
            </a:endParaRPr>
          </a:p>
          <a:p>
            <a:pPr algn="ctr">
              <a:spcBef>
                <a:spcPts val="215"/>
              </a:spcBef>
            </a:pPr>
            <a:r>
              <a:rPr sz="900" spc="-5" dirty="0">
                <a:solidFill>
                  <a:prstClr val="black"/>
                </a:solidFill>
                <a:latin typeface="Verdana"/>
                <a:cs typeface="Verdana"/>
              </a:rPr>
              <a:t>(</a:t>
            </a:r>
            <a:r>
              <a:rPr sz="900" dirty="0">
                <a:solidFill>
                  <a:prstClr val="black"/>
                </a:solidFill>
                <a:latin typeface="Verdana"/>
                <a:cs typeface="Verdana"/>
              </a:rPr>
              <a:t>Dep</a:t>
            </a:r>
            <a:r>
              <a:rPr sz="900" spc="-10" dirty="0">
                <a:solidFill>
                  <a:prstClr val="black"/>
                </a:solidFill>
                <a:latin typeface="Verdana"/>
                <a:cs typeface="Verdana"/>
              </a:rPr>
              <a:t>u</a:t>
            </a:r>
            <a:r>
              <a:rPr sz="900" spc="5" dirty="0">
                <a:solidFill>
                  <a:prstClr val="black"/>
                </a:solidFill>
                <a:latin typeface="Verdana"/>
                <a:cs typeface="Verdana"/>
              </a:rPr>
              <a:t>t</a:t>
            </a:r>
            <a:r>
              <a:rPr sz="900" spc="-5" dirty="0">
                <a:solidFill>
                  <a:prstClr val="black"/>
                </a:solidFill>
                <a:latin typeface="Verdana"/>
                <a:cs typeface="Verdana"/>
              </a:rPr>
              <a:t>y</a:t>
            </a:r>
            <a:r>
              <a:rPr sz="900" dirty="0">
                <a:solidFill>
                  <a:prstClr val="black"/>
                </a:solidFill>
                <a:latin typeface="Verdana"/>
                <a:cs typeface="Verdana"/>
              </a:rPr>
              <a:t>)</a:t>
            </a:r>
            <a:r>
              <a:rPr sz="900" spc="5"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to</a:t>
            </a:r>
            <a:r>
              <a:rPr sz="900" dirty="0">
                <a:solidFill>
                  <a:prstClr val="black"/>
                </a:solidFill>
                <a:latin typeface="Verdana"/>
                <a:cs typeface="Verdana"/>
              </a:rPr>
              <a:t>r</a:t>
            </a:r>
            <a:r>
              <a:rPr sz="900" spc="-20" dirty="0">
                <a:solidFill>
                  <a:prstClr val="black"/>
                </a:solidFill>
                <a:latin typeface="Verdana"/>
                <a:cs typeface="Verdana"/>
              </a:rPr>
              <a:t> </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l</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30" dirty="0">
                <a:solidFill>
                  <a:prstClr val="black"/>
                </a:solidFill>
                <a:latin typeface="Verdana"/>
                <a:cs typeface="Verdana"/>
              </a:rPr>
              <a:t> </a:t>
            </a:r>
            <a:r>
              <a:rPr sz="900" spc="-5" dirty="0">
                <a:solidFill>
                  <a:prstClr val="black"/>
                </a:solidFill>
                <a:latin typeface="Verdana"/>
                <a:cs typeface="Verdana"/>
              </a:rPr>
              <a:t>a</a:t>
            </a:r>
            <a:r>
              <a:rPr sz="900" spc="5" dirty="0">
                <a:solidFill>
                  <a:prstClr val="black"/>
                </a:solidFill>
                <a:latin typeface="Verdana"/>
                <a:cs typeface="Verdana"/>
              </a:rPr>
              <a:t>lt</a:t>
            </a:r>
            <a:r>
              <a:rPr sz="900" dirty="0">
                <a:solidFill>
                  <a:prstClr val="black"/>
                </a:solidFill>
                <a:latin typeface="Verdana"/>
                <a:cs typeface="Verdana"/>
              </a:rPr>
              <a:t>e</a:t>
            </a:r>
            <a:r>
              <a:rPr sz="900" spc="-5" dirty="0">
                <a:solidFill>
                  <a:prstClr val="black"/>
                </a:solidFill>
                <a:latin typeface="Verdana"/>
                <a:cs typeface="Verdana"/>
              </a:rPr>
              <a:t>r</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es</a:t>
            </a:r>
            <a:endParaRPr sz="900">
              <a:solidFill>
                <a:prstClr val="black"/>
              </a:solidFill>
              <a:latin typeface="Verdana"/>
              <a:cs typeface="Verdana"/>
            </a:endParaRPr>
          </a:p>
          <a:p>
            <a:pPr marL="635" algn="ctr"/>
            <a:r>
              <a:rPr sz="900" dirty="0">
                <a:solidFill>
                  <a:prstClr val="black"/>
                </a:solidFill>
                <a:latin typeface="Verdana"/>
                <a:cs typeface="Verdana"/>
              </a:rPr>
              <a:t>&amp;</a:t>
            </a:r>
            <a:endParaRPr sz="900">
              <a:solidFill>
                <a:prstClr val="black"/>
              </a:solidFill>
              <a:latin typeface="Verdana"/>
              <a:cs typeface="Verdana"/>
            </a:endParaRPr>
          </a:p>
          <a:p>
            <a:pPr algn="ctr"/>
            <a:r>
              <a:rPr sz="900" spc="-5" dirty="0">
                <a:solidFill>
                  <a:prstClr val="black"/>
                </a:solidFill>
                <a:latin typeface="Verdana"/>
                <a:cs typeface="Verdana"/>
              </a:rPr>
              <a:t>W</a:t>
            </a:r>
            <a:r>
              <a:rPr sz="900" dirty="0">
                <a:solidFill>
                  <a:prstClr val="black"/>
                </a:solidFill>
                <a:latin typeface="Verdana"/>
                <a:cs typeface="Verdana"/>
              </a:rPr>
              <a:t>P</a:t>
            </a:r>
            <a:r>
              <a:rPr sz="900" spc="-1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a:t>
            </a:r>
            <a:r>
              <a:rPr sz="900" spc="-5" dirty="0">
                <a:solidFill>
                  <a:prstClr val="black"/>
                </a:solidFill>
                <a:latin typeface="Verdana"/>
                <a:cs typeface="Verdana"/>
              </a:rPr>
              <a:t>-</a:t>
            </a:r>
            <a:r>
              <a:rPr sz="900" spc="5" dirty="0">
                <a:solidFill>
                  <a:prstClr val="black"/>
                </a:solidFill>
                <a:latin typeface="Verdana"/>
                <a:cs typeface="Verdana"/>
              </a:rPr>
              <a:t>l</a:t>
            </a:r>
            <a:r>
              <a:rPr sz="900" dirty="0">
                <a:solidFill>
                  <a:prstClr val="black"/>
                </a:solidFill>
                <a:latin typeface="Verdana"/>
                <a:cs typeface="Verdana"/>
              </a:rPr>
              <a:t>e</a:t>
            </a:r>
            <a:r>
              <a:rPr sz="900" spc="-5" dirty="0">
                <a:solidFill>
                  <a:prstClr val="black"/>
                </a:solidFill>
                <a:latin typeface="Verdana"/>
                <a:cs typeface="Verdana"/>
              </a:rPr>
              <a:t>a</a:t>
            </a:r>
            <a:r>
              <a:rPr sz="900" dirty="0">
                <a:solidFill>
                  <a:prstClr val="black"/>
                </a:solidFill>
                <a:latin typeface="Verdana"/>
                <a:cs typeface="Verdana"/>
              </a:rPr>
              <a:t>de</a:t>
            </a:r>
            <a:r>
              <a:rPr sz="900" spc="-5" dirty="0">
                <a:solidFill>
                  <a:prstClr val="black"/>
                </a:solidFill>
                <a:latin typeface="Verdana"/>
                <a:cs typeface="Verdana"/>
              </a:rPr>
              <a:t>r</a:t>
            </a:r>
            <a:r>
              <a:rPr sz="900" dirty="0">
                <a:solidFill>
                  <a:prstClr val="black"/>
                </a:solidFill>
                <a:latin typeface="Verdana"/>
                <a:cs typeface="Verdana"/>
              </a:rPr>
              <a:t>s</a:t>
            </a:r>
            <a:endParaRPr sz="900">
              <a:solidFill>
                <a:prstClr val="black"/>
              </a:solidFill>
              <a:latin typeface="Verdana"/>
              <a:cs typeface="Verdana"/>
            </a:endParaRPr>
          </a:p>
        </p:txBody>
      </p:sp>
      <p:sp>
        <p:nvSpPr>
          <p:cNvPr id="31" name="object 28"/>
          <p:cNvSpPr/>
          <p:nvPr/>
        </p:nvSpPr>
        <p:spPr>
          <a:xfrm>
            <a:off x="1337238" y="2312290"/>
            <a:ext cx="0" cy="1280795"/>
          </a:xfrm>
          <a:custGeom>
            <a:avLst/>
            <a:gdLst/>
            <a:ahLst/>
            <a:cxnLst/>
            <a:rect l="l" t="t" r="r" b="b"/>
            <a:pathLst>
              <a:path h="1280795">
                <a:moveTo>
                  <a:pt x="0" y="0"/>
                </a:moveTo>
                <a:lnTo>
                  <a:pt x="0" y="128023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 name="object 29"/>
          <p:cNvSpPr/>
          <p:nvPr/>
        </p:nvSpPr>
        <p:spPr>
          <a:xfrm>
            <a:off x="1346151" y="2623243"/>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3" name="object 30"/>
          <p:cNvSpPr/>
          <p:nvPr/>
        </p:nvSpPr>
        <p:spPr>
          <a:xfrm>
            <a:off x="1337238" y="3057458"/>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 name="object 31"/>
          <p:cNvSpPr/>
          <p:nvPr/>
        </p:nvSpPr>
        <p:spPr>
          <a:xfrm>
            <a:off x="1331296" y="3577116"/>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 name="object 32"/>
          <p:cNvSpPr/>
          <p:nvPr/>
        </p:nvSpPr>
        <p:spPr>
          <a:xfrm>
            <a:off x="1469133" y="2572502"/>
            <a:ext cx="1153667" cy="257555"/>
          </a:xfrm>
          <a:prstGeom prst="rect">
            <a:avLst/>
          </a:prstGeom>
          <a:blipFill>
            <a:blip r:embed="rId11" cstate="print"/>
            <a:stretch>
              <a:fillRect/>
            </a:stretch>
          </a:blipFill>
        </p:spPr>
        <p:txBody>
          <a:bodyPr wrap="square" lIns="0" tIns="0" rIns="0" bIns="0" rtlCol="0"/>
          <a:lstStyle/>
          <a:p>
            <a:pPr>
              <a:defRPr/>
            </a:pPr>
            <a:endParaRPr kumimoji="0" kern="0" smtClean="0">
              <a:solidFill>
                <a:prstClr val="black"/>
              </a:solidFill>
            </a:endParaRPr>
          </a:p>
        </p:txBody>
      </p:sp>
      <p:sp>
        <p:nvSpPr>
          <p:cNvPr id="36" name="object 33"/>
          <p:cNvSpPr/>
          <p:nvPr/>
        </p:nvSpPr>
        <p:spPr>
          <a:xfrm>
            <a:off x="1491995" y="2596886"/>
            <a:ext cx="1146047" cy="242315"/>
          </a:xfrm>
          <a:prstGeom prst="rect">
            <a:avLst/>
          </a:prstGeom>
          <a:blipFill>
            <a:blip r:embed="rId12" cstate="print"/>
            <a:stretch>
              <a:fillRect/>
            </a:stretch>
          </a:blipFill>
        </p:spPr>
        <p:txBody>
          <a:bodyPr wrap="square" lIns="0" tIns="0" rIns="0" bIns="0" rtlCol="0"/>
          <a:lstStyle/>
          <a:p>
            <a:pPr>
              <a:defRPr/>
            </a:pPr>
            <a:endParaRPr kumimoji="0" kern="0" smtClean="0">
              <a:solidFill>
                <a:prstClr val="black"/>
              </a:solidFill>
            </a:endParaRPr>
          </a:p>
        </p:txBody>
      </p:sp>
      <p:sp>
        <p:nvSpPr>
          <p:cNvPr id="37" name="object 34"/>
          <p:cNvSpPr/>
          <p:nvPr/>
        </p:nvSpPr>
        <p:spPr>
          <a:xfrm>
            <a:off x="1392199" y="2495778"/>
            <a:ext cx="1151305" cy="254927"/>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38" name="object 35"/>
          <p:cNvSpPr txBox="1"/>
          <p:nvPr/>
        </p:nvSpPr>
        <p:spPr>
          <a:xfrm>
            <a:off x="1471004" y="2560185"/>
            <a:ext cx="99186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WG</a:t>
            </a:r>
            <a:r>
              <a:rPr sz="900" dirty="0">
                <a:solidFill>
                  <a:prstClr val="black"/>
                </a:solidFill>
                <a:latin typeface="Verdana"/>
                <a:cs typeface="Verdana"/>
              </a:rPr>
              <a:t>1:</a:t>
            </a:r>
            <a:r>
              <a:rPr sz="900" spc="5" dirty="0">
                <a:solidFill>
                  <a:prstClr val="black"/>
                </a:solidFill>
                <a:latin typeface="Verdana"/>
                <a:cs typeface="Verdana"/>
              </a:rPr>
              <a:t>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spc="-5" dirty="0">
                <a:solidFill>
                  <a:prstClr val="black"/>
                </a:solidFill>
                <a:latin typeface="Verdana"/>
                <a:cs typeface="Verdana"/>
              </a:rPr>
              <a:t>a</a:t>
            </a:r>
            <a:r>
              <a:rPr sz="900" dirty="0">
                <a:solidFill>
                  <a:prstClr val="black"/>
                </a:solidFill>
                <a:latin typeface="Verdana"/>
                <a:cs typeface="Verdana"/>
              </a:rPr>
              <a:t>b</a:t>
            </a:r>
            <a:r>
              <a:rPr sz="900" spc="-5" dirty="0">
                <a:solidFill>
                  <a:prstClr val="black"/>
                </a:solidFill>
                <a:latin typeface="Verdana"/>
                <a:cs typeface="Verdana"/>
              </a:rPr>
              <a:t>as</a:t>
            </a:r>
            <a:r>
              <a:rPr sz="900" dirty="0">
                <a:solidFill>
                  <a:prstClr val="black"/>
                </a:solidFill>
                <a:latin typeface="Verdana"/>
                <a:cs typeface="Verdana"/>
              </a:rPr>
              <a:t>es</a:t>
            </a:r>
            <a:endParaRPr sz="900">
              <a:solidFill>
                <a:prstClr val="black"/>
              </a:solidFill>
              <a:latin typeface="Verdana"/>
              <a:cs typeface="Verdana"/>
            </a:endParaRPr>
          </a:p>
        </p:txBody>
      </p:sp>
      <p:sp>
        <p:nvSpPr>
          <p:cNvPr id="39" name="object 36"/>
          <p:cNvSpPr/>
          <p:nvPr/>
        </p:nvSpPr>
        <p:spPr>
          <a:xfrm>
            <a:off x="1469133" y="3008375"/>
            <a:ext cx="1153667" cy="256031"/>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40" name="object 37"/>
          <p:cNvSpPr/>
          <p:nvPr/>
        </p:nvSpPr>
        <p:spPr>
          <a:xfrm>
            <a:off x="1496567" y="3035807"/>
            <a:ext cx="1173479" cy="216407"/>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41" name="object 38"/>
          <p:cNvSpPr/>
          <p:nvPr/>
        </p:nvSpPr>
        <p:spPr>
          <a:xfrm>
            <a:off x="1392199" y="2932798"/>
            <a:ext cx="1151305" cy="252120"/>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42" name="object 39"/>
          <p:cNvSpPr txBox="1"/>
          <p:nvPr/>
        </p:nvSpPr>
        <p:spPr>
          <a:xfrm>
            <a:off x="1467924" y="2993605"/>
            <a:ext cx="996950"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W</a:t>
            </a:r>
            <a:r>
              <a:rPr sz="800" dirty="0">
                <a:solidFill>
                  <a:prstClr val="black"/>
                </a:solidFill>
                <a:latin typeface="Verdana"/>
                <a:cs typeface="Verdana"/>
              </a:rPr>
              <a:t>G2: Co</a:t>
            </a:r>
            <a:r>
              <a:rPr sz="800" spc="-5" dirty="0">
                <a:solidFill>
                  <a:prstClr val="black"/>
                </a:solidFill>
                <a:latin typeface="Verdana"/>
                <a:cs typeface="Verdana"/>
              </a:rPr>
              <a:t>n</a:t>
            </a:r>
            <a:r>
              <a:rPr sz="800" spc="5" dirty="0">
                <a:solidFill>
                  <a:prstClr val="black"/>
                </a:solidFill>
                <a:latin typeface="Verdana"/>
                <a:cs typeface="Verdana"/>
              </a:rPr>
              <a:t>f</a:t>
            </a:r>
            <a:r>
              <a:rPr sz="800" dirty="0">
                <a:solidFill>
                  <a:prstClr val="black"/>
                </a:solidFill>
                <a:latin typeface="Verdana"/>
                <a:cs typeface="Verdana"/>
              </a:rPr>
              <a:t>o</a:t>
            </a:r>
            <a:r>
              <a:rPr sz="800" spc="-5" dirty="0">
                <a:solidFill>
                  <a:prstClr val="black"/>
                </a:solidFill>
                <a:latin typeface="Verdana"/>
                <a:cs typeface="Verdana"/>
              </a:rPr>
              <a:t>un</a:t>
            </a:r>
            <a:r>
              <a:rPr sz="800" dirty="0">
                <a:solidFill>
                  <a:prstClr val="black"/>
                </a:solidFill>
                <a:latin typeface="Verdana"/>
                <a:cs typeface="Verdana"/>
              </a:rPr>
              <a:t>d</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43" name="object 40"/>
          <p:cNvSpPr/>
          <p:nvPr/>
        </p:nvSpPr>
        <p:spPr>
          <a:xfrm>
            <a:off x="1469136" y="3453384"/>
            <a:ext cx="1155191" cy="382511"/>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44" name="object 41"/>
          <p:cNvSpPr/>
          <p:nvPr/>
        </p:nvSpPr>
        <p:spPr>
          <a:xfrm>
            <a:off x="1536191" y="3482333"/>
            <a:ext cx="1100327" cy="379475"/>
          </a:xfrm>
          <a:prstGeom prst="rect">
            <a:avLst/>
          </a:prstGeom>
          <a:blipFill>
            <a:blip r:embed="rId17" cstate="print"/>
            <a:stretch>
              <a:fillRect/>
            </a:stretch>
          </a:blipFill>
        </p:spPr>
        <p:txBody>
          <a:bodyPr wrap="square" lIns="0" tIns="0" rIns="0" bIns="0" rtlCol="0"/>
          <a:lstStyle/>
          <a:p>
            <a:pPr>
              <a:defRPr/>
            </a:pPr>
            <a:endParaRPr kumimoji="0" kern="0" smtClean="0">
              <a:solidFill>
                <a:prstClr val="black"/>
              </a:solidFill>
            </a:endParaRPr>
          </a:p>
        </p:txBody>
      </p:sp>
      <p:sp>
        <p:nvSpPr>
          <p:cNvPr id="45" name="object 42"/>
          <p:cNvSpPr/>
          <p:nvPr/>
        </p:nvSpPr>
        <p:spPr>
          <a:xfrm>
            <a:off x="1393685" y="3376815"/>
            <a:ext cx="1151305" cy="37959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46" name="object 43"/>
          <p:cNvSpPr txBox="1"/>
          <p:nvPr/>
        </p:nvSpPr>
        <p:spPr>
          <a:xfrm>
            <a:off x="1515123" y="3445633"/>
            <a:ext cx="90805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WG</a:t>
            </a:r>
            <a:r>
              <a:rPr sz="900" dirty="0">
                <a:solidFill>
                  <a:prstClr val="black"/>
                </a:solidFill>
                <a:latin typeface="Verdana"/>
                <a:cs typeface="Verdana"/>
              </a:rPr>
              <a:t>3:</a:t>
            </a:r>
          </a:p>
          <a:p>
            <a:pPr algn="ctr"/>
            <a:r>
              <a:rPr sz="900" dirty="0">
                <a:solidFill>
                  <a:prstClr val="black"/>
                </a:solidFill>
                <a:latin typeface="Verdana"/>
                <a:cs typeface="Verdana"/>
              </a:rPr>
              <a:t>D</a:t>
            </a:r>
            <a:r>
              <a:rPr sz="900" spc="-5" dirty="0">
                <a:solidFill>
                  <a:prstClr val="black"/>
                </a:solidFill>
                <a:latin typeface="Verdana"/>
                <a:cs typeface="Verdana"/>
              </a:rPr>
              <a:t>r</a:t>
            </a:r>
            <a:r>
              <a:rPr sz="900" spc="-10" dirty="0">
                <a:solidFill>
                  <a:prstClr val="black"/>
                </a:solidFill>
                <a:latin typeface="Verdana"/>
                <a:cs typeface="Verdana"/>
              </a:rPr>
              <a:t>u</a:t>
            </a:r>
            <a:r>
              <a:rPr sz="900" dirty="0">
                <a:solidFill>
                  <a:prstClr val="black"/>
                </a:solidFill>
                <a:latin typeface="Verdana"/>
                <a:cs typeface="Verdana"/>
              </a:rPr>
              <a:t>g</a:t>
            </a:r>
            <a:r>
              <a:rPr sz="900" spc="-5" dirty="0">
                <a:solidFill>
                  <a:prstClr val="black"/>
                </a:solidFill>
                <a:latin typeface="Verdana"/>
                <a:cs typeface="Verdana"/>
              </a:rPr>
              <a:t> </a:t>
            </a:r>
            <a:r>
              <a:rPr sz="900" spc="-10" dirty="0">
                <a:solidFill>
                  <a:prstClr val="black"/>
                </a:solidFill>
                <a:latin typeface="Verdana"/>
                <a:cs typeface="Verdana"/>
              </a:rPr>
              <a:t>u</a:t>
            </a:r>
            <a:r>
              <a:rPr sz="900" spc="5" dirty="0">
                <a:solidFill>
                  <a:prstClr val="black"/>
                </a:solidFill>
                <a:latin typeface="Verdana"/>
                <a:cs typeface="Verdana"/>
              </a:rPr>
              <a:t>tili</a:t>
            </a:r>
            <a:r>
              <a:rPr sz="900" spc="-5" dirty="0">
                <a:solidFill>
                  <a:prstClr val="black"/>
                </a:solidFill>
                <a:latin typeface="Verdana"/>
                <a:cs typeface="Verdana"/>
              </a:rPr>
              <a:t>sa</a:t>
            </a:r>
            <a:r>
              <a:rPr sz="900" spc="5" dirty="0">
                <a:solidFill>
                  <a:prstClr val="black"/>
                </a:solidFill>
                <a:latin typeface="Verdana"/>
                <a:cs typeface="Verdana"/>
              </a:rPr>
              <a:t>tion</a:t>
            </a:r>
            <a:endParaRPr sz="900" dirty="0">
              <a:solidFill>
                <a:prstClr val="black"/>
              </a:solidFill>
              <a:latin typeface="Verdana"/>
              <a:cs typeface="Verdana"/>
            </a:endParaRPr>
          </a:p>
        </p:txBody>
      </p:sp>
      <p:sp>
        <p:nvSpPr>
          <p:cNvPr id="47" name="object 44"/>
          <p:cNvSpPr/>
          <p:nvPr/>
        </p:nvSpPr>
        <p:spPr>
          <a:xfrm>
            <a:off x="2640077" y="2305286"/>
            <a:ext cx="0" cy="3957320"/>
          </a:xfrm>
          <a:custGeom>
            <a:avLst/>
            <a:gdLst/>
            <a:ahLst/>
            <a:cxnLst/>
            <a:rect l="l" t="t" r="r" b="b"/>
            <a:pathLst>
              <a:path h="3957320">
                <a:moveTo>
                  <a:pt x="0" y="0"/>
                </a:moveTo>
                <a:lnTo>
                  <a:pt x="0" y="395696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48" name="object 45"/>
          <p:cNvSpPr/>
          <p:nvPr/>
        </p:nvSpPr>
        <p:spPr>
          <a:xfrm>
            <a:off x="2648990" y="2616239"/>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49" name="object 46"/>
          <p:cNvSpPr/>
          <p:nvPr/>
        </p:nvSpPr>
        <p:spPr>
          <a:xfrm>
            <a:off x="2640077" y="2993026"/>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0" name="object 47"/>
          <p:cNvSpPr/>
          <p:nvPr/>
        </p:nvSpPr>
        <p:spPr>
          <a:xfrm>
            <a:off x="2643047" y="341883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1" name="object 48"/>
          <p:cNvSpPr/>
          <p:nvPr/>
        </p:nvSpPr>
        <p:spPr>
          <a:xfrm>
            <a:off x="2640077" y="378581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2" name="object 49"/>
          <p:cNvSpPr/>
          <p:nvPr/>
        </p:nvSpPr>
        <p:spPr>
          <a:xfrm>
            <a:off x="2646018" y="4149999"/>
            <a:ext cx="135255" cy="1905"/>
          </a:xfrm>
          <a:custGeom>
            <a:avLst/>
            <a:gdLst/>
            <a:ahLst/>
            <a:cxnLst/>
            <a:rect l="l" t="t" r="r" b="b"/>
            <a:pathLst>
              <a:path w="135255" h="1904">
                <a:moveTo>
                  <a:pt x="0" y="0"/>
                </a:moveTo>
                <a:lnTo>
                  <a:pt x="135191" y="1396"/>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3" name="object 50"/>
          <p:cNvSpPr/>
          <p:nvPr/>
        </p:nvSpPr>
        <p:spPr>
          <a:xfrm>
            <a:off x="2647504" y="441332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4" name="object 51"/>
          <p:cNvSpPr/>
          <p:nvPr/>
        </p:nvSpPr>
        <p:spPr>
          <a:xfrm>
            <a:off x="2640077" y="4708875"/>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5" name="object 52"/>
          <p:cNvSpPr/>
          <p:nvPr/>
        </p:nvSpPr>
        <p:spPr>
          <a:xfrm>
            <a:off x="2647504" y="512628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6" name="object 53"/>
          <p:cNvSpPr/>
          <p:nvPr/>
        </p:nvSpPr>
        <p:spPr>
          <a:xfrm>
            <a:off x="2641563" y="544564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7" name="object 54"/>
          <p:cNvSpPr/>
          <p:nvPr/>
        </p:nvSpPr>
        <p:spPr>
          <a:xfrm>
            <a:off x="1402080" y="1888235"/>
            <a:ext cx="1228331"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58" name="object 55"/>
          <p:cNvSpPr/>
          <p:nvPr/>
        </p:nvSpPr>
        <p:spPr>
          <a:xfrm>
            <a:off x="1458467" y="1873008"/>
            <a:ext cx="1153665" cy="588251"/>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59" name="object 56"/>
          <p:cNvSpPr/>
          <p:nvPr/>
        </p:nvSpPr>
        <p:spPr>
          <a:xfrm>
            <a:off x="1325359" y="1812239"/>
            <a:ext cx="122558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60" name="object 57"/>
          <p:cNvSpPr txBox="1"/>
          <p:nvPr/>
        </p:nvSpPr>
        <p:spPr>
          <a:xfrm>
            <a:off x="1703610"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2</a:t>
            </a:r>
            <a:endParaRPr sz="1200">
              <a:solidFill>
                <a:prstClr val="black"/>
              </a:solidFill>
              <a:latin typeface="Verdana"/>
              <a:cs typeface="Verdana"/>
            </a:endParaRPr>
          </a:p>
        </p:txBody>
      </p:sp>
      <p:sp>
        <p:nvSpPr>
          <p:cNvPr id="61" name="object 58"/>
          <p:cNvSpPr txBox="1"/>
          <p:nvPr/>
        </p:nvSpPr>
        <p:spPr>
          <a:xfrm>
            <a:off x="1438435" y="2044333"/>
            <a:ext cx="998855" cy="276860"/>
          </a:xfrm>
          <a:prstGeom prst="rect">
            <a:avLst/>
          </a:prstGeom>
        </p:spPr>
        <p:txBody>
          <a:bodyPr vert="horz" wrap="square" lIns="0" tIns="0" rIns="0" bIns="0" rtlCol="0">
            <a:spAutoFit/>
          </a:bodyPr>
          <a:lstStyle/>
          <a:p>
            <a:pPr marL="294640" marR="5080" indent="-282575"/>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a:t>
            </a:r>
            <a:r>
              <a:rPr sz="900" spc="-10" dirty="0">
                <a:solidFill>
                  <a:prstClr val="black"/>
                </a:solidFill>
                <a:latin typeface="Verdana"/>
                <a:cs typeface="Verdana"/>
              </a:rPr>
              <a:t> </a:t>
            </a:r>
            <a:r>
              <a:rPr sz="900" spc="-5" dirty="0">
                <a:solidFill>
                  <a:prstClr val="black"/>
                </a:solidFill>
                <a:latin typeface="Verdana"/>
                <a:cs typeface="Verdana"/>
              </a:rPr>
              <a:t>P</a:t>
            </a:r>
            <a:r>
              <a:rPr sz="900" dirty="0">
                <a:solidFill>
                  <a:prstClr val="black"/>
                </a:solidFill>
                <a:latin typeface="Verdana"/>
                <a:cs typeface="Verdana"/>
              </a:rPr>
              <a:t>E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62" name="object 59"/>
          <p:cNvSpPr/>
          <p:nvPr/>
        </p:nvSpPr>
        <p:spPr>
          <a:xfrm>
            <a:off x="2708146" y="1888235"/>
            <a:ext cx="1354835" cy="533399"/>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63" name="object 60"/>
          <p:cNvSpPr/>
          <p:nvPr/>
        </p:nvSpPr>
        <p:spPr>
          <a:xfrm>
            <a:off x="2871216" y="1941588"/>
            <a:ext cx="1068311" cy="451091"/>
          </a:xfrm>
          <a:prstGeom prst="rect">
            <a:avLst/>
          </a:prstGeom>
          <a:blipFill>
            <a:blip r:embed="rId23" cstate="print"/>
            <a:stretch>
              <a:fillRect/>
            </a:stretch>
          </a:blipFill>
        </p:spPr>
        <p:txBody>
          <a:bodyPr wrap="square" lIns="0" tIns="0" rIns="0" bIns="0" rtlCol="0"/>
          <a:lstStyle/>
          <a:p>
            <a:pPr>
              <a:defRPr/>
            </a:pPr>
            <a:endParaRPr kumimoji="0" kern="0" smtClean="0">
              <a:solidFill>
                <a:prstClr val="black"/>
              </a:solidFill>
            </a:endParaRPr>
          </a:p>
        </p:txBody>
      </p:sp>
      <p:sp>
        <p:nvSpPr>
          <p:cNvPr id="64" name="object 61"/>
          <p:cNvSpPr/>
          <p:nvPr/>
        </p:nvSpPr>
        <p:spPr>
          <a:xfrm>
            <a:off x="2632646" y="1812239"/>
            <a:ext cx="1350378" cy="530860"/>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65" name="object 62"/>
          <p:cNvSpPr txBox="1"/>
          <p:nvPr/>
        </p:nvSpPr>
        <p:spPr>
          <a:xfrm>
            <a:off x="3073172" y="192289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3</a:t>
            </a:r>
            <a:endParaRPr sz="1200">
              <a:solidFill>
                <a:prstClr val="black"/>
              </a:solidFill>
              <a:latin typeface="Verdana"/>
              <a:cs typeface="Verdana"/>
            </a:endParaRPr>
          </a:p>
        </p:txBody>
      </p:sp>
      <p:sp>
        <p:nvSpPr>
          <p:cNvPr id="66" name="object 63"/>
          <p:cNvSpPr txBox="1"/>
          <p:nvPr/>
        </p:nvSpPr>
        <p:spPr>
          <a:xfrm>
            <a:off x="2850668" y="2112913"/>
            <a:ext cx="9137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M</a:t>
            </a:r>
            <a:r>
              <a:rPr sz="900" dirty="0">
                <a:solidFill>
                  <a:prstClr val="black"/>
                </a:solidFill>
                <a:latin typeface="Verdana"/>
                <a:cs typeface="Verdana"/>
              </a:rPr>
              <a:t>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ds</a:t>
            </a:r>
            <a:r>
              <a:rPr sz="900" spc="5"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a:t>
            </a:r>
            <a:r>
              <a:rPr sz="900" dirty="0">
                <a:solidFill>
                  <a:prstClr val="black"/>
                </a:solidFill>
                <a:latin typeface="Verdana"/>
                <a:cs typeface="Verdana"/>
              </a:rPr>
              <a:t>r</a:t>
            </a:r>
            <a:r>
              <a:rPr sz="900" spc="-5" dirty="0">
                <a:solidFill>
                  <a:prstClr val="black"/>
                </a:solidFill>
                <a:latin typeface="Verdana"/>
                <a:cs typeface="Verdana"/>
              </a:rPr>
              <a:t> S</a:t>
            </a:r>
            <a:r>
              <a:rPr sz="900" dirty="0">
                <a:solidFill>
                  <a:prstClr val="black"/>
                </a:solidFill>
                <a:latin typeface="Verdana"/>
                <a:cs typeface="Verdana"/>
              </a:rPr>
              <a:t>D</a:t>
            </a:r>
            <a:endParaRPr sz="900">
              <a:solidFill>
                <a:prstClr val="black"/>
              </a:solidFill>
              <a:latin typeface="Verdana"/>
              <a:cs typeface="Verdana"/>
            </a:endParaRPr>
          </a:p>
        </p:txBody>
      </p:sp>
      <p:sp>
        <p:nvSpPr>
          <p:cNvPr id="67" name="object 64"/>
          <p:cNvSpPr/>
          <p:nvPr/>
        </p:nvSpPr>
        <p:spPr>
          <a:xfrm>
            <a:off x="2778251" y="2575552"/>
            <a:ext cx="1274051" cy="312414"/>
          </a:xfrm>
          <a:prstGeom prst="rect">
            <a:avLst/>
          </a:prstGeom>
          <a:blipFill>
            <a:blip r:embed="rId25" cstate="print"/>
            <a:stretch>
              <a:fillRect/>
            </a:stretch>
          </a:blipFill>
        </p:spPr>
        <p:txBody>
          <a:bodyPr wrap="square" lIns="0" tIns="0" rIns="0" bIns="0" rtlCol="0"/>
          <a:lstStyle/>
          <a:p>
            <a:pPr>
              <a:defRPr/>
            </a:pPr>
            <a:endParaRPr kumimoji="0" kern="0" smtClean="0">
              <a:solidFill>
                <a:prstClr val="black"/>
              </a:solidFill>
            </a:endParaRPr>
          </a:p>
        </p:txBody>
      </p:sp>
      <p:sp>
        <p:nvSpPr>
          <p:cNvPr id="68" name="object 65"/>
          <p:cNvSpPr/>
          <p:nvPr/>
        </p:nvSpPr>
        <p:spPr>
          <a:xfrm>
            <a:off x="2897123" y="2606039"/>
            <a:ext cx="1069847" cy="460247"/>
          </a:xfrm>
          <a:prstGeom prst="rect">
            <a:avLst/>
          </a:prstGeom>
          <a:blipFill>
            <a:blip r:embed="rId26" cstate="print"/>
            <a:stretch>
              <a:fillRect/>
            </a:stretch>
          </a:blipFill>
        </p:spPr>
        <p:txBody>
          <a:bodyPr wrap="square" lIns="0" tIns="0" rIns="0" bIns="0" rtlCol="0"/>
          <a:lstStyle/>
          <a:p>
            <a:pPr>
              <a:defRPr/>
            </a:pPr>
            <a:endParaRPr kumimoji="0" kern="0" smtClean="0">
              <a:solidFill>
                <a:prstClr val="black"/>
              </a:solidFill>
            </a:endParaRPr>
          </a:p>
        </p:txBody>
      </p:sp>
      <p:sp>
        <p:nvSpPr>
          <p:cNvPr id="69" name="object 66"/>
          <p:cNvSpPr/>
          <p:nvPr/>
        </p:nvSpPr>
        <p:spPr>
          <a:xfrm>
            <a:off x="2702471" y="2499982"/>
            <a:ext cx="1270152"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70" name="object 67"/>
          <p:cNvSpPr txBox="1"/>
          <p:nvPr/>
        </p:nvSpPr>
        <p:spPr>
          <a:xfrm>
            <a:off x="2868946" y="2563385"/>
            <a:ext cx="934085" cy="249554"/>
          </a:xfrm>
          <a:prstGeom prst="rect">
            <a:avLst/>
          </a:prstGeom>
        </p:spPr>
        <p:txBody>
          <a:bodyPr vert="horz" wrap="square" lIns="0" tIns="0" rIns="0" bIns="0" rtlCol="0">
            <a:spAutoFit/>
          </a:bodyPr>
          <a:lstStyle/>
          <a:p>
            <a:pPr marL="1270"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a:t>
            </a:r>
            <a:endParaRPr sz="800">
              <a:solidFill>
                <a:prstClr val="black"/>
              </a:solidFill>
              <a:latin typeface="Verdana"/>
              <a:cs typeface="Verdana"/>
            </a:endParaRPr>
          </a:p>
          <a:p>
            <a:pPr algn="ctr"/>
            <a:r>
              <a:rPr sz="800" dirty="0">
                <a:solidFill>
                  <a:prstClr val="black"/>
                </a:solidFill>
                <a:latin typeface="Verdana"/>
                <a:cs typeface="Verdana"/>
              </a:rPr>
              <a:t>D</a:t>
            </a:r>
            <a:r>
              <a:rPr sz="800" spc="-5" dirty="0">
                <a:solidFill>
                  <a:prstClr val="black"/>
                </a:solidFill>
                <a:latin typeface="Verdana"/>
                <a:cs typeface="Verdana"/>
              </a:rPr>
              <a:t>i</a:t>
            </a:r>
            <a:r>
              <a:rPr sz="800" dirty="0">
                <a:solidFill>
                  <a:prstClr val="black"/>
                </a:solidFill>
                <a:latin typeface="Verdana"/>
                <a:cs typeface="Verdana"/>
              </a:rPr>
              <a:t>spropo</a:t>
            </a:r>
            <a:r>
              <a:rPr sz="800" spc="-10" dirty="0">
                <a:solidFill>
                  <a:prstClr val="black"/>
                </a:solidFill>
                <a:latin typeface="Verdana"/>
                <a:cs typeface="Verdana"/>
              </a:rPr>
              <a:t>r</a:t>
            </a:r>
            <a:r>
              <a:rPr sz="800" spc="-5" dirty="0">
                <a:solidFill>
                  <a:prstClr val="black"/>
                </a:solidFill>
                <a:latin typeface="Verdana"/>
                <a:cs typeface="Verdana"/>
              </a:rPr>
              <a:t>ti</a:t>
            </a:r>
            <a:r>
              <a:rPr sz="800" dirty="0">
                <a:solidFill>
                  <a:prstClr val="black"/>
                </a:solidFill>
                <a:latin typeface="Verdana"/>
                <a:cs typeface="Verdana"/>
              </a:rPr>
              <a:t>o</a:t>
            </a:r>
            <a:r>
              <a:rPr sz="800" spc="-5" dirty="0">
                <a:solidFill>
                  <a:prstClr val="black"/>
                </a:solidFill>
                <a:latin typeface="Verdana"/>
                <a:cs typeface="Verdana"/>
              </a:rPr>
              <a:t>nality</a:t>
            </a:r>
            <a:endParaRPr sz="800">
              <a:solidFill>
                <a:prstClr val="black"/>
              </a:solidFill>
              <a:latin typeface="Verdana"/>
              <a:cs typeface="Verdana"/>
            </a:endParaRPr>
          </a:p>
        </p:txBody>
      </p:sp>
      <p:sp>
        <p:nvSpPr>
          <p:cNvPr id="71" name="object 68"/>
          <p:cNvSpPr txBox="1"/>
          <p:nvPr/>
        </p:nvSpPr>
        <p:spPr>
          <a:xfrm>
            <a:off x="3120438" y="2807219"/>
            <a:ext cx="433705"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anal</a:t>
            </a:r>
            <a:r>
              <a:rPr sz="800" dirty="0">
                <a:solidFill>
                  <a:prstClr val="black"/>
                </a:solidFill>
                <a:latin typeface="Verdana"/>
                <a:cs typeface="Verdana"/>
              </a:rPr>
              <a:t>ys</a:t>
            </a:r>
            <a:r>
              <a:rPr sz="800" spc="-5" dirty="0">
                <a:solidFill>
                  <a:prstClr val="black"/>
                </a:solidFill>
                <a:latin typeface="Verdana"/>
                <a:cs typeface="Verdana"/>
              </a:rPr>
              <a:t>i</a:t>
            </a:r>
            <a:r>
              <a:rPr sz="800" dirty="0">
                <a:solidFill>
                  <a:prstClr val="black"/>
                </a:solidFill>
                <a:latin typeface="Verdana"/>
                <a:cs typeface="Verdana"/>
              </a:rPr>
              <a:t>s</a:t>
            </a:r>
            <a:endParaRPr sz="800">
              <a:solidFill>
                <a:prstClr val="black"/>
              </a:solidFill>
              <a:latin typeface="Verdana"/>
              <a:cs typeface="Verdana"/>
            </a:endParaRPr>
          </a:p>
        </p:txBody>
      </p:sp>
      <p:sp>
        <p:nvSpPr>
          <p:cNvPr id="72" name="object 69"/>
          <p:cNvSpPr/>
          <p:nvPr/>
        </p:nvSpPr>
        <p:spPr>
          <a:xfrm>
            <a:off x="2773677" y="2942844"/>
            <a:ext cx="1275577" cy="310895"/>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73" name="object 70"/>
          <p:cNvSpPr/>
          <p:nvPr/>
        </p:nvSpPr>
        <p:spPr>
          <a:xfrm>
            <a:off x="2863593" y="2973323"/>
            <a:ext cx="1162811" cy="338327"/>
          </a:xfrm>
          <a:prstGeom prst="rect">
            <a:avLst/>
          </a:prstGeom>
          <a:blipFill>
            <a:blip r:embed="rId29" cstate="print"/>
            <a:stretch>
              <a:fillRect/>
            </a:stretch>
          </a:blipFill>
        </p:spPr>
        <p:txBody>
          <a:bodyPr wrap="square" lIns="0" tIns="0" rIns="0" bIns="0" rtlCol="0"/>
          <a:lstStyle/>
          <a:p>
            <a:pPr>
              <a:defRPr/>
            </a:pPr>
            <a:endParaRPr kumimoji="0" kern="0" smtClean="0">
              <a:solidFill>
                <a:prstClr val="black"/>
              </a:solidFill>
            </a:endParaRPr>
          </a:p>
        </p:txBody>
      </p:sp>
      <p:sp>
        <p:nvSpPr>
          <p:cNvPr id="74" name="object 71"/>
          <p:cNvSpPr/>
          <p:nvPr/>
        </p:nvSpPr>
        <p:spPr>
          <a:xfrm>
            <a:off x="2698013" y="2866961"/>
            <a:ext cx="1271638" cy="308152"/>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75" name="object 72"/>
          <p:cNvSpPr txBox="1"/>
          <p:nvPr/>
        </p:nvSpPr>
        <p:spPr>
          <a:xfrm>
            <a:off x="2836346" y="2930366"/>
            <a:ext cx="993140" cy="249554"/>
          </a:xfrm>
          <a:prstGeom prst="rect">
            <a:avLst/>
          </a:prstGeom>
        </p:spPr>
        <p:txBody>
          <a:bodyPr vert="horz" wrap="square" lIns="0" tIns="0" rIns="0" bIns="0" rtlCol="0">
            <a:spAutoFit/>
          </a:bodyPr>
          <a:lstStyle/>
          <a:p>
            <a:pPr marL="12700" marR="5080" indent="1333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2: Co</a:t>
            </a:r>
            <a:r>
              <a:rPr sz="800" spc="-5" dirty="0">
                <a:solidFill>
                  <a:prstClr val="black"/>
                </a:solidFill>
                <a:latin typeface="Verdana"/>
                <a:cs typeface="Verdana"/>
              </a:rPr>
              <a:t>n</a:t>
            </a:r>
            <a:r>
              <a:rPr sz="800" dirty="0">
                <a:solidFill>
                  <a:prstClr val="black"/>
                </a:solidFill>
                <a:latin typeface="Verdana"/>
                <a:cs typeface="Verdana"/>
              </a:rPr>
              <a:t>cord</a:t>
            </a:r>
            <a:r>
              <a:rPr sz="800" spc="-5" dirty="0">
                <a:solidFill>
                  <a:prstClr val="black"/>
                </a:solidFill>
                <a:latin typeface="Verdana"/>
                <a:cs typeface="Verdana"/>
              </a:rPr>
              <a:t>an</a:t>
            </a:r>
            <a:r>
              <a:rPr sz="800" dirty="0">
                <a:solidFill>
                  <a:prstClr val="black"/>
                </a:solidFill>
                <a:latin typeface="Verdana"/>
                <a:cs typeface="Verdana"/>
              </a:rPr>
              <a:t>ce w</a:t>
            </a:r>
            <a:r>
              <a:rPr sz="800" spc="-5" dirty="0">
                <a:solidFill>
                  <a:prstClr val="black"/>
                </a:solidFill>
                <a:latin typeface="Verdana"/>
                <a:cs typeface="Verdana"/>
              </a:rPr>
              <a:t>it</a:t>
            </a:r>
            <a:r>
              <a:rPr sz="800" dirty="0">
                <a:solidFill>
                  <a:prstClr val="black"/>
                </a:solidFill>
                <a:latin typeface="Verdana"/>
                <a:cs typeface="Verdana"/>
              </a:rPr>
              <a:t>h</a:t>
            </a:r>
            <a:r>
              <a:rPr sz="800" spc="10" dirty="0">
                <a:solidFill>
                  <a:prstClr val="black"/>
                </a:solidFill>
                <a:latin typeface="Verdana"/>
                <a:cs typeface="Verdana"/>
              </a:rPr>
              <a:t>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15" dirty="0">
                <a:solidFill>
                  <a:prstClr val="black"/>
                </a:solidFill>
                <a:latin typeface="Verdana"/>
                <a:cs typeface="Verdana"/>
              </a:rPr>
              <a:t> </a:t>
            </a:r>
            <a:r>
              <a:rPr sz="800" dirty="0">
                <a:solidFill>
                  <a:prstClr val="black"/>
                </a:solidFill>
                <a:latin typeface="Verdana"/>
                <a:cs typeface="Verdana"/>
              </a:rPr>
              <a:t>es</a:t>
            </a:r>
            <a:r>
              <a:rPr sz="800" spc="-5" dirty="0">
                <a:solidFill>
                  <a:prstClr val="black"/>
                </a:solidFill>
                <a:latin typeface="Verdana"/>
                <a:cs typeface="Verdana"/>
              </a:rPr>
              <a:t>timat</a:t>
            </a:r>
            <a:r>
              <a:rPr sz="800" dirty="0">
                <a:solidFill>
                  <a:prstClr val="black"/>
                </a:solidFill>
                <a:latin typeface="Verdana"/>
                <a:cs typeface="Verdana"/>
              </a:rPr>
              <a:t>es</a:t>
            </a:r>
            <a:endParaRPr sz="800">
              <a:solidFill>
                <a:prstClr val="black"/>
              </a:solidFill>
              <a:latin typeface="Verdana"/>
              <a:cs typeface="Verdana"/>
            </a:endParaRPr>
          </a:p>
        </p:txBody>
      </p:sp>
      <p:sp>
        <p:nvSpPr>
          <p:cNvPr id="76" name="object 73"/>
          <p:cNvSpPr/>
          <p:nvPr/>
        </p:nvSpPr>
        <p:spPr>
          <a:xfrm>
            <a:off x="2776727" y="3299459"/>
            <a:ext cx="1275585" cy="309364"/>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77" name="object 74"/>
          <p:cNvSpPr/>
          <p:nvPr/>
        </p:nvSpPr>
        <p:spPr>
          <a:xfrm>
            <a:off x="2820923" y="3328415"/>
            <a:ext cx="1222247" cy="338327"/>
          </a:xfrm>
          <a:prstGeom prst="rect">
            <a:avLst/>
          </a:prstGeom>
          <a:blipFill>
            <a:blip r:embed="rId32" cstate="print"/>
            <a:stretch>
              <a:fillRect/>
            </a:stretch>
          </a:blipFill>
        </p:spPr>
        <p:txBody>
          <a:bodyPr wrap="square" lIns="0" tIns="0" rIns="0" bIns="0" rtlCol="0"/>
          <a:lstStyle/>
          <a:p>
            <a:pPr>
              <a:defRPr/>
            </a:pPr>
            <a:endParaRPr kumimoji="0" kern="0" smtClean="0">
              <a:solidFill>
                <a:prstClr val="black"/>
              </a:solidFill>
            </a:endParaRPr>
          </a:p>
        </p:txBody>
      </p:sp>
      <p:sp>
        <p:nvSpPr>
          <p:cNvPr id="78" name="object 75"/>
          <p:cNvSpPr/>
          <p:nvPr/>
        </p:nvSpPr>
        <p:spPr>
          <a:xfrm>
            <a:off x="2700985" y="3222739"/>
            <a:ext cx="1271638" cy="306755"/>
          </a:xfrm>
          <a:prstGeom prst="rect">
            <a:avLst/>
          </a:prstGeom>
          <a:blipFill>
            <a:blip r:embed="rId33" cstate="print"/>
            <a:stretch>
              <a:fillRect/>
            </a:stretch>
          </a:blipFill>
        </p:spPr>
        <p:txBody>
          <a:bodyPr wrap="square" lIns="0" tIns="0" rIns="0" bIns="0" rtlCol="0"/>
          <a:lstStyle/>
          <a:p>
            <a:pPr>
              <a:defRPr/>
            </a:pPr>
            <a:endParaRPr kumimoji="0" kern="0" smtClean="0">
              <a:solidFill>
                <a:prstClr val="black"/>
              </a:solidFill>
            </a:endParaRPr>
          </a:p>
        </p:txBody>
      </p:sp>
      <p:sp>
        <p:nvSpPr>
          <p:cNvPr id="79" name="object 76"/>
          <p:cNvSpPr txBox="1"/>
          <p:nvPr/>
        </p:nvSpPr>
        <p:spPr>
          <a:xfrm>
            <a:off x="2793563" y="3286076"/>
            <a:ext cx="1083945" cy="249554"/>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3: S</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u</a:t>
            </a:r>
            <a:r>
              <a:rPr sz="800" dirty="0">
                <a:solidFill>
                  <a:prstClr val="black"/>
                </a:solidFill>
                <a:latin typeface="Verdana"/>
                <a:cs typeface="Verdana"/>
              </a:rPr>
              <a:t>c</a:t>
            </a:r>
            <a:r>
              <a:rPr sz="800" spc="-5" dirty="0">
                <a:solidFill>
                  <a:prstClr val="black"/>
                </a:solidFill>
                <a:latin typeface="Verdana"/>
                <a:cs typeface="Verdana"/>
              </a:rPr>
              <a:t>tu</a:t>
            </a:r>
            <a:r>
              <a:rPr sz="800" dirty="0">
                <a:solidFill>
                  <a:prstClr val="black"/>
                </a:solidFill>
                <a:latin typeface="Verdana"/>
                <a:cs typeface="Verdana"/>
              </a:rPr>
              <a:t>red</a:t>
            </a:r>
            <a:r>
              <a:rPr sz="800" spc="-15"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PC</a:t>
            </a:r>
            <a:endParaRPr sz="800">
              <a:solidFill>
                <a:prstClr val="black"/>
              </a:solidFill>
              <a:latin typeface="Verdana"/>
              <a:cs typeface="Verdana"/>
            </a:endParaRPr>
          </a:p>
          <a:p>
            <a:pPr marL="208915"/>
            <a:r>
              <a:rPr sz="800" dirty="0">
                <a:solidFill>
                  <a:prstClr val="black"/>
                </a:solidFill>
                <a:latin typeface="Verdana"/>
                <a:cs typeface="Verdana"/>
              </a:rPr>
              <a:t>4</a:t>
            </a:r>
            <a:r>
              <a:rPr sz="800" spc="-5" dirty="0">
                <a:solidFill>
                  <a:prstClr val="black"/>
                </a:solidFill>
                <a:latin typeface="Verdana"/>
                <a:cs typeface="Verdana"/>
              </a:rPr>
              <a:t>.</a:t>
            </a:r>
            <a:r>
              <a:rPr sz="800" dirty="0">
                <a:solidFill>
                  <a:prstClr val="black"/>
                </a:solidFill>
                <a:latin typeface="Verdana"/>
                <a:cs typeface="Verdana"/>
              </a:rPr>
              <a:t>8</a:t>
            </a:r>
            <a:r>
              <a:rPr sz="800" spc="-5" dirty="0">
                <a:solidFill>
                  <a:prstClr val="black"/>
                </a:solidFill>
                <a:latin typeface="Verdana"/>
                <a:cs typeface="Verdana"/>
              </a:rPr>
              <a:t> </a:t>
            </a:r>
            <a:r>
              <a:rPr sz="800" dirty="0">
                <a:solidFill>
                  <a:prstClr val="black"/>
                </a:solidFill>
                <a:latin typeface="Verdana"/>
                <a:cs typeface="Verdana"/>
              </a:rPr>
              <a:t>d</a:t>
            </a:r>
            <a:r>
              <a:rPr sz="800" spc="-5" dirty="0">
                <a:solidFill>
                  <a:prstClr val="black"/>
                </a:solidFill>
                <a:latin typeface="Verdana"/>
                <a:cs typeface="Verdana"/>
              </a:rPr>
              <a:t>ata</a:t>
            </a:r>
            <a:r>
              <a:rPr sz="800" dirty="0">
                <a:solidFill>
                  <a:prstClr val="black"/>
                </a:solidFill>
                <a:latin typeface="Verdana"/>
                <a:cs typeface="Verdana"/>
              </a:rPr>
              <a:t>b</a:t>
            </a:r>
            <a:r>
              <a:rPr sz="800" spc="-5" dirty="0">
                <a:solidFill>
                  <a:prstClr val="black"/>
                </a:solidFill>
                <a:latin typeface="Verdana"/>
                <a:cs typeface="Verdana"/>
              </a:rPr>
              <a:t>a</a:t>
            </a:r>
            <a:r>
              <a:rPr sz="800" dirty="0">
                <a:solidFill>
                  <a:prstClr val="black"/>
                </a:solidFill>
                <a:latin typeface="Verdana"/>
                <a:cs typeface="Verdana"/>
              </a:rPr>
              <a:t>se</a:t>
            </a:r>
            <a:endParaRPr sz="800">
              <a:solidFill>
                <a:prstClr val="black"/>
              </a:solidFill>
              <a:latin typeface="Verdana"/>
              <a:cs typeface="Verdana"/>
            </a:endParaRPr>
          </a:p>
        </p:txBody>
      </p:sp>
      <p:sp>
        <p:nvSpPr>
          <p:cNvPr id="80" name="object 77"/>
          <p:cNvSpPr/>
          <p:nvPr/>
        </p:nvSpPr>
        <p:spPr>
          <a:xfrm>
            <a:off x="2776725" y="3662163"/>
            <a:ext cx="1275587" cy="300227"/>
          </a:xfrm>
          <a:prstGeom prst="rect">
            <a:avLst/>
          </a:prstGeom>
          <a:blipFill>
            <a:blip r:embed="rId34" cstate="print"/>
            <a:stretch>
              <a:fillRect/>
            </a:stretch>
          </a:blipFill>
        </p:spPr>
        <p:txBody>
          <a:bodyPr wrap="square" lIns="0" tIns="0" rIns="0" bIns="0" rtlCol="0"/>
          <a:lstStyle/>
          <a:p>
            <a:pPr>
              <a:defRPr/>
            </a:pPr>
            <a:endParaRPr kumimoji="0" kern="0" smtClean="0">
              <a:solidFill>
                <a:prstClr val="black"/>
              </a:solidFill>
            </a:endParaRPr>
          </a:p>
        </p:txBody>
      </p:sp>
      <p:sp>
        <p:nvSpPr>
          <p:cNvPr id="81" name="object 78"/>
          <p:cNvSpPr/>
          <p:nvPr/>
        </p:nvSpPr>
        <p:spPr>
          <a:xfrm>
            <a:off x="2894075" y="3691128"/>
            <a:ext cx="1075943" cy="338327"/>
          </a:xfrm>
          <a:prstGeom prst="rect">
            <a:avLst/>
          </a:prstGeom>
          <a:blipFill>
            <a:blip r:embed="rId35" cstate="print"/>
            <a:stretch>
              <a:fillRect/>
            </a:stretch>
          </a:blipFill>
        </p:spPr>
        <p:txBody>
          <a:bodyPr wrap="square" lIns="0" tIns="0" rIns="0" bIns="0" rtlCol="0"/>
          <a:lstStyle/>
          <a:p>
            <a:pPr>
              <a:defRPr/>
            </a:pPr>
            <a:endParaRPr kumimoji="0" kern="0" smtClean="0">
              <a:solidFill>
                <a:prstClr val="black"/>
              </a:solidFill>
            </a:endParaRPr>
          </a:p>
        </p:txBody>
      </p:sp>
      <p:sp>
        <p:nvSpPr>
          <p:cNvPr id="82" name="object 79"/>
          <p:cNvSpPr/>
          <p:nvPr/>
        </p:nvSpPr>
        <p:spPr>
          <a:xfrm>
            <a:off x="2700985" y="3585514"/>
            <a:ext cx="1271638" cy="298348"/>
          </a:xfrm>
          <a:prstGeom prst="rect">
            <a:avLst/>
          </a:prstGeom>
          <a:blipFill>
            <a:blip r:embed="rId36" cstate="print"/>
            <a:stretch>
              <a:fillRect/>
            </a:stretch>
          </a:blipFill>
        </p:spPr>
        <p:txBody>
          <a:bodyPr wrap="square" lIns="0" tIns="0" rIns="0" bIns="0" rtlCol="0"/>
          <a:lstStyle/>
          <a:p>
            <a:pPr>
              <a:defRPr/>
            </a:pPr>
            <a:endParaRPr kumimoji="0" kern="0" smtClean="0">
              <a:solidFill>
                <a:prstClr val="black"/>
              </a:solidFill>
            </a:endParaRPr>
          </a:p>
        </p:txBody>
      </p:sp>
      <p:sp>
        <p:nvSpPr>
          <p:cNvPr id="83" name="object 80"/>
          <p:cNvSpPr txBox="1"/>
          <p:nvPr/>
        </p:nvSpPr>
        <p:spPr>
          <a:xfrm>
            <a:off x="2866728" y="3648467"/>
            <a:ext cx="939165" cy="249554"/>
          </a:xfrm>
          <a:prstGeom prst="rect">
            <a:avLst/>
          </a:prstGeom>
        </p:spPr>
        <p:txBody>
          <a:bodyPr vert="horz" wrap="square" lIns="0" tIns="0" rIns="0" bIns="0" rtlCol="0">
            <a:spAutoFit/>
          </a:bodyPr>
          <a:lstStyle/>
          <a:p>
            <a:pPr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4: SD</a:t>
            </a:r>
            <a:endParaRPr sz="800">
              <a:solidFill>
                <a:prstClr val="black"/>
              </a:solidFill>
              <a:latin typeface="Verdana"/>
              <a:cs typeface="Verdana"/>
            </a:endParaRPr>
          </a:p>
          <a:p>
            <a:pPr algn="ctr"/>
            <a:r>
              <a:rPr sz="800" dirty="0">
                <a:solidFill>
                  <a:prstClr val="black"/>
                </a:solidFill>
                <a:latin typeface="Verdana"/>
                <a:cs typeface="Verdana"/>
              </a:rPr>
              <a:t>reco</a:t>
            </a:r>
            <a:r>
              <a:rPr sz="800" spc="-5" dirty="0">
                <a:solidFill>
                  <a:prstClr val="black"/>
                </a:solidFill>
                <a:latin typeface="Verdana"/>
                <a:cs typeface="Verdana"/>
              </a:rPr>
              <a:t>mm</a:t>
            </a:r>
            <a:r>
              <a:rPr sz="800" spc="-15" dirty="0">
                <a:solidFill>
                  <a:prstClr val="black"/>
                </a:solidFill>
                <a:latin typeface="Verdana"/>
                <a:cs typeface="Verdana"/>
              </a:rPr>
              <a:t>e</a:t>
            </a:r>
            <a:r>
              <a:rPr sz="800" spc="-5" dirty="0">
                <a:solidFill>
                  <a:prstClr val="black"/>
                </a:solidFill>
                <a:latin typeface="Verdana"/>
                <a:cs typeface="Verdana"/>
              </a:rPr>
              <a:t>n</a:t>
            </a:r>
            <a:r>
              <a:rPr sz="800" dirty="0">
                <a:solidFill>
                  <a:prstClr val="black"/>
                </a:solidFill>
                <a:latin typeface="Verdana"/>
                <a:cs typeface="Verdana"/>
              </a:rPr>
              <a:t>d</a:t>
            </a:r>
            <a:r>
              <a:rPr sz="800" spc="-5" dirty="0">
                <a:solidFill>
                  <a:prstClr val="black"/>
                </a:solidFill>
                <a:latin typeface="Verdana"/>
                <a:cs typeface="Verdana"/>
              </a:rPr>
              <a:t>ati</a:t>
            </a:r>
            <a:r>
              <a:rPr sz="800" dirty="0">
                <a:solidFill>
                  <a:prstClr val="black"/>
                </a:solidFill>
                <a:latin typeface="Verdana"/>
                <a:cs typeface="Verdana"/>
              </a:rPr>
              <a:t>o</a:t>
            </a:r>
            <a:r>
              <a:rPr sz="800" spc="-5" dirty="0">
                <a:solidFill>
                  <a:prstClr val="black"/>
                </a:solidFill>
                <a:latin typeface="Verdana"/>
                <a:cs typeface="Verdana"/>
              </a:rPr>
              <a:t>ns</a:t>
            </a:r>
            <a:endParaRPr sz="800">
              <a:solidFill>
                <a:prstClr val="black"/>
              </a:solidFill>
              <a:latin typeface="Verdana"/>
              <a:cs typeface="Verdana"/>
            </a:endParaRPr>
          </a:p>
        </p:txBody>
      </p:sp>
      <p:sp>
        <p:nvSpPr>
          <p:cNvPr id="84" name="object 81"/>
          <p:cNvSpPr/>
          <p:nvPr/>
        </p:nvSpPr>
        <p:spPr>
          <a:xfrm>
            <a:off x="2779776" y="4026420"/>
            <a:ext cx="1274063" cy="304787"/>
          </a:xfrm>
          <a:prstGeom prst="rect">
            <a:avLst/>
          </a:prstGeom>
          <a:blipFill>
            <a:blip r:embed="rId37" cstate="print"/>
            <a:stretch>
              <a:fillRect/>
            </a:stretch>
          </a:blipFill>
        </p:spPr>
        <p:txBody>
          <a:bodyPr wrap="square" lIns="0" tIns="0" rIns="0" bIns="0" rtlCol="0"/>
          <a:lstStyle/>
          <a:p>
            <a:pPr>
              <a:defRPr/>
            </a:pPr>
            <a:endParaRPr kumimoji="0" kern="0" smtClean="0">
              <a:solidFill>
                <a:prstClr val="black"/>
              </a:solidFill>
            </a:endParaRPr>
          </a:p>
        </p:txBody>
      </p:sp>
      <p:sp>
        <p:nvSpPr>
          <p:cNvPr id="85" name="object 82"/>
          <p:cNvSpPr/>
          <p:nvPr/>
        </p:nvSpPr>
        <p:spPr>
          <a:xfrm>
            <a:off x="2830066" y="4044696"/>
            <a:ext cx="1208531" cy="338327"/>
          </a:xfrm>
          <a:prstGeom prst="rect">
            <a:avLst/>
          </a:prstGeom>
          <a:blipFill>
            <a:blip r:embed="rId38" cstate="print"/>
            <a:stretch>
              <a:fillRect/>
            </a:stretch>
          </a:blipFill>
        </p:spPr>
        <p:txBody>
          <a:bodyPr wrap="square" lIns="0" tIns="0" rIns="0" bIns="0" rtlCol="0"/>
          <a:lstStyle/>
          <a:p>
            <a:pPr>
              <a:defRPr/>
            </a:pPr>
            <a:endParaRPr kumimoji="0" kern="0" smtClean="0">
              <a:solidFill>
                <a:prstClr val="black"/>
              </a:solidFill>
            </a:endParaRPr>
          </a:p>
        </p:txBody>
      </p:sp>
      <p:sp>
        <p:nvSpPr>
          <p:cNvPr id="86" name="object 83"/>
          <p:cNvSpPr/>
          <p:nvPr/>
        </p:nvSpPr>
        <p:spPr>
          <a:xfrm>
            <a:off x="2703957" y="3949700"/>
            <a:ext cx="1270152" cy="3025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87" name="object 84"/>
          <p:cNvSpPr txBox="1"/>
          <p:nvPr/>
        </p:nvSpPr>
        <p:spPr>
          <a:xfrm>
            <a:off x="2801958" y="4003122"/>
            <a:ext cx="1072515" cy="249554"/>
          </a:xfrm>
          <a:prstGeom prst="rect">
            <a:avLst/>
          </a:prstGeom>
        </p:spPr>
        <p:txBody>
          <a:bodyPr vert="horz" wrap="square" lIns="0" tIns="0" rIns="0" bIns="0" rtlCol="0">
            <a:spAutoFit/>
          </a:bodyPr>
          <a:lstStyle/>
          <a:p>
            <a:pPr marL="12700" marR="5080" indent="5270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5: Be</a:t>
            </a:r>
            <a:r>
              <a:rPr sz="800" spc="-5" dirty="0">
                <a:solidFill>
                  <a:prstClr val="black"/>
                </a:solidFill>
                <a:latin typeface="Verdana"/>
                <a:cs typeface="Verdana"/>
              </a:rPr>
              <a:t>tt</a:t>
            </a:r>
            <a:r>
              <a:rPr sz="800" dirty="0">
                <a:solidFill>
                  <a:prstClr val="black"/>
                </a:solidFill>
                <a:latin typeface="Verdana"/>
                <a:cs typeface="Verdana"/>
              </a:rPr>
              <a:t>er</a:t>
            </a:r>
            <a:r>
              <a:rPr sz="800" spc="-15" dirty="0">
                <a:solidFill>
                  <a:prstClr val="black"/>
                </a:solidFill>
                <a:latin typeface="Verdana"/>
                <a:cs typeface="Verdana"/>
              </a:rPr>
              <a:t> </a:t>
            </a:r>
            <a:r>
              <a:rPr sz="800" spc="-5" dirty="0">
                <a:solidFill>
                  <a:prstClr val="black"/>
                </a:solidFill>
                <a:latin typeface="Verdana"/>
                <a:cs typeface="Verdana"/>
              </a:rPr>
              <a:t>u</a:t>
            </a:r>
            <a:r>
              <a:rPr sz="800" dirty="0">
                <a:solidFill>
                  <a:prstClr val="black"/>
                </a:solidFill>
                <a:latin typeface="Verdana"/>
                <a:cs typeface="Verdana"/>
              </a:rPr>
              <a:t>se</a:t>
            </a:r>
            <a:r>
              <a:rPr sz="800" spc="5" dirty="0">
                <a:solidFill>
                  <a:prstClr val="black"/>
                </a:solidFill>
                <a:latin typeface="Verdana"/>
                <a:cs typeface="Verdana"/>
              </a:rPr>
              <a:t> </a:t>
            </a:r>
            <a:r>
              <a:rPr sz="800" dirty="0">
                <a:solidFill>
                  <a:prstClr val="black"/>
                </a:solidFill>
                <a:latin typeface="Verdana"/>
                <a:cs typeface="Verdana"/>
              </a:rPr>
              <a:t>of ex</a:t>
            </a:r>
            <a:r>
              <a:rPr sz="800" spc="-5" dirty="0">
                <a:solidFill>
                  <a:prstClr val="black"/>
                </a:solidFill>
                <a:latin typeface="Verdana"/>
                <a:cs typeface="Verdana"/>
              </a:rPr>
              <a:t>i</a:t>
            </a:r>
            <a:r>
              <a:rPr sz="800" dirty="0">
                <a:solidFill>
                  <a:prstClr val="black"/>
                </a:solidFill>
                <a:latin typeface="Verdana"/>
                <a:cs typeface="Verdana"/>
              </a:rPr>
              <a:t>s</a:t>
            </a:r>
            <a:r>
              <a:rPr sz="800" spc="-5" dirty="0">
                <a:solidFill>
                  <a:prstClr val="black"/>
                </a:solidFill>
                <a:latin typeface="Verdana"/>
                <a:cs typeface="Verdana"/>
              </a:rPr>
              <a:t>tin</a:t>
            </a:r>
            <a:r>
              <a:rPr sz="800" dirty="0">
                <a:solidFill>
                  <a:prstClr val="black"/>
                </a:solidFill>
                <a:latin typeface="Verdana"/>
                <a:cs typeface="Verdana"/>
              </a:rPr>
              <a:t>g</a:t>
            </a:r>
            <a:r>
              <a:rPr sz="800" spc="5" dirty="0">
                <a:solidFill>
                  <a:prstClr val="black"/>
                </a:solidFill>
                <a:latin typeface="Verdana"/>
                <a:cs typeface="Verdana"/>
              </a:rPr>
              <a:t> </a:t>
            </a:r>
            <a:r>
              <a:rPr sz="800" spc="-5" dirty="0">
                <a:solidFill>
                  <a:prstClr val="black"/>
                </a:solidFill>
                <a:latin typeface="Verdana"/>
                <a:cs typeface="Verdana"/>
              </a:rPr>
              <a:t>t</a:t>
            </a:r>
            <a:r>
              <a:rPr sz="800" dirty="0">
                <a:solidFill>
                  <a:prstClr val="black"/>
                </a:solidFill>
                <a:latin typeface="Verdana"/>
                <a:cs typeface="Verdana"/>
              </a:rPr>
              <a:t>er</a:t>
            </a:r>
            <a:r>
              <a:rPr sz="800" spc="-5" dirty="0">
                <a:solidFill>
                  <a:prstClr val="black"/>
                </a:solidFill>
                <a:latin typeface="Verdana"/>
                <a:cs typeface="Verdana"/>
              </a:rPr>
              <a:t>min</a:t>
            </a:r>
            <a:r>
              <a:rPr sz="800" dirty="0">
                <a:solidFill>
                  <a:prstClr val="black"/>
                </a:solidFill>
                <a:latin typeface="Verdana"/>
                <a:cs typeface="Verdana"/>
              </a:rPr>
              <a:t>o</a:t>
            </a:r>
            <a:r>
              <a:rPr sz="800" spc="-5" dirty="0">
                <a:solidFill>
                  <a:prstClr val="black"/>
                </a:solidFill>
                <a:latin typeface="Verdana"/>
                <a:cs typeface="Verdana"/>
              </a:rPr>
              <a:t>l</a:t>
            </a:r>
            <a:r>
              <a:rPr sz="800" dirty="0">
                <a:solidFill>
                  <a:prstClr val="black"/>
                </a:solidFill>
                <a:latin typeface="Verdana"/>
                <a:cs typeface="Verdana"/>
              </a:rPr>
              <a:t>ogy</a:t>
            </a:r>
          </a:p>
        </p:txBody>
      </p:sp>
      <p:sp>
        <p:nvSpPr>
          <p:cNvPr id="88" name="object 85"/>
          <p:cNvSpPr/>
          <p:nvPr/>
        </p:nvSpPr>
        <p:spPr>
          <a:xfrm>
            <a:off x="2778251" y="4375403"/>
            <a:ext cx="1274051" cy="213359"/>
          </a:xfrm>
          <a:prstGeom prst="rect">
            <a:avLst/>
          </a:prstGeom>
          <a:blipFill>
            <a:blip r:embed="rId39" cstate="print"/>
            <a:stretch>
              <a:fillRect/>
            </a:stretch>
          </a:blipFill>
        </p:spPr>
        <p:txBody>
          <a:bodyPr wrap="square" lIns="0" tIns="0" rIns="0" bIns="0" rtlCol="0"/>
          <a:lstStyle/>
          <a:p>
            <a:pPr>
              <a:defRPr/>
            </a:pPr>
            <a:endParaRPr kumimoji="0" kern="0" smtClean="0">
              <a:solidFill>
                <a:prstClr val="black"/>
              </a:solidFill>
            </a:endParaRPr>
          </a:p>
        </p:txBody>
      </p:sp>
      <p:sp>
        <p:nvSpPr>
          <p:cNvPr id="89" name="object 86"/>
          <p:cNvSpPr/>
          <p:nvPr/>
        </p:nvSpPr>
        <p:spPr>
          <a:xfrm>
            <a:off x="2857500" y="4399787"/>
            <a:ext cx="1187183" cy="216407"/>
          </a:xfrm>
          <a:prstGeom prst="rect">
            <a:avLst/>
          </a:prstGeom>
          <a:blipFill>
            <a:blip r:embed="rId40" cstate="print"/>
            <a:stretch>
              <a:fillRect/>
            </a:stretch>
          </a:blipFill>
        </p:spPr>
        <p:txBody>
          <a:bodyPr wrap="square" lIns="0" tIns="0" rIns="0" bIns="0" rtlCol="0"/>
          <a:lstStyle/>
          <a:p>
            <a:pPr>
              <a:defRPr/>
            </a:pPr>
            <a:endParaRPr kumimoji="0" kern="0" smtClean="0">
              <a:solidFill>
                <a:prstClr val="black"/>
              </a:solidFill>
            </a:endParaRPr>
          </a:p>
        </p:txBody>
      </p:sp>
      <p:sp>
        <p:nvSpPr>
          <p:cNvPr id="90" name="object 87"/>
          <p:cNvSpPr/>
          <p:nvPr/>
        </p:nvSpPr>
        <p:spPr>
          <a:xfrm>
            <a:off x="2702471" y="4298467"/>
            <a:ext cx="1270152" cy="211505"/>
          </a:xfrm>
          <a:prstGeom prst="rect">
            <a:avLst/>
          </a:prstGeom>
          <a:blipFill>
            <a:blip r:embed="rId41" cstate="print"/>
            <a:stretch>
              <a:fillRect/>
            </a:stretch>
          </a:blipFill>
        </p:spPr>
        <p:txBody>
          <a:bodyPr wrap="square" lIns="0" tIns="0" rIns="0" bIns="0" rtlCol="0"/>
          <a:lstStyle/>
          <a:p>
            <a:pPr>
              <a:defRPr/>
            </a:pPr>
            <a:endParaRPr kumimoji="0" kern="0" smtClean="0">
              <a:solidFill>
                <a:prstClr val="black"/>
              </a:solidFill>
            </a:endParaRPr>
          </a:p>
        </p:txBody>
      </p:sp>
      <p:sp>
        <p:nvSpPr>
          <p:cNvPr id="91" name="object 88"/>
          <p:cNvSpPr txBox="1"/>
          <p:nvPr/>
        </p:nvSpPr>
        <p:spPr>
          <a:xfrm>
            <a:off x="2829389" y="4357400"/>
            <a:ext cx="101409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6: ADR</a:t>
            </a:r>
            <a:r>
              <a:rPr sz="800" spc="-5" dirty="0">
                <a:solidFill>
                  <a:prstClr val="black"/>
                </a:solidFill>
                <a:latin typeface="Verdana"/>
                <a:cs typeface="Verdana"/>
              </a:rPr>
              <a:t> </a:t>
            </a:r>
            <a:r>
              <a:rPr sz="800" dirty="0">
                <a:solidFill>
                  <a:prstClr val="black"/>
                </a:solidFill>
                <a:latin typeface="Verdana"/>
                <a:cs typeface="Verdana"/>
              </a:rPr>
              <a:t>gro</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92" name="object 89"/>
          <p:cNvSpPr/>
          <p:nvPr/>
        </p:nvSpPr>
        <p:spPr>
          <a:xfrm>
            <a:off x="2779775" y="4637523"/>
            <a:ext cx="1274063" cy="312419"/>
          </a:xfrm>
          <a:prstGeom prst="rect">
            <a:avLst/>
          </a:prstGeom>
          <a:blipFill>
            <a:blip r:embed="rId42" cstate="print"/>
            <a:stretch>
              <a:fillRect/>
            </a:stretch>
          </a:blipFill>
        </p:spPr>
        <p:txBody>
          <a:bodyPr wrap="square" lIns="0" tIns="0" rIns="0" bIns="0" rtlCol="0"/>
          <a:lstStyle/>
          <a:p>
            <a:pPr>
              <a:defRPr/>
            </a:pPr>
            <a:endParaRPr kumimoji="0" kern="0" smtClean="0">
              <a:solidFill>
                <a:prstClr val="black"/>
              </a:solidFill>
            </a:endParaRPr>
          </a:p>
        </p:txBody>
      </p:sp>
      <p:sp>
        <p:nvSpPr>
          <p:cNvPr id="93" name="object 90"/>
          <p:cNvSpPr/>
          <p:nvPr/>
        </p:nvSpPr>
        <p:spPr>
          <a:xfrm>
            <a:off x="2886455" y="4668011"/>
            <a:ext cx="1094231" cy="338327"/>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94" name="object 91"/>
          <p:cNvSpPr/>
          <p:nvPr/>
        </p:nvSpPr>
        <p:spPr>
          <a:xfrm>
            <a:off x="2703957" y="4561801"/>
            <a:ext cx="1270152" cy="308152"/>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95" name="object 92"/>
          <p:cNvSpPr txBox="1"/>
          <p:nvPr/>
        </p:nvSpPr>
        <p:spPr>
          <a:xfrm>
            <a:off x="2858274" y="4625205"/>
            <a:ext cx="958850" cy="249554"/>
          </a:xfrm>
          <a:prstGeom prst="rect">
            <a:avLst/>
          </a:prstGeom>
        </p:spPr>
        <p:txBody>
          <a:bodyPr vert="horz" wrap="square" lIns="0" tIns="0" rIns="0" bIns="0" rtlCol="0">
            <a:spAutoFit/>
          </a:bodyPr>
          <a:lstStyle/>
          <a:p>
            <a:pPr marL="172085" marR="5080" indent="-16002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7: O</a:t>
            </a:r>
            <a:r>
              <a:rPr sz="800" spc="-5" dirty="0">
                <a:solidFill>
                  <a:prstClr val="black"/>
                </a:solidFill>
                <a:latin typeface="Verdana"/>
                <a:cs typeface="Verdana"/>
              </a:rPr>
              <a:t>th</a:t>
            </a:r>
            <a:r>
              <a:rPr sz="800" dirty="0">
                <a:solidFill>
                  <a:prstClr val="black"/>
                </a:solidFill>
                <a:latin typeface="Verdana"/>
                <a:cs typeface="Verdana"/>
              </a:rPr>
              <a:t>er</a:t>
            </a:r>
            <a:r>
              <a:rPr sz="800" spc="-5" dirty="0">
                <a:solidFill>
                  <a:prstClr val="black"/>
                </a:solidFill>
                <a:latin typeface="Verdana"/>
                <a:cs typeface="Verdana"/>
              </a:rPr>
              <a:t> in</a:t>
            </a:r>
            <a:r>
              <a:rPr sz="800" spc="5" dirty="0">
                <a:solidFill>
                  <a:prstClr val="black"/>
                </a:solidFill>
                <a:latin typeface="Verdana"/>
                <a:cs typeface="Verdana"/>
              </a:rPr>
              <a:t>f</a:t>
            </a:r>
            <a:r>
              <a:rPr sz="800" dirty="0">
                <a:solidFill>
                  <a:prstClr val="black"/>
                </a:solidFill>
                <a:latin typeface="Verdana"/>
                <a:cs typeface="Verdana"/>
              </a:rPr>
              <a:t>o</a:t>
            </a:r>
            <a:r>
              <a:rPr sz="800" spc="20" dirty="0">
                <a:solidFill>
                  <a:prstClr val="black"/>
                </a:solidFill>
                <a:latin typeface="Verdana"/>
                <a:cs typeface="Verdana"/>
              </a:rPr>
              <a:t> </a:t>
            </a:r>
            <a:r>
              <a:rPr sz="800" spc="-5" dirty="0">
                <a:solidFill>
                  <a:prstClr val="black"/>
                </a:solidFill>
                <a:latin typeface="Verdana"/>
                <a:cs typeface="Verdana"/>
              </a:rPr>
              <a:t>to </a:t>
            </a:r>
            <a:r>
              <a:rPr sz="800" dirty="0">
                <a:solidFill>
                  <a:prstClr val="black"/>
                </a:solidFill>
                <a:latin typeface="Verdana"/>
                <a:cs typeface="Verdana"/>
              </a:rPr>
              <a:t>e</a:t>
            </a:r>
            <a:r>
              <a:rPr sz="800" spc="-5" dirty="0">
                <a:solidFill>
                  <a:prstClr val="black"/>
                </a:solidFill>
                <a:latin typeface="Verdana"/>
                <a:cs typeface="Verdana"/>
              </a:rPr>
              <a:t>nhan</a:t>
            </a:r>
            <a:r>
              <a:rPr sz="800" dirty="0">
                <a:solidFill>
                  <a:prstClr val="black"/>
                </a:solidFill>
                <a:latin typeface="Verdana"/>
                <a:cs typeface="Verdana"/>
              </a:rPr>
              <a:t>ce</a:t>
            </a:r>
            <a:r>
              <a:rPr sz="800" spc="5" dirty="0">
                <a:solidFill>
                  <a:prstClr val="black"/>
                </a:solidFill>
                <a:latin typeface="Verdana"/>
                <a:cs typeface="Verdana"/>
              </a:rPr>
              <a:t> </a:t>
            </a:r>
            <a:r>
              <a:rPr sz="800" dirty="0">
                <a:solidFill>
                  <a:prstClr val="black"/>
                </a:solidFill>
                <a:latin typeface="Verdana"/>
                <a:cs typeface="Verdana"/>
              </a:rPr>
              <a:t>SD</a:t>
            </a:r>
            <a:endParaRPr sz="800">
              <a:solidFill>
                <a:prstClr val="black"/>
              </a:solidFill>
              <a:latin typeface="Verdana"/>
              <a:cs typeface="Verdana"/>
            </a:endParaRPr>
          </a:p>
        </p:txBody>
      </p:sp>
      <p:sp>
        <p:nvSpPr>
          <p:cNvPr id="96" name="object 93"/>
          <p:cNvSpPr/>
          <p:nvPr/>
        </p:nvSpPr>
        <p:spPr>
          <a:xfrm>
            <a:off x="2779775" y="5001767"/>
            <a:ext cx="1274063" cy="304799"/>
          </a:xfrm>
          <a:prstGeom prst="rect">
            <a:avLst/>
          </a:prstGeom>
          <a:blipFill>
            <a:blip r:embed="rId44" cstate="print"/>
            <a:stretch>
              <a:fillRect/>
            </a:stretch>
          </a:blipFill>
        </p:spPr>
        <p:txBody>
          <a:bodyPr wrap="square" lIns="0" tIns="0" rIns="0" bIns="0" rtlCol="0"/>
          <a:lstStyle/>
          <a:p>
            <a:pPr>
              <a:defRPr/>
            </a:pPr>
            <a:endParaRPr kumimoji="0" kern="0" smtClean="0">
              <a:solidFill>
                <a:prstClr val="black"/>
              </a:solidFill>
            </a:endParaRPr>
          </a:p>
        </p:txBody>
      </p:sp>
      <p:sp>
        <p:nvSpPr>
          <p:cNvPr id="97" name="object 94"/>
          <p:cNvSpPr/>
          <p:nvPr/>
        </p:nvSpPr>
        <p:spPr>
          <a:xfrm>
            <a:off x="2827017" y="5030723"/>
            <a:ext cx="1214627" cy="338327"/>
          </a:xfrm>
          <a:prstGeom prst="rect">
            <a:avLst/>
          </a:prstGeom>
          <a:blipFill>
            <a:blip r:embed="rId45" cstate="print"/>
            <a:stretch>
              <a:fillRect/>
            </a:stretch>
          </a:blipFill>
        </p:spPr>
        <p:txBody>
          <a:bodyPr wrap="square" lIns="0" tIns="0" rIns="0" bIns="0" rtlCol="0"/>
          <a:lstStyle/>
          <a:p>
            <a:pPr>
              <a:defRPr/>
            </a:pPr>
            <a:endParaRPr kumimoji="0" kern="0" smtClean="0">
              <a:solidFill>
                <a:prstClr val="black"/>
              </a:solidFill>
            </a:endParaRPr>
          </a:p>
        </p:txBody>
      </p:sp>
      <p:sp>
        <p:nvSpPr>
          <p:cNvPr id="98" name="object 95"/>
          <p:cNvSpPr/>
          <p:nvPr/>
        </p:nvSpPr>
        <p:spPr>
          <a:xfrm>
            <a:off x="2703957" y="4925986"/>
            <a:ext cx="1270152" cy="301155"/>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99" name="object 96"/>
          <p:cNvSpPr txBox="1"/>
          <p:nvPr/>
        </p:nvSpPr>
        <p:spPr>
          <a:xfrm>
            <a:off x="2798870" y="4989061"/>
            <a:ext cx="1077595" cy="249554"/>
          </a:xfrm>
          <a:prstGeom prst="rect">
            <a:avLst/>
          </a:prstGeom>
        </p:spPr>
        <p:txBody>
          <a:bodyPr vert="horz" wrap="square" lIns="0" tIns="0" rIns="0" bIns="0" rtlCol="0">
            <a:spAutoFit/>
          </a:bodyPr>
          <a:lstStyle/>
          <a:p>
            <a:pPr marL="253365" marR="5080" indent="-2413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8: S</a:t>
            </a:r>
            <a:r>
              <a:rPr sz="800" spc="-5" dirty="0">
                <a:solidFill>
                  <a:prstClr val="black"/>
                </a:solidFill>
                <a:latin typeface="Verdana"/>
                <a:cs typeface="Verdana"/>
              </a:rPr>
              <a:t>u</a:t>
            </a:r>
            <a:r>
              <a:rPr sz="800" dirty="0">
                <a:solidFill>
                  <a:prstClr val="black"/>
                </a:solidFill>
                <a:latin typeface="Verdana"/>
                <a:cs typeface="Verdana"/>
              </a:rPr>
              <a:t>bgro</a:t>
            </a:r>
            <a:r>
              <a:rPr sz="800" spc="-5" dirty="0">
                <a:solidFill>
                  <a:prstClr val="black"/>
                </a:solidFill>
                <a:latin typeface="Verdana"/>
                <a:cs typeface="Verdana"/>
              </a:rPr>
              <a:t>u</a:t>
            </a:r>
            <a:r>
              <a:rPr sz="800" dirty="0">
                <a:solidFill>
                  <a:prstClr val="black"/>
                </a:solidFill>
                <a:latin typeface="Verdana"/>
                <a:cs typeface="Verdana"/>
              </a:rPr>
              <a:t>ps</a:t>
            </a:r>
            <a:r>
              <a:rPr sz="800" spc="-5" dirty="0">
                <a:solidFill>
                  <a:prstClr val="black"/>
                </a:solidFill>
                <a:latin typeface="Verdana"/>
                <a:cs typeface="Verdana"/>
              </a:rPr>
              <a:t> and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5" dirty="0">
                <a:solidFill>
                  <a:prstClr val="black"/>
                </a:solidFill>
                <a:latin typeface="Verdana"/>
                <a:cs typeface="Verdana"/>
              </a:rPr>
              <a:t> </a:t>
            </a:r>
            <a:r>
              <a:rPr sz="800" spc="5" dirty="0">
                <a:solidFill>
                  <a:prstClr val="black"/>
                </a:solidFill>
                <a:latin typeface="Verdana"/>
                <a:cs typeface="Verdana"/>
              </a:rPr>
              <a:t>f</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a:t>
            </a:r>
            <a:r>
              <a:rPr sz="800" dirty="0">
                <a:solidFill>
                  <a:prstClr val="black"/>
                </a:solidFill>
                <a:latin typeface="Verdana"/>
                <a:cs typeface="Verdana"/>
              </a:rPr>
              <a:t>ors</a:t>
            </a:r>
            <a:endParaRPr sz="800">
              <a:solidFill>
                <a:prstClr val="black"/>
              </a:solidFill>
              <a:latin typeface="Verdana"/>
              <a:cs typeface="Verdana"/>
            </a:endParaRPr>
          </a:p>
        </p:txBody>
      </p:sp>
      <p:sp>
        <p:nvSpPr>
          <p:cNvPr id="100" name="object 97"/>
          <p:cNvSpPr/>
          <p:nvPr/>
        </p:nvSpPr>
        <p:spPr>
          <a:xfrm>
            <a:off x="2778251" y="5344667"/>
            <a:ext cx="1274051" cy="304799"/>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101" name="object 98"/>
          <p:cNvSpPr/>
          <p:nvPr/>
        </p:nvSpPr>
        <p:spPr>
          <a:xfrm>
            <a:off x="2811777" y="5362955"/>
            <a:ext cx="1245107" cy="338327"/>
          </a:xfrm>
          <a:prstGeom prst="rect">
            <a:avLst/>
          </a:prstGeom>
          <a:blipFill>
            <a:blip r:embed="rId48" cstate="print"/>
            <a:stretch>
              <a:fillRect/>
            </a:stretch>
          </a:blipFill>
        </p:spPr>
        <p:txBody>
          <a:bodyPr wrap="square" lIns="0" tIns="0" rIns="0" bIns="0" rtlCol="0"/>
          <a:lstStyle/>
          <a:p>
            <a:pPr>
              <a:defRPr/>
            </a:pPr>
            <a:endParaRPr kumimoji="0" kern="0" smtClean="0">
              <a:solidFill>
                <a:prstClr val="black"/>
              </a:solidFill>
            </a:endParaRPr>
          </a:p>
        </p:txBody>
      </p:sp>
      <p:sp>
        <p:nvSpPr>
          <p:cNvPr id="102" name="object 99"/>
          <p:cNvSpPr/>
          <p:nvPr/>
        </p:nvSpPr>
        <p:spPr>
          <a:xfrm>
            <a:off x="2702471" y="5267756"/>
            <a:ext cx="1270152" cy="302552"/>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103" name="object 100"/>
          <p:cNvSpPr txBox="1"/>
          <p:nvPr/>
        </p:nvSpPr>
        <p:spPr>
          <a:xfrm>
            <a:off x="2783669" y="5321175"/>
            <a:ext cx="1106805" cy="249554"/>
          </a:xfrm>
          <a:prstGeom prst="rect">
            <a:avLst/>
          </a:prstGeom>
        </p:spPr>
        <p:txBody>
          <a:bodyPr vert="horz" wrap="square" lIns="0" tIns="0" rIns="0" bIns="0" rtlCol="0">
            <a:spAutoFit/>
          </a:bodyPr>
          <a:lstStyle/>
          <a:p>
            <a:pPr marL="426720" marR="5080" indent="-41465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9: SD</a:t>
            </a:r>
            <a:r>
              <a:rPr sz="800" spc="-5" dirty="0">
                <a:solidFill>
                  <a:prstClr val="black"/>
                </a:solidFill>
                <a:latin typeface="Verdana"/>
                <a:cs typeface="Verdana"/>
              </a:rPr>
              <a:t> </a:t>
            </a:r>
            <a:r>
              <a:rPr sz="800" spc="5" dirty="0">
                <a:solidFill>
                  <a:prstClr val="black"/>
                </a:solidFill>
                <a:latin typeface="Verdana"/>
                <a:cs typeface="Verdana"/>
              </a:rPr>
              <a:t>f</a:t>
            </a:r>
            <a:r>
              <a:rPr sz="800" dirty="0">
                <a:solidFill>
                  <a:prstClr val="black"/>
                </a:solidFill>
                <a:latin typeface="Verdana"/>
                <a:cs typeface="Verdana"/>
              </a:rPr>
              <a:t>rom</a:t>
            </a:r>
            <a:r>
              <a:rPr sz="800" spc="-20" dirty="0">
                <a:solidFill>
                  <a:prstClr val="black"/>
                </a:solidFill>
                <a:latin typeface="Verdana"/>
                <a:cs typeface="Verdana"/>
              </a:rPr>
              <a:t> </a:t>
            </a:r>
            <a:r>
              <a:rPr sz="800" dirty="0">
                <a:solidFill>
                  <a:prstClr val="black"/>
                </a:solidFill>
                <a:latin typeface="Verdana"/>
                <a:cs typeface="Verdana"/>
              </a:rPr>
              <a:t>c</a:t>
            </a:r>
            <a:r>
              <a:rPr sz="800" spc="-5" dirty="0">
                <a:solidFill>
                  <a:prstClr val="black"/>
                </a:solidFill>
                <a:latin typeface="Verdana"/>
                <a:cs typeface="Verdana"/>
              </a:rPr>
              <a:t>lini</a:t>
            </a:r>
            <a:r>
              <a:rPr sz="800" dirty="0">
                <a:solidFill>
                  <a:prstClr val="black"/>
                </a:solidFill>
                <a:latin typeface="Verdana"/>
                <a:cs typeface="Verdana"/>
              </a:rPr>
              <a:t>c</a:t>
            </a:r>
            <a:r>
              <a:rPr sz="800" spc="-5" dirty="0">
                <a:solidFill>
                  <a:prstClr val="black"/>
                </a:solidFill>
                <a:latin typeface="Verdana"/>
                <a:cs typeface="Verdana"/>
              </a:rPr>
              <a:t>a</a:t>
            </a:r>
            <a:r>
              <a:rPr sz="800" dirty="0">
                <a:solidFill>
                  <a:prstClr val="black"/>
                </a:solidFill>
                <a:latin typeface="Verdana"/>
                <a:cs typeface="Verdana"/>
              </a:rPr>
              <a:t>l </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ial</a:t>
            </a:r>
            <a:r>
              <a:rPr sz="800" dirty="0">
                <a:solidFill>
                  <a:prstClr val="black"/>
                </a:solidFill>
                <a:latin typeface="Verdana"/>
                <a:cs typeface="Verdana"/>
              </a:rPr>
              <a:t>s</a:t>
            </a:r>
            <a:endParaRPr sz="800">
              <a:solidFill>
                <a:prstClr val="black"/>
              </a:solidFill>
              <a:latin typeface="Verdana"/>
              <a:cs typeface="Verdana"/>
            </a:endParaRPr>
          </a:p>
        </p:txBody>
      </p:sp>
      <p:sp>
        <p:nvSpPr>
          <p:cNvPr id="104" name="object 101"/>
          <p:cNvSpPr/>
          <p:nvPr/>
        </p:nvSpPr>
        <p:spPr>
          <a:xfrm>
            <a:off x="2647505" y="5690761"/>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05" name="object 102"/>
          <p:cNvSpPr/>
          <p:nvPr/>
        </p:nvSpPr>
        <p:spPr>
          <a:xfrm>
            <a:off x="2779775" y="5687553"/>
            <a:ext cx="1274063" cy="169163"/>
          </a:xfrm>
          <a:prstGeom prst="rect">
            <a:avLst/>
          </a:prstGeom>
          <a:blipFill>
            <a:blip r:embed="rId49" cstate="print"/>
            <a:stretch>
              <a:fillRect/>
            </a:stretch>
          </a:blipFill>
        </p:spPr>
        <p:txBody>
          <a:bodyPr wrap="square" lIns="0" tIns="0" rIns="0" bIns="0" rtlCol="0"/>
          <a:lstStyle/>
          <a:p>
            <a:pPr>
              <a:defRPr/>
            </a:pPr>
            <a:endParaRPr kumimoji="0" kern="0" smtClean="0">
              <a:solidFill>
                <a:prstClr val="black"/>
              </a:solidFill>
            </a:endParaRPr>
          </a:p>
        </p:txBody>
      </p:sp>
      <p:sp>
        <p:nvSpPr>
          <p:cNvPr id="106" name="object 103"/>
          <p:cNvSpPr/>
          <p:nvPr/>
        </p:nvSpPr>
        <p:spPr>
          <a:xfrm>
            <a:off x="2918457" y="5699759"/>
            <a:ext cx="1031747" cy="216407"/>
          </a:xfrm>
          <a:prstGeom prst="rect">
            <a:avLst/>
          </a:prstGeom>
          <a:blipFill>
            <a:blip r:embed="rId50" cstate="print"/>
            <a:stretch>
              <a:fillRect/>
            </a:stretch>
          </a:blipFill>
        </p:spPr>
        <p:txBody>
          <a:bodyPr wrap="square" lIns="0" tIns="0" rIns="0" bIns="0" rtlCol="0"/>
          <a:lstStyle/>
          <a:p>
            <a:pPr>
              <a:defRPr/>
            </a:pPr>
            <a:endParaRPr kumimoji="0" kern="0" smtClean="0">
              <a:solidFill>
                <a:prstClr val="black"/>
              </a:solidFill>
            </a:endParaRPr>
          </a:p>
        </p:txBody>
      </p:sp>
      <p:sp>
        <p:nvSpPr>
          <p:cNvPr id="107" name="object 104"/>
          <p:cNvSpPr/>
          <p:nvPr/>
        </p:nvSpPr>
        <p:spPr>
          <a:xfrm>
            <a:off x="2703957" y="5610923"/>
            <a:ext cx="1270152" cy="16668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08" name="object 105"/>
          <p:cNvSpPr txBox="1"/>
          <p:nvPr/>
        </p:nvSpPr>
        <p:spPr>
          <a:xfrm>
            <a:off x="2890278" y="5658055"/>
            <a:ext cx="89535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10: SD</a:t>
            </a:r>
            <a:r>
              <a:rPr sz="800" spc="-5" dirty="0">
                <a:solidFill>
                  <a:prstClr val="black"/>
                </a:solidFill>
                <a:latin typeface="Verdana"/>
                <a:cs typeface="Verdana"/>
              </a:rPr>
              <a:t> i</a:t>
            </a:r>
            <a:r>
              <a:rPr sz="800" dirty="0">
                <a:solidFill>
                  <a:prstClr val="black"/>
                </a:solidFill>
                <a:latin typeface="Verdana"/>
                <a:cs typeface="Verdana"/>
              </a:rPr>
              <a:t>n</a:t>
            </a:r>
            <a:r>
              <a:rPr sz="800" spc="10" dirty="0">
                <a:solidFill>
                  <a:prstClr val="black"/>
                </a:solidFill>
                <a:latin typeface="Verdana"/>
                <a:cs typeface="Verdana"/>
              </a:rPr>
              <a:t> </a:t>
            </a:r>
            <a:r>
              <a:rPr sz="800" spc="-5" dirty="0">
                <a:solidFill>
                  <a:prstClr val="black"/>
                </a:solidFill>
                <a:latin typeface="Verdana"/>
                <a:cs typeface="Verdana"/>
              </a:rPr>
              <a:t>EH</a:t>
            </a:r>
            <a:r>
              <a:rPr sz="800" dirty="0">
                <a:solidFill>
                  <a:prstClr val="black"/>
                </a:solidFill>
                <a:latin typeface="Verdana"/>
                <a:cs typeface="Verdana"/>
              </a:rPr>
              <a:t>R</a:t>
            </a:r>
            <a:endParaRPr sz="800">
              <a:solidFill>
                <a:prstClr val="black"/>
              </a:solidFill>
              <a:latin typeface="Verdana"/>
              <a:cs typeface="Verdana"/>
            </a:endParaRPr>
          </a:p>
        </p:txBody>
      </p:sp>
      <p:sp>
        <p:nvSpPr>
          <p:cNvPr id="109" name="object 106"/>
          <p:cNvSpPr/>
          <p:nvPr/>
        </p:nvSpPr>
        <p:spPr>
          <a:xfrm>
            <a:off x="2640077" y="592187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0" name="object 107"/>
          <p:cNvSpPr/>
          <p:nvPr/>
        </p:nvSpPr>
        <p:spPr>
          <a:xfrm>
            <a:off x="2776725" y="5905500"/>
            <a:ext cx="1275587" cy="289559"/>
          </a:xfrm>
          <a:prstGeom prst="rect">
            <a:avLst/>
          </a:prstGeom>
          <a:blipFill>
            <a:blip r:embed="rId52" cstate="print"/>
            <a:stretch>
              <a:fillRect/>
            </a:stretch>
          </a:blipFill>
        </p:spPr>
        <p:txBody>
          <a:bodyPr wrap="square" lIns="0" tIns="0" rIns="0" bIns="0" rtlCol="0"/>
          <a:lstStyle/>
          <a:p>
            <a:pPr>
              <a:defRPr/>
            </a:pPr>
            <a:endParaRPr kumimoji="0" kern="0" smtClean="0">
              <a:solidFill>
                <a:prstClr val="black"/>
              </a:solidFill>
            </a:endParaRPr>
          </a:p>
        </p:txBody>
      </p:sp>
      <p:sp>
        <p:nvSpPr>
          <p:cNvPr id="111" name="object 108"/>
          <p:cNvSpPr/>
          <p:nvPr/>
        </p:nvSpPr>
        <p:spPr>
          <a:xfrm>
            <a:off x="2823969" y="5923788"/>
            <a:ext cx="1214617" cy="338327"/>
          </a:xfrm>
          <a:prstGeom prst="rect">
            <a:avLst/>
          </a:prstGeom>
          <a:blipFill>
            <a:blip r:embed="rId53" cstate="print"/>
            <a:stretch>
              <a:fillRect/>
            </a:stretch>
          </a:blipFill>
        </p:spPr>
        <p:txBody>
          <a:bodyPr wrap="square" lIns="0" tIns="0" rIns="0" bIns="0" rtlCol="0"/>
          <a:lstStyle/>
          <a:p>
            <a:pPr>
              <a:defRPr/>
            </a:pPr>
            <a:endParaRPr kumimoji="0" kern="0" smtClean="0">
              <a:solidFill>
                <a:prstClr val="black"/>
              </a:solidFill>
            </a:endParaRPr>
          </a:p>
        </p:txBody>
      </p:sp>
      <p:sp>
        <p:nvSpPr>
          <p:cNvPr id="112" name="object 109"/>
          <p:cNvSpPr/>
          <p:nvPr/>
        </p:nvSpPr>
        <p:spPr>
          <a:xfrm>
            <a:off x="2700985" y="5829427"/>
            <a:ext cx="1271638" cy="28573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13" name="object 110"/>
          <p:cNvSpPr txBox="1"/>
          <p:nvPr/>
        </p:nvSpPr>
        <p:spPr>
          <a:xfrm>
            <a:off x="2796711" y="5882075"/>
            <a:ext cx="1079500" cy="249554"/>
          </a:xfrm>
          <a:prstGeom prst="rect">
            <a:avLst/>
          </a:prstGeom>
        </p:spPr>
        <p:txBody>
          <a:bodyPr vert="horz" wrap="square" lIns="0" tIns="0" rIns="0" bIns="0" rtlCol="0">
            <a:spAutoFit/>
          </a:bodyPr>
          <a:lstStyle/>
          <a:p>
            <a:pPr marL="12700" marR="5080" indent="8826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11: Dr</a:t>
            </a:r>
            <a:r>
              <a:rPr sz="800" spc="-5" dirty="0">
                <a:solidFill>
                  <a:prstClr val="black"/>
                </a:solidFill>
                <a:latin typeface="Verdana"/>
                <a:cs typeface="Verdana"/>
              </a:rPr>
              <a:t>u</a:t>
            </a:r>
            <a:r>
              <a:rPr sz="800" dirty="0">
                <a:solidFill>
                  <a:prstClr val="black"/>
                </a:solidFill>
                <a:latin typeface="Verdana"/>
                <a:cs typeface="Verdana"/>
              </a:rPr>
              <a:t>g</a:t>
            </a:r>
            <a:r>
              <a:rPr sz="800" spc="-5" dirty="0">
                <a:solidFill>
                  <a:prstClr val="black"/>
                </a:solidFill>
                <a:latin typeface="Verdana"/>
                <a:cs typeface="Verdana"/>
              </a:rPr>
              <a:t>-</a:t>
            </a:r>
            <a:r>
              <a:rPr sz="800" dirty="0">
                <a:solidFill>
                  <a:prstClr val="black"/>
                </a:solidFill>
                <a:latin typeface="Verdana"/>
                <a:cs typeface="Verdana"/>
              </a:rPr>
              <a:t>dr</a:t>
            </a:r>
            <a:r>
              <a:rPr sz="800" spc="-5" dirty="0">
                <a:solidFill>
                  <a:prstClr val="black"/>
                </a:solidFill>
                <a:latin typeface="Verdana"/>
                <a:cs typeface="Verdana"/>
              </a:rPr>
              <a:t>u</a:t>
            </a:r>
            <a:r>
              <a:rPr sz="800" dirty="0">
                <a:solidFill>
                  <a:prstClr val="black"/>
                </a:solidFill>
                <a:latin typeface="Verdana"/>
                <a:cs typeface="Verdana"/>
              </a:rPr>
              <a:t>g </a:t>
            </a:r>
            <a:r>
              <a:rPr sz="800" spc="-5" dirty="0">
                <a:solidFill>
                  <a:prstClr val="black"/>
                </a:solidFill>
                <a:latin typeface="Verdana"/>
                <a:cs typeface="Verdana"/>
              </a:rPr>
              <a:t>int</a:t>
            </a:r>
            <a:r>
              <a:rPr sz="800" dirty="0">
                <a:solidFill>
                  <a:prstClr val="black"/>
                </a:solidFill>
                <a:latin typeface="Verdana"/>
                <a:cs typeface="Verdana"/>
              </a:rPr>
              <a:t>er</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ti</a:t>
            </a:r>
            <a:r>
              <a:rPr sz="800" dirty="0">
                <a:solidFill>
                  <a:prstClr val="black"/>
                </a:solidFill>
                <a:latin typeface="Verdana"/>
                <a:cs typeface="Verdana"/>
              </a:rPr>
              <a:t>on 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4" name="object 111"/>
          <p:cNvSpPr/>
          <p:nvPr/>
        </p:nvSpPr>
        <p:spPr>
          <a:xfrm>
            <a:off x="2640077" y="625664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5" name="object 112"/>
          <p:cNvSpPr/>
          <p:nvPr/>
        </p:nvSpPr>
        <p:spPr>
          <a:xfrm>
            <a:off x="2776725" y="6240771"/>
            <a:ext cx="1275587" cy="288035"/>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16" name="object 113"/>
          <p:cNvSpPr/>
          <p:nvPr/>
        </p:nvSpPr>
        <p:spPr>
          <a:xfrm>
            <a:off x="2939795" y="6259067"/>
            <a:ext cx="981455" cy="338327"/>
          </a:xfrm>
          <a:prstGeom prst="rect">
            <a:avLst/>
          </a:prstGeom>
          <a:blipFill>
            <a:blip r:embed="rId56" cstate="print"/>
            <a:stretch>
              <a:fillRect/>
            </a:stretch>
          </a:blipFill>
        </p:spPr>
        <p:txBody>
          <a:bodyPr wrap="square" lIns="0" tIns="0" rIns="0" bIns="0" rtlCol="0"/>
          <a:lstStyle/>
          <a:p>
            <a:pPr>
              <a:defRPr/>
            </a:pPr>
            <a:endParaRPr kumimoji="0" kern="0" smtClean="0">
              <a:solidFill>
                <a:prstClr val="black"/>
              </a:solidFill>
            </a:endParaRPr>
          </a:p>
        </p:txBody>
      </p:sp>
      <p:sp>
        <p:nvSpPr>
          <p:cNvPr id="117" name="object 114"/>
          <p:cNvSpPr/>
          <p:nvPr/>
        </p:nvSpPr>
        <p:spPr>
          <a:xfrm>
            <a:off x="2700985" y="6164198"/>
            <a:ext cx="1271638" cy="28573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18" name="object 115"/>
          <p:cNvSpPr txBox="1"/>
          <p:nvPr/>
        </p:nvSpPr>
        <p:spPr>
          <a:xfrm>
            <a:off x="2912466" y="6216841"/>
            <a:ext cx="846455" cy="249554"/>
          </a:xfrm>
          <a:prstGeom prst="rect">
            <a:avLst/>
          </a:prstGeom>
        </p:spPr>
        <p:txBody>
          <a:bodyPr vert="horz" wrap="square" lIns="0" tIns="0" rIns="0" bIns="0" rtlCol="0">
            <a:spAutoFit/>
          </a:bodyPr>
          <a:lstStyle/>
          <a:p>
            <a:pPr marL="187325" marR="5080" indent="-17526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12: D</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li</a:t>
            </a:r>
            <a:r>
              <a:rPr sz="800" dirty="0">
                <a:solidFill>
                  <a:prstClr val="black"/>
                </a:solidFill>
                <a:latin typeface="Verdana"/>
                <a:cs typeface="Verdana"/>
              </a:rPr>
              <a:t>c</a:t>
            </a:r>
            <a:r>
              <a:rPr sz="800" spc="-5" dirty="0">
                <a:solidFill>
                  <a:prstClr val="black"/>
                </a:solidFill>
                <a:latin typeface="Verdana"/>
                <a:cs typeface="Verdana"/>
              </a:rPr>
              <a:t>ate </a:t>
            </a:r>
            <a:r>
              <a:rPr sz="800" dirty="0">
                <a:solidFill>
                  <a:prstClr val="black"/>
                </a:solidFill>
                <a:latin typeface="Verdana"/>
                <a:cs typeface="Verdana"/>
              </a:rPr>
              <a:t>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9" name="object 116"/>
          <p:cNvSpPr/>
          <p:nvPr/>
        </p:nvSpPr>
        <p:spPr>
          <a:xfrm>
            <a:off x="5339344" y="2261864"/>
            <a:ext cx="0" cy="2852420"/>
          </a:xfrm>
          <a:custGeom>
            <a:avLst/>
            <a:gdLst/>
            <a:ahLst/>
            <a:cxnLst/>
            <a:rect l="l" t="t" r="r" b="b"/>
            <a:pathLst>
              <a:path h="2852420">
                <a:moveTo>
                  <a:pt x="0" y="0"/>
                </a:moveTo>
                <a:lnTo>
                  <a:pt x="0" y="285181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0" name="object 117"/>
          <p:cNvSpPr/>
          <p:nvPr/>
        </p:nvSpPr>
        <p:spPr>
          <a:xfrm>
            <a:off x="5348258"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1" name="object 118"/>
          <p:cNvSpPr/>
          <p:nvPr/>
        </p:nvSpPr>
        <p:spPr>
          <a:xfrm>
            <a:off x="5339342" y="311768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2" name="object 119"/>
          <p:cNvSpPr/>
          <p:nvPr/>
        </p:nvSpPr>
        <p:spPr>
          <a:xfrm>
            <a:off x="5339342" y="358972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3" name="object 120"/>
          <p:cNvSpPr/>
          <p:nvPr/>
        </p:nvSpPr>
        <p:spPr>
          <a:xfrm>
            <a:off x="5471156" y="2577083"/>
            <a:ext cx="1153667" cy="384047"/>
          </a:xfrm>
          <a:prstGeom prst="rect">
            <a:avLst/>
          </a:prstGeom>
          <a:blipFill>
            <a:blip r:embed="rId57" cstate="print"/>
            <a:stretch>
              <a:fillRect/>
            </a:stretch>
          </a:blipFill>
        </p:spPr>
        <p:txBody>
          <a:bodyPr wrap="square" lIns="0" tIns="0" rIns="0" bIns="0" rtlCol="0"/>
          <a:lstStyle/>
          <a:p>
            <a:pPr>
              <a:defRPr/>
            </a:pPr>
            <a:endParaRPr kumimoji="0" kern="0" smtClean="0">
              <a:solidFill>
                <a:prstClr val="black"/>
              </a:solidFill>
            </a:endParaRPr>
          </a:p>
        </p:txBody>
      </p:sp>
      <p:sp>
        <p:nvSpPr>
          <p:cNvPr id="124" name="object 121"/>
          <p:cNvSpPr/>
          <p:nvPr/>
        </p:nvSpPr>
        <p:spPr>
          <a:xfrm>
            <a:off x="5497064" y="2596889"/>
            <a:ext cx="1141475" cy="379475"/>
          </a:xfrm>
          <a:prstGeom prst="rect">
            <a:avLst/>
          </a:prstGeom>
          <a:blipFill>
            <a:blip r:embed="rId58" cstate="print"/>
            <a:stretch>
              <a:fillRect/>
            </a:stretch>
          </a:blipFill>
        </p:spPr>
        <p:txBody>
          <a:bodyPr wrap="square" lIns="0" tIns="0" rIns="0" bIns="0" rtlCol="0"/>
          <a:lstStyle/>
          <a:p>
            <a:pPr>
              <a:defRPr/>
            </a:pPr>
            <a:endParaRPr kumimoji="0" kern="0" smtClean="0">
              <a:solidFill>
                <a:prstClr val="black"/>
              </a:solidFill>
            </a:endParaRPr>
          </a:p>
        </p:txBody>
      </p:sp>
      <p:sp>
        <p:nvSpPr>
          <p:cNvPr id="125" name="object 122"/>
          <p:cNvSpPr/>
          <p:nvPr/>
        </p:nvSpPr>
        <p:spPr>
          <a:xfrm>
            <a:off x="5394312" y="2501379"/>
            <a:ext cx="1151305" cy="380987"/>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126" name="object 123"/>
          <p:cNvSpPr txBox="1"/>
          <p:nvPr/>
        </p:nvSpPr>
        <p:spPr>
          <a:xfrm>
            <a:off x="5476125" y="2560239"/>
            <a:ext cx="988060" cy="276860"/>
          </a:xfrm>
          <a:prstGeom prst="rect">
            <a:avLst/>
          </a:prstGeom>
        </p:spPr>
        <p:txBody>
          <a:bodyPr vert="horz" wrap="square" lIns="0" tIns="0" rIns="0" bIns="0" rtlCol="0">
            <a:spAutoFit/>
          </a:bodyPr>
          <a:lstStyle/>
          <a:p>
            <a:pPr marL="365760" marR="5080" indent="-353695"/>
            <a:r>
              <a:rPr sz="900" spc="-5" dirty="0">
                <a:solidFill>
                  <a:prstClr val="black"/>
                </a:solidFill>
                <a:latin typeface="Verdana"/>
                <a:cs typeface="Verdana"/>
              </a:rPr>
              <a:t>A</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WP5</a:t>
            </a:r>
            <a:endParaRPr sz="900">
              <a:solidFill>
                <a:prstClr val="black"/>
              </a:solidFill>
              <a:latin typeface="Verdana"/>
              <a:cs typeface="Verdana"/>
            </a:endParaRPr>
          </a:p>
        </p:txBody>
      </p:sp>
      <p:sp>
        <p:nvSpPr>
          <p:cNvPr id="127" name="object 124"/>
          <p:cNvSpPr/>
          <p:nvPr/>
        </p:nvSpPr>
        <p:spPr>
          <a:xfrm>
            <a:off x="5471157" y="3066280"/>
            <a:ext cx="1153667" cy="348990"/>
          </a:xfrm>
          <a:prstGeom prst="rect">
            <a:avLst/>
          </a:prstGeom>
          <a:blipFill>
            <a:blip r:embed="rId59" cstate="print"/>
            <a:stretch>
              <a:fillRect/>
            </a:stretch>
          </a:blipFill>
        </p:spPr>
        <p:txBody>
          <a:bodyPr wrap="square" lIns="0" tIns="0" rIns="0" bIns="0" rtlCol="0"/>
          <a:lstStyle/>
          <a:p>
            <a:pPr>
              <a:defRPr/>
            </a:pPr>
            <a:endParaRPr kumimoji="0" kern="0" smtClean="0">
              <a:solidFill>
                <a:prstClr val="black"/>
              </a:solidFill>
            </a:endParaRPr>
          </a:p>
        </p:txBody>
      </p:sp>
      <p:sp>
        <p:nvSpPr>
          <p:cNvPr id="128" name="object 125"/>
          <p:cNvSpPr/>
          <p:nvPr/>
        </p:nvSpPr>
        <p:spPr>
          <a:xfrm>
            <a:off x="5637272" y="3095237"/>
            <a:ext cx="864107" cy="379475"/>
          </a:xfrm>
          <a:prstGeom prst="rect">
            <a:avLst/>
          </a:prstGeom>
          <a:blipFill>
            <a:blip r:embed="rId60" cstate="print"/>
            <a:stretch>
              <a:fillRect/>
            </a:stretch>
          </a:blipFill>
        </p:spPr>
        <p:txBody>
          <a:bodyPr wrap="square" lIns="0" tIns="0" rIns="0" bIns="0" rtlCol="0"/>
          <a:lstStyle/>
          <a:p>
            <a:pPr>
              <a:defRPr/>
            </a:pPr>
            <a:endParaRPr kumimoji="0" kern="0" smtClean="0">
              <a:solidFill>
                <a:prstClr val="black"/>
              </a:solidFill>
            </a:endParaRPr>
          </a:p>
        </p:txBody>
      </p:sp>
      <p:sp>
        <p:nvSpPr>
          <p:cNvPr id="129" name="object 126"/>
          <p:cNvSpPr/>
          <p:nvPr/>
        </p:nvSpPr>
        <p:spPr>
          <a:xfrm>
            <a:off x="5394312" y="2990227"/>
            <a:ext cx="1151305" cy="345973"/>
          </a:xfrm>
          <a:prstGeom prst="rect">
            <a:avLst/>
          </a:prstGeom>
          <a:blipFill>
            <a:blip r:embed="rId61" cstate="print"/>
            <a:stretch>
              <a:fillRect/>
            </a:stretch>
          </a:blipFill>
        </p:spPr>
        <p:txBody>
          <a:bodyPr wrap="square" lIns="0" tIns="0" rIns="0" bIns="0" rtlCol="0"/>
          <a:lstStyle/>
          <a:p>
            <a:pPr>
              <a:defRPr/>
            </a:pPr>
            <a:endParaRPr kumimoji="0" kern="0" smtClean="0">
              <a:solidFill>
                <a:prstClr val="black"/>
              </a:solidFill>
            </a:endParaRPr>
          </a:p>
        </p:txBody>
      </p:sp>
      <p:sp>
        <p:nvSpPr>
          <p:cNvPr id="130" name="object 127"/>
          <p:cNvSpPr txBox="1"/>
          <p:nvPr/>
        </p:nvSpPr>
        <p:spPr>
          <a:xfrm>
            <a:off x="5616365" y="3057484"/>
            <a:ext cx="704850" cy="276860"/>
          </a:xfrm>
          <a:prstGeom prst="rect">
            <a:avLst/>
          </a:prstGeom>
        </p:spPr>
        <p:txBody>
          <a:bodyPr vert="horz" wrap="square" lIns="0" tIns="0" rIns="0" bIns="0" rtlCol="0">
            <a:spAutoFit/>
          </a:bodyPr>
          <a:lstStyle/>
          <a:p>
            <a:pPr marL="76200" marR="5080" indent="-64135"/>
            <a:r>
              <a:rPr sz="900" spc="-10" dirty="0">
                <a:solidFill>
                  <a:prstClr val="black"/>
                </a:solidFill>
                <a:latin typeface="Verdana"/>
                <a:cs typeface="Verdana"/>
              </a:rPr>
              <a:t>B</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Ev</a:t>
            </a:r>
            <a:r>
              <a:rPr sz="900" spc="5" dirty="0">
                <a:solidFill>
                  <a:prstClr val="black"/>
                </a:solidFill>
                <a:latin typeface="Verdana"/>
                <a:cs typeface="Verdana"/>
              </a:rPr>
              <a:t>i</a:t>
            </a:r>
            <a:r>
              <a:rPr sz="900" dirty="0">
                <a:solidFill>
                  <a:prstClr val="black"/>
                </a:solidFill>
                <a:latin typeface="Verdana"/>
                <a:cs typeface="Verdana"/>
              </a:rPr>
              <a:t>de</a:t>
            </a:r>
            <a:r>
              <a:rPr sz="900" spc="-10" dirty="0">
                <a:solidFill>
                  <a:prstClr val="black"/>
                </a:solidFill>
                <a:latin typeface="Verdana"/>
                <a:cs typeface="Verdana"/>
              </a:rPr>
              <a:t>n</a:t>
            </a:r>
            <a:r>
              <a:rPr sz="900" spc="-5" dirty="0">
                <a:solidFill>
                  <a:prstClr val="black"/>
                </a:solidFill>
                <a:latin typeface="Verdana"/>
                <a:cs typeface="Verdana"/>
              </a:rPr>
              <a:t>c</a:t>
            </a:r>
            <a:r>
              <a:rPr sz="900" dirty="0">
                <a:solidFill>
                  <a:prstClr val="black"/>
                </a:solidFill>
                <a:latin typeface="Verdana"/>
                <a:cs typeface="Verdana"/>
              </a:rPr>
              <a:t>e </a:t>
            </a:r>
            <a:r>
              <a:rPr sz="900" spc="-5" dirty="0">
                <a:solidFill>
                  <a:prstClr val="black"/>
                </a:solidFill>
                <a:latin typeface="Verdana"/>
                <a:cs typeface="Verdana"/>
              </a:rPr>
              <a:t>Sy</a:t>
            </a:r>
            <a:r>
              <a:rPr sz="900" spc="-10" dirty="0">
                <a:solidFill>
                  <a:prstClr val="black"/>
                </a:solidFill>
                <a:latin typeface="Verdana"/>
                <a:cs typeface="Verdana"/>
              </a:rPr>
              <a:t>n</a:t>
            </a:r>
            <a:r>
              <a:rPr sz="900" spc="5" dirty="0">
                <a:solidFill>
                  <a:prstClr val="black"/>
                </a:solidFill>
                <a:latin typeface="Verdana"/>
                <a:cs typeface="Verdana"/>
              </a:rPr>
              <a:t>t</a:t>
            </a:r>
            <a:r>
              <a:rPr sz="900" spc="-10" dirty="0">
                <a:solidFill>
                  <a:prstClr val="black"/>
                </a:solidFill>
                <a:latin typeface="Verdana"/>
                <a:cs typeface="Verdana"/>
              </a:rPr>
              <a:t>h</a:t>
            </a:r>
            <a:r>
              <a:rPr sz="900" dirty="0">
                <a:solidFill>
                  <a:prstClr val="black"/>
                </a:solidFill>
                <a:latin typeface="Verdana"/>
                <a:cs typeface="Verdana"/>
              </a:rPr>
              <a:t>e</a:t>
            </a:r>
            <a:r>
              <a:rPr sz="900" spc="-5" dirty="0">
                <a:solidFill>
                  <a:prstClr val="black"/>
                </a:solidFill>
                <a:latin typeface="Verdana"/>
                <a:cs typeface="Verdana"/>
              </a:rPr>
              <a:t>s</a:t>
            </a:r>
            <a:r>
              <a:rPr sz="900" spc="5" dirty="0">
                <a:solidFill>
                  <a:prstClr val="black"/>
                </a:solidFill>
                <a:latin typeface="Verdana"/>
                <a:cs typeface="Verdana"/>
              </a:rPr>
              <a:t>i</a:t>
            </a:r>
            <a:r>
              <a:rPr sz="900" dirty="0">
                <a:solidFill>
                  <a:prstClr val="black"/>
                </a:solidFill>
                <a:latin typeface="Verdana"/>
                <a:cs typeface="Verdana"/>
              </a:rPr>
              <a:t>s</a:t>
            </a:r>
            <a:endParaRPr sz="900">
              <a:solidFill>
                <a:prstClr val="black"/>
              </a:solidFill>
              <a:latin typeface="Verdana"/>
              <a:cs typeface="Verdana"/>
            </a:endParaRPr>
          </a:p>
        </p:txBody>
      </p:sp>
      <p:sp>
        <p:nvSpPr>
          <p:cNvPr id="131" name="object 128"/>
          <p:cNvSpPr/>
          <p:nvPr/>
        </p:nvSpPr>
        <p:spPr>
          <a:xfrm>
            <a:off x="5342314" y="510667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2" name="object 129"/>
          <p:cNvSpPr/>
          <p:nvPr/>
        </p:nvSpPr>
        <p:spPr>
          <a:xfrm>
            <a:off x="5483349" y="5029200"/>
            <a:ext cx="1159763" cy="307847"/>
          </a:xfrm>
          <a:prstGeom prst="rect">
            <a:avLst/>
          </a:prstGeom>
          <a:blipFill>
            <a:blip r:embed="rId62" cstate="print"/>
            <a:stretch>
              <a:fillRect/>
            </a:stretch>
          </a:blipFill>
        </p:spPr>
        <p:txBody>
          <a:bodyPr wrap="square" lIns="0" tIns="0" rIns="0" bIns="0" rtlCol="0"/>
          <a:lstStyle/>
          <a:p>
            <a:pPr>
              <a:defRPr/>
            </a:pPr>
            <a:endParaRPr kumimoji="0" kern="0" smtClean="0">
              <a:solidFill>
                <a:prstClr val="black"/>
              </a:solidFill>
            </a:endParaRPr>
          </a:p>
        </p:txBody>
      </p:sp>
      <p:sp>
        <p:nvSpPr>
          <p:cNvPr id="134" name="object 131"/>
          <p:cNvSpPr/>
          <p:nvPr/>
        </p:nvSpPr>
        <p:spPr>
          <a:xfrm>
            <a:off x="5407685" y="4952593"/>
            <a:ext cx="1155763" cy="305346"/>
          </a:xfrm>
          <a:prstGeom prst="rect">
            <a:avLst/>
          </a:prstGeom>
          <a:blipFill>
            <a:blip r:embed="rId63" cstate="print"/>
            <a:stretch>
              <a:fillRect/>
            </a:stretch>
          </a:blipFill>
        </p:spPr>
        <p:txBody>
          <a:bodyPr wrap="square" lIns="0" tIns="0" rIns="0" bIns="0" rtlCol="0"/>
          <a:lstStyle/>
          <a:p>
            <a:pPr>
              <a:defRPr/>
            </a:pPr>
            <a:endParaRPr kumimoji="0" kern="0" smtClean="0">
              <a:solidFill>
                <a:prstClr val="black"/>
              </a:solidFill>
            </a:endParaRPr>
          </a:p>
        </p:txBody>
      </p:sp>
      <p:sp>
        <p:nvSpPr>
          <p:cNvPr id="135" name="object 132"/>
          <p:cNvSpPr txBox="1"/>
          <p:nvPr/>
        </p:nvSpPr>
        <p:spPr>
          <a:xfrm>
            <a:off x="5467308" y="495300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2:</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136" name="object 133"/>
          <p:cNvSpPr txBox="1"/>
          <p:nvPr/>
        </p:nvSpPr>
        <p:spPr>
          <a:xfrm>
            <a:off x="5711109" y="510540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2</a:t>
            </a:r>
          </a:p>
        </p:txBody>
      </p:sp>
      <p:sp>
        <p:nvSpPr>
          <p:cNvPr id="137" name="object 134"/>
          <p:cNvSpPr/>
          <p:nvPr/>
        </p:nvSpPr>
        <p:spPr>
          <a:xfrm>
            <a:off x="5404103" y="1888235"/>
            <a:ext cx="1228343"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138" name="object 135"/>
          <p:cNvSpPr/>
          <p:nvPr/>
        </p:nvSpPr>
        <p:spPr>
          <a:xfrm>
            <a:off x="5448300" y="1873008"/>
            <a:ext cx="1176527" cy="588251"/>
          </a:xfrm>
          <a:prstGeom prst="rect">
            <a:avLst/>
          </a:prstGeom>
          <a:blipFill>
            <a:blip r:embed="rId64" cstate="print"/>
            <a:stretch>
              <a:fillRect/>
            </a:stretch>
          </a:blipFill>
        </p:spPr>
        <p:txBody>
          <a:bodyPr wrap="square" lIns="0" tIns="0" rIns="0" bIns="0" rtlCol="0"/>
          <a:lstStyle/>
          <a:p>
            <a:pPr>
              <a:defRPr/>
            </a:pPr>
            <a:endParaRPr kumimoji="0" kern="0" smtClean="0">
              <a:solidFill>
                <a:prstClr val="black"/>
              </a:solidFill>
            </a:endParaRPr>
          </a:p>
        </p:txBody>
      </p:sp>
      <p:sp>
        <p:nvSpPr>
          <p:cNvPr id="139" name="object 136"/>
          <p:cNvSpPr/>
          <p:nvPr/>
        </p:nvSpPr>
        <p:spPr>
          <a:xfrm>
            <a:off x="5327459" y="1812239"/>
            <a:ext cx="122558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140" name="object 137"/>
          <p:cNvSpPr txBox="1"/>
          <p:nvPr/>
        </p:nvSpPr>
        <p:spPr>
          <a:xfrm>
            <a:off x="5705685"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5</a:t>
            </a:r>
            <a:endParaRPr sz="1200">
              <a:solidFill>
                <a:prstClr val="black"/>
              </a:solidFill>
              <a:latin typeface="Verdana"/>
              <a:cs typeface="Verdana"/>
            </a:endParaRPr>
          </a:p>
        </p:txBody>
      </p:sp>
      <p:sp>
        <p:nvSpPr>
          <p:cNvPr id="141" name="object 138"/>
          <p:cNvSpPr txBox="1"/>
          <p:nvPr/>
        </p:nvSpPr>
        <p:spPr>
          <a:xfrm>
            <a:off x="5428317" y="2044333"/>
            <a:ext cx="1022985" cy="139700"/>
          </a:xfrm>
          <a:prstGeom prst="rect">
            <a:avLst/>
          </a:prstGeom>
        </p:spPr>
        <p:txBody>
          <a:bodyPr vert="horz" wrap="square" lIns="0" tIns="0" rIns="0" bIns="0" rtlCol="0">
            <a:spAutoFit/>
          </a:bodyPr>
          <a:lstStyle/>
          <a:p>
            <a:pPr marL="12700"/>
            <a:r>
              <a:rPr sz="900" spc="-10" dirty="0">
                <a:solidFill>
                  <a:prstClr val="black"/>
                </a:solidFill>
                <a:latin typeface="Verdana"/>
                <a:cs typeface="Verdana"/>
              </a:rPr>
              <a:t>B</a:t>
            </a:r>
            <a:r>
              <a:rPr sz="900" spc="-5" dirty="0">
                <a:solidFill>
                  <a:prstClr val="black"/>
                </a:solidFill>
                <a:latin typeface="Verdana"/>
                <a:cs typeface="Verdana"/>
              </a:rPr>
              <a:t>/</a:t>
            </a:r>
            <a:r>
              <a:rPr sz="900" dirty="0">
                <a:solidFill>
                  <a:prstClr val="black"/>
                </a:solidFill>
                <a:latin typeface="Verdana"/>
                <a:cs typeface="Verdana"/>
              </a:rPr>
              <a:t>R</a:t>
            </a:r>
            <a:r>
              <a:rPr sz="900" spc="5" dirty="0">
                <a:solidFill>
                  <a:prstClr val="black"/>
                </a:solidFill>
                <a:latin typeface="Verdana"/>
                <a:cs typeface="Verdana"/>
              </a:rPr>
              <a:t> i</a:t>
            </a:r>
            <a:r>
              <a:rPr sz="900" spc="-10" dirty="0">
                <a:solidFill>
                  <a:prstClr val="black"/>
                </a:solidFill>
                <a:latin typeface="Verdana"/>
                <a:cs typeface="Verdana"/>
              </a:rPr>
              <a:t>n</a:t>
            </a:r>
            <a:r>
              <a:rPr sz="900" spc="5" dirty="0">
                <a:solidFill>
                  <a:prstClr val="black"/>
                </a:solidFill>
                <a:latin typeface="Verdana"/>
                <a:cs typeface="Verdana"/>
              </a:rPr>
              <a:t>t</a:t>
            </a:r>
            <a:r>
              <a:rPr sz="900" dirty="0">
                <a:solidFill>
                  <a:prstClr val="black"/>
                </a:solidFill>
                <a:latin typeface="Verdana"/>
                <a:cs typeface="Verdana"/>
              </a:rPr>
              <a:t>eg</a:t>
            </a:r>
            <a:r>
              <a:rPr sz="900" spc="-5" dirty="0">
                <a:solidFill>
                  <a:prstClr val="black"/>
                </a:solidFill>
                <a:latin typeface="Verdana"/>
                <a:cs typeface="Verdana"/>
              </a:rPr>
              <a:t>ra</a:t>
            </a:r>
            <a:r>
              <a:rPr sz="900" spc="5" dirty="0">
                <a:solidFill>
                  <a:prstClr val="black"/>
                </a:solidFill>
                <a:latin typeface="Verdana"/>
                <a:cs typeface="Verdana"/>
              </a:rPr>
              <a:t>tio</a:t>
            </a:r>
            <a:r>
              <a:rPr sz="900" dirty="0">
                <a:solidFill>
                  <a:prstClr val="black"/>
                </a:solidFill>
                <a:latin typeface="Verdana"/>
                <a:cs typeface="Verdana"/>
              </a:rPr>
              <a:t>n</a:t>
            </a:r>
            <a:r>
              <a:rPr sz="900" spc="-25" dirty="0">
                <a:solidFill>
                  <a:prstClr val="black"/>
                </a:solidFill>
                <a:latin typeface="Verdana"/>
                <a:cs typeface="Verdana"/>
              </a:rPr>
              <a:t> </a:t>
            </a:r>
            <a:r>
              <a:rPr sz="900" dirty="0">
                <a:solidFill>
                  <a:prstClr val="black"/>
                </a:solidFill>
                <a:latin typeface="Verdana"/>
                <a:cs typeface="Verdana"/>
              </a:rPr>
              <a:t>&amp;</a:t>
            </a:r>
            <a:endParaRPr sz="900">
              <a:solidFill>
                <a:prstClr val="black"/>
              </a:solidFill>
              <a:latin typeface="Verdana"/>
              <a:cs typeface="Verdana"/>
            </a:endParaRPr>
          </a:p>
        </p:txBody>
      </p:sp>
      <p:sp>
        <p:nvSpPr>
          <p:cNvPr id="142" name="object 139"/>
          <p:cNvSpPr txBox="1"/>
          <p:nvPr/>
        </p:nvSpPr>
        <p:spPr>
          <a:xfrm>
            <a:off x="5507527" y="2181493"/>
            <a:ext cx="86614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dirty="0">
                <a:solidFill>
                  <a:prstClr val="black"/>
                </a:solidFill>
                <a:latin typeface="Verdana"/>
                <a:cs typeface="Verdana"/>
              </a:rPr>
              <a:t>e</a:t>
            </a:r>
            <a:r>
              <a:rPr sz="900" spc="-5" dirty="0">
                <a:solidFill>
                  <a:prstClr val="black"/>
                </a:solidFill>
                <a:latin typeface="Verdana"/>
                <a:cs typeface="Verdana"/>
              </a:rPr>
              <a:t>s</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a:t>
            </a:r>
            <a:r>
              <a:rPr sz="900" spc="-5" dirty="0">
                <a:solidFill>
                  <a:prstClr val="black"/>
                </a:solidFill>
                <a:latin typeface="Verdana"/>
                <a:cs typeface="Verdana"/>
              </a:rPr>
              <a:t>a</a:t>
            </a:r>
            <a:r>
              <a:rPr sz="900" spc="5" dirty="0">
                <a:solidFill>
                  <a:prstClr val="black"/>
                </a:solidFill>
                <a:latin typeface="Verdana"/>
                <a:cs typeface="Verdana"/>
              </a:rPr>
              <a:t>tio</a:t>
            </a:r>
            <a:r>
              <a:rPr sz="900" dirty="0">
                <a:solidFill>
                  <a:prstClr val="black"/>
                </a:solidFill>
                <a:latin typeface="Verdana"/>
                <a:cs typeface="Verdana"/>
              </a:rPr>
              <a:t>n</a:t>
            </a:r>
            <a:endParaRPr sz="900">
              <a:solidFill>
                <a:prstClr val="black"/>
              </a:solidFill>
              <a:latin typeface="Verdana"/>
              <a:cs typeface="Verdana"/>
            </a:endParaRPr>
          </a:p>
        </p:txBody>
      </p:sp>
      <p:sp>
        <p:nvSpPr>
          <p:cNvPr id="143" name="object 140"/>
          <p:cNvSpPr/>
          <p:nvPr/>
        </p:nvSpPr>
        <p:spPr>
          <a:xfrm>
            <a:off x="4100384" y="2218442"/>
            <a:ext cx="0" cy="1597025"/>
          </a:xfrm>
          <a:custGeom>
            <a:avLst/>
            <a:gdLst/>
            <a:ahLst/>
            <a:cxnLst/>
            <a:rect l="l" t="t" r="r" b="b"/>
            <a:pathLst>
              <a:path h="1597025">
                <a:moveTo>
                  <a:pt x="0" y="0"/>
                </a:moveTo>
                <a:lnTo>
                  <a:pt x="0" y="15967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4" name="object 141"/>
          <p:cNvSpPr/>
          <p:nvPr/>
        </p:nvSpPr>
        <p:spPr>
          <a:xfrm>
            <a:off x="4106326" y="262184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5" name="object 142"/>
          <p:cNvSpPr/>
          <p:nvPr/>
        </p:nvSpPr>
        <p:spPr>
          <a:xfrm>
            <a:off x="4106326" y="304765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6" name="object 143"/>
          <p:cNvSpPr/>
          <p:nvPr/>
        </p:nvSpPr>
        <p:spPr>
          <a:xfrm>
            <a:off x="4106326" y="342864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7" name="object 144"/>
          <p:cNvSpPr/>
          <p:nvPr/>
        </p:nvSpPr>
        <p:spPr>
          <a:xfrm>
            <a:off x="4250433" y="2570988"/>
            <a:ext cx="979931" cy="300215"/>
          </a:xfrm>
          <a:prstGeom prst="rect">
            <a:avLst/>
          </a:prstGeom>
          <a:blipFill>
            <a:blip r:embed="rId65" cstate="print"/>
            <a:stretch>
              <a:fillRect/>
            </a:stretch>
          </a:blipFill>
        </p:spPr>
        <p:txBody>
          <a:bodyPr wrap="square" lIns="0" tIns="0" rIns="0" bIns="0" rtlCol="0"/>
          <a:lstStyle/>
          <a:p>
            <a:pPr>
              <a:defRPr/>
            </a:pPr>
            <a:endParaRPr kumimoji="0" kern="0" smtClean="0">
              <a:solidFill>
                <a:prstClr val="black"/>
              </a:solidFill>
            </a:endParaRPr>
          </a:p>
        </p:txBody>
      </p:sp>
      <p:sp>
        <p:nvSpPr>
          <p:cNvPr id="148" name="object 145"/>
          <p:cNvSpPr/>
          <p:nvPr/>
        </p:nvSpPr>
        <p:spPr>
          <a:xfrm>
            <a:off x="4255007" y="2628900"/>
            <a:ext cx="1005839" cy="216407"/>
          </a:xfrm>
          <a:prstGeom prst="rect">
            <a:avLst/>
          </a:prstGeom>
          <a:blipFill>
            <a:blip r:embed="rId66" cstate="print"/>
            <a:stretch>
              <a:fillRect/>
            </a:stretch>
          </a:blipFill>
        </p:spPr>
        <p:txBody>
          <a:bodyPr wrap="square" lIns="0" tIns="0" rIns="0" bIns="0" rtlCol="0"/>
          <a:lstStyle/>
          <a:p>
            <a:pPr>
              <a:defRPr/>
            </a:pPr>
            <a:endParaRPr kumimoji="0" kern="0" smtClean="0">
              <a:solidFill>
                <a:prstClr val="black"/>
              </a:solidFill>
            </a:endParaRPr>
          </a:p>
        </p:txBody>
      </p:sp>
      <p:sp>
        <p:nvSpPr>
          <p:cNvPr id="149" name="object 146"/>
          <p:cNvSpPr/>
          <p:nvPr/>
        </p:nvSpPr>
        <p:spPr>
          <a:xfrm>
            <a:off x="4174667" y="2494381"/>
            <a:ext cx="976020" cy="298348"/>
          </a:xfrm>
          <a:prstGeom prst="rect">
            <a:avLst/>
          </a:prstGeom>
          <a:blipFill>
            <a:blip r:embed="rId67" cstate="print"/>
            <a:stretch>
              <a:fillRect/>
            </a:stretch>
          </a:blipFill>
        </p:spPr>
        <p:txBody>
          <a:bodyPr wrap="square" lIns="0" tIns="0" rIns="0" bIns="0" rtlCol="0"/>
          <a:lstStyle/>
          <a:p>
            <a:pPr>
              <a:defRPr/>
            </a:pPr>
            <a:endParaRPr kumimoji="0" kern="0" smtClean="0">
              <a:solidFill>
                <a:prstClr val="black"/>
              </a:solidFill>
            </a:endParaRPr>
          </a:p>
        </p:txBody>
      </p:sp>
      <p:sp>
        <p:nvSpPr>
          <p:cNvPr id="150" name="object 147"/>
          <p:cNvSpPr txBox="1"/>
          <p:nvPr/>
        </p:nvSpPr>
        <p:spPr>
          <a:xfrm>
            <a:off x="4227504" y="2586010"/>
            <a:ext cx="870585"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1: </a:t>
            </a:r>
            <a:r>
              <a:rPr sz="800" spc="-5" dirty="0">
                <a:solidFill>
                  <a:prstClr val="black"/>
                </a:solidFill>
                <a:latin typeface="Verdana"/>
                <a:cs typeface="Verdana"/>
              </a:rPr>
              <a:t>U</a:t>
            </a:r>
            <a:r>
              <a:rPr sz="800" dirty="0">
                <a:solidFill>
                  <a:prstClr val="black"/>
                </a:solidFill>
                <a:latin typeface="Verdana"/>
                <a:cs typeface="Verdana"/>
              </a:rPr>
              <a:t>K</a:t>
            </a:r>
            <a:endParaRPr sz="800">
              <a:solidFill>
                <a:prstClr val="black"/>
              </a:solidFill>
              <a:latin typeface="Verdana"/>
              <a:cs typeface="Verdana"/>
            </a:endParaRPr>
          </a:p>
        </p:txBody>
      </p:sp>
      <p:sp>
        <p:nvSpPr>
          <p:cNvPr id="151" name="object 148"/>
          <p:cNvSpPr/>
          <p:nvPr/>
        </p:nvSpPr>
        <p:spPr>
          <a:xfrm>
            <a:off x="4250433" y="2994650"/>
            <a:ext cx="979931" cy="254504"/>
          </a:xfrm>
          <a:prstGeom prst="rect">
            <a:avLst/>
          </a:prstGeom>
          <a:blipFill>
            <a:blip r:embed="rId68" cstate="print"/>
            <a:stretch>
              <a:fillRect/>
            </a:stretch>
          </a:blipFill>
        </p:spPr>
        <p:txBody>
          <a:bodyPr wrap="square" lIns="0" tIns="0" rIns="0" bIns="0" rtlCol="0"/>
          <a:lstStyle/>
          <a:p>
            <a:pPr>
              <a:defRPr/>
            </a:pPr>
            <a:endParaRPr kumimoji="0" kern="0" smtClean="0">
              <a:solidFill>
                <a:prstClr val="black"/>
              </a:solidFill>
            </a:endParaRPr>
          </a:p>
        </p:txBody>
      </p:sp>
      <p:sp>
        <p:nvSpPr>
          <p:cNvPr id="152" name="object 149"/>
          <p:cNvSpPr/>
          <p:nvPr/>
        </p:nvSpPr>
        <p:spPr>
          <a:xfrm>
            <a:off x="4251957" y="3022091"/>
            <a:ext cx="1010411" cy="216407"/>
          </a:xfrm>
          <a:prstGeom prst="rect">
            <a:avLst/>
          </a:prstGeom>
          <a:blipFill>
            <a:blip r:embed="rId69" cstate="print"/>
            <a:stretch>
              <a:fillRect/>
            </a:stretch>
          </a:blipFill>
        </p:spPr>
        <p:txBody>
          <a:bodyPr wrap="square" lIns="0" tIns="0" rIns="0" bIns="0" rtlCol="0"/>
          <a:lstStyle/>
          <a:p>
            <a:pPr>
              <a:defRPr/>
            </a:pPr>
            <a:endParaRPr kumimoji="0" kern="0" smtClean="0">
              <a:solidFill>
                <a:prstClr val="black"/>
              </a:solidFill>
            </a:endParaRPr>
          </a:p>
        </p:txBody>
      </p:sp>
      <p:sp>
        <p:nvSpPr>
          <p:cNvPr id="153" name="object 150"/>
          <p:cNvSpPr/>
          <p:nvPr/>
        </p:nvSpPr>
        <p:spPr>
          <a:xfrm>
            <a:off x="4174667" y="2918790"/>
            <a:ext cx="976020" cy="250723"/>
          </a:xfrm>
          <a:prstGeom prst="rect">
            <a:avLst/>
          </a:prstGeom>
          <a:blipFill>
            <a:blip r:embed="rId70" cstate="print"/>
            <a:stretch>
              <a:fillRect/>
            </a:stretch>
          </a:blipFill>
        </p:spPr>
        <p:txBody>
          <a:bodyPr wrap="square" lIns="0" tIns="0" rIns="0" bIns="0" rtlCol="0"/>
          <a:lstStyle/>
          <a:p>
            <a:pPr>
              <a:defRPr/>
            </a:pPr>
            <a:endParaRPr kumimoji="0" kern="0" smtClean="0">
              <a:solidFill>
                <a:prstClr val="black"/>
              </a:solidFill>
            </a:endParaRPr>
          </a:p>
        </p:txBody>
      </p:sp>
      <p:sp>
        <p:nvSpPr>
          <p:cNvPr id="154" name="object 151"/>
          <p:cNvSpPr txBox="1"/>
          <p:nvPr/>
        </p:nvSpPr>
        <p:spPr>
          <a:xfrm>
            <a:off x="4224456" y="2979534"/>
            <a:ext cx="87503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2: DK</a:t>
            </a:r>
            <a:endParaRPr sz="800">
              <a:solidFill>
                <a:prstClr val="black"/>
              </a:solidFill>
              <a:latin typeface="Verdana"/>
              <a:cs typeface="Verdana"/>
            </a:endParaRPr>
          </a:p>
        </p:txBody>
      </p:sp>
      <p:sp>
        <p:nvSpPr>
          <p:cNvPr id="155" name="object 152"/>
          <p:cNvSpPr/>
          <p:nvPr/>
        </p:nvSpPr>
        <p:spPr>
          <a:xfrm>
            <a:off x="4251957" y="3381745"/>
            <a:ext cx="979931" cy="242315"/>
          </a:xfrm>
          <a:prstGeom prst="rect">
            <a:avLst/>
          </a:prstGeom>
          <a:blipFill>
            <a:blip r:embed="rId71" cstate="print"/>
            <a:stretch>
              <a:fillRect/>
            </a:stretch>
          </a:blipFill>
        </p:spPr>
        <p:txBody>
          <a:bodyPr wrap="square" lIns="0" tIns="0" rIns="0" bIns="0" rtlCol="0"/>
          <a:lstStyle/>
          <a:p>
            <a:pPr>
              <a:defRPr/>
            </a:pPr>
            <a:endParaRPr kumimoji="0" kern="0" smtClean="0">
              <a:solidFill>
                <a:prstClr val="black"/>
              </a:solidFill>
            </a:endParaRPr>
          </a:p>
        </p:txBody>
      </p:sp>
      <p:sp>
        <p:nvSpPr>
          <p:cNvPr id="156" name="object 153"/>
          <p:cNvSpPr/>
          <p:nvPr/>
        </p:nvSpPr>
        <p:spPr>
          <a:xfrm>
            <a:off x="4262627" y="3407664"/>
            <a:ext cx="993647" cy="216407"/>
          </a:xfrm>
          <a:prstGeom prst="rect">
            <a:avLst/>
          </a:prstGeom>
          <a:blipFill>
            <a:blip r:embed="rId72" cstate="print"/>
            <a:stretch>
              <a:fillRect/>
            </a:stretch>
          </a:blipFill>
        </p:spPr>
        <p:txBody>
          <a:bodyPr wrap="square" lIns="0" tIns="0" rIns="0" bIns="0" rtlCol="0"/>
          <a:lstStyle/>
          <a:p>
            <a:pPr>
              <a:defRPr/>
            </a:pPr>
            <a:endParaRPr kumimoji="0" kern="0" smtClean="0">
              <a:solidFill>
                <a:prstClr val="black"/>
              </a:solidFill>
            </a:endParaRPr>
          </a:p>
        </p:txBody>
      </p:sp>
      <p:sp>
        <p:nvSpPr>
          <p:cNvPr id="157" name="object 154"/>
          <p:cNvSpPr/>
          <p:nvPr/>
        </p:nvSpPr>
        <p:spPr>
          <a:xfrm>
            <a:off x="4176153" y="3305378"/>
            <a:ext cx="976020" cy="239522"/>
          </a:xfrm>
          <a:prstGeom prst="rect">
            <a:avLst/>
          </a:prstGeom>
          <a:blipFill>
            <a:blip r:embed="rId73" cstate="print"/>
            <a:stretch>
              <a:fillRect/>
            </a:stretch>
          </a:blipFill>
        </p:spPr>
        <p:txBody>
          <a:bodyPr wrap="square" lIns="0" tIns="0" rIns="0" bIns="0" rtlCol="0"/>
          <a:lstStyle/>
          <a:p>
            <a:pPr>
              <a:defRPr/>
            </a:pPr>
            <a:endParaRPr kumimoji="0" kern="0" smtClean="0">
              <a:solidFill>
                <a:prstClr val="black"/>
              </a:solidFill>
            </a:endParaRPr>
          </a:p>
        </p:txBody>
      </p:sp>
      <p:sp>
        <p:nvSpPr>
          <p:cNvPr id="158" name="object 155"/>
          <p:cNvSpPr txBox="1"/>
          <p:nvPr/>
        </p:nvSpPr>
        <p:spPr>
          <a:xfrm>
            <a:off x="4235118" y="3365606"/>
            <a:ext cx="858519"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3: </a:t>
            </a:r>
            <a:r>
              <a:rPr sz="800" spc="-5" dirty="0">
                <a:solidFill>
                  <a:prstClr val="black"/>
                </a:solidFill>
                <a:latin typeface="Verdana"/>
                <a:cs typeface="Verdana"/>
              </a:rPr>
              <a:t>N</a:t>
            </a:r>
            <a:r>
              <a:rPr sz="800" dirty="0">
                <a:solidFill>
                  <a:prstClr val="black"/>
                </a:solidFill>
                <a:latin typeface="Verdana"/>
                <a:cs typeface="Verdana"/>
              </a:rPr>
              <a:t>L</a:t>
            </a:r>
            <a:endParaRPr sz="800">
              <a:solidFill>
                <a:prstClr val="black"/>
              </a:solidFill>
              <a:latin typeface="Verdana"/>
              <a:cs typeface="Verdana"/>
            </a:endParaRPr>
          </a:p>
        </p:txBody>
      </p:sp>
      <p:sp>
        <p:nvSpPr>
          <p:cNvPr id="159" name="object 156"/>
          <p:cNvSpPr/>
          <p:nvPr/>
        </p:nvSpPr>
        <p:spPr>
          <a:xfrm>
            <a:off x="4100384" y="380963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60" name="object 157"/>
          <p:cNvSpPr/>
          <p:nvPr/>
        </p:nvSpPr>
        <p:spPr>
          <a:xfrm>
            <a:off x="4264149" y="3756659"/>
            <a:ext cx="989075" cy="254495"/>
          </a:xfrm>
          <a:prstGeom prst="rect">
            <a:avLst/>
          </a:prstGeom>
          <a:blipFill>
            <a:blip r:embed="rId74" cstate="print"/>
            <a:stretch>
              <a:fillRect/>
            </a:stretch>
          </a:blipFill>
        </p:spPr>
        <p:txBody>
          <a:bodyPr wrap="square" lIns="0" tIns="0" rIns="0" bIns="0" rtlCol="0"/>
          <a:lstStyle/>
          <a:p>
            <a:pPr>
              <a:defRPr/>
            </a:pPr>
            <a:endParaRPr kumimoji="0" kern="0" smtClean="0">
              <a:solidFill>
                <a:prstClr val="black"/>
              </a:solidFill>
            </a:endParaRPr>
          </a:p>
        </p:txBody>
      </p:sp>
      <p:sp>
        <p:nvSpPr>
          <p:cNvPr id="161" name="object 158"/>
          <p:cNvSpPr/>
          <p:nvPr/>
        </p:nvSpPr>
        <p:spPr>
          <a:xfrm>
            <a:off x="4287011" y="3784091"/>
            <a:ext cx="978407" cy="216407"/>
          </a:xfrm>
          <a:prstGeom prst="rect">
            <a:avLst/>
          </a:prstGeom>
          <a:blipFill>
            <a:blip r:embed="rId75" cstate="print"/>
            <a:stretch>
              <a:fillRect/>
            </a:stretch>
          </a:blipFill>
        </p:spPr>
        <p:txBody>
          <a:bodyPr wrap="square" lIns="0" tIns="0" rIns="0" bIns="0" rtlCol="0"/>
          <a:lstStyle/>
          <a:p>
            <a:pPr>
              <a:defRPr/>
            </a:pPr>
            <a:endParaRPr kumimoji="0" kern="0" smtClean="0">
              <a:solidFill>
                <a:prstClr val="black"/>
              </a:solidFill>
            </a:endParaRPr>
          </a:p>
        </p:txBody>
      </p:sp>
      <p:sp>
        <p:nvSpPr>
          <p:cNvPr id="162" name="object 159"/>
          <p:cNvSpPr/>
          <p:nvPr/>
        </p:nvSpPr>
        <p:spPr>
          <a:xfrm>
            <a:off x="4188028" y="3680764"/>
            <a:ext cx="986409" cy="250723"/>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163" name="object 160"/>
          <p:cNvSpPr txBox="1"/>
          <p:nvPr/>
        </p:nvSpPr>
        <p:spPr>
          <a:xfrm>
            <a:off x="4259600" y="3741511"/>
            <a:ext cx="84264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4: </a:t>
            </a:r>
            <a:r>
              <a:rPr sz="800" spc="-5" dirty="0">
                <a:solidFill>
                  <a:prstClr val="black"/>
                </a:solidFill>
                <a:latin typeface="Verdana"/>
                <a:cs typeface="Verdana"/>
              </a:rPr>
              <a:t>PL</a:t>
            </a:r>
            <a:endParaRPr sz="800">
              <a:solidFill>
                <a:prstClr val="black"/>
              </a:solidFill>
              <a:latin typeface="Verdana"/>
              <a:cs typeface="Verdana"/>
            </a:endParaRPr>
          </a:p>
        </p:txBody>
      </p:sp>
      <p:sp>
        <p:nvSpPr>
          <p:cNvPr id="164" name="object 161"/>
          <p:cNvSpPr/>
          <p:nvPr/>
        </p:nvSpPr>
        <p:spPr>
          <a:xfrm>
            <a:off x="4162044" y="1888235"/>
            <a:ext cx="1161287" cy="533399"/>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65" name="object 162"/>
          <p:cNvSpPr/>
          <p:nvPr/>
        </p:nvSpPr>
        <p:spPr>
          <a:xfrm>
            <a:off x="4255005" y="1873008"/>
            <a:ext cx="1013450" cy="588251"/>
          </a:xfrm>
          <a:prstGeom prst="rect">
            <a:avLst/>
          </a:prstGeom>
          <a:blipFill>
            <a:blip r:embed="rId78" cstate="print"/>
            <a:stretch>
              <a:fillRect/>
            </a:stretch>
          </a:blipFill>
        </p:spPr>
        <p:txBody>
          <a:bodyPr wrap="square" lIns="0" tIns="0" rIns="0" bIns="0" rtlCol="0"/>
          <a:lstStyle/>
          <a:p>
            <a:pPr>
              <a:defRPr/>
            </a:pPr>
            <a:endParaRPr kumimoji="0" kern="0" smtClean="0">
              <a:solidFill>
                <a:prstClr val="black"/>
              </a:solidFill>
            </a:endParaRPr>
          </a:p>
        </p:txBody>
      </p:sp>
      <p:sp>
        <p:nvSpPr>
          <p:cNvPr id="166" name="object 163"/>
          <p:cNvSpPr/>
          <p:nvPr/>
        </p:nvSpPr>
        <p:spPr>
          <a:xfrm>
            <a:off x="4085526" y="1812239"/>
            <a:ext cx="1158735" cy="530860"/>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67" name="object 164"/>
          <p:cNvSpPr txBox="1"/>
          <p:nvPr/>
        </p:nvSpPr>
        <p:spPr>
          <a:xfrm>
            <a:off x="44300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4</a:t>
            </a:r>
            <a:endParaRPr sz="1200">
              <a:solidFill>
                <a:prstClr val="black"/>
              </a:solidFill>
              <a:latin typeface="Verdana"/>
              <a:cs typeface="Verdana"/>
            </a:endParaRPr>
          </a:p>
        </p:txBody>
      </p:sp>
      <p:sp>
        <p:nvSpPr>
          <p:cNvPr id="168" name="object 165"/>
          <p:cNvSpPr txBox="1"/>
          <p:nvPr/>
        </p:nvSpPr>
        <p:spPr>
          <a:xfrm>
            <a:off x="4234971" y="2044333"/>
            <a:ext cx="860425" cy="276860"/>
          </a:xfrm>
          <a:prstGeom prst="rect">
            <a:avLst/>
          </a:prstGeom>
        </p:spPr>
        <p:txBody>
          <a:bodyPr vert="horz" wrap="square" lIns="0" tIns="0" rIns="0" bIns="0" rtlCol="0">
            <a:spAutoFit/>
          </a:bodyPr>
          <a:lstStyle/>
          <a:p>
            <a:pPr marL="12700" marR="5080" indent="36195"/>
            <a:r>
              <a:rPr sz="900" spc="-5" dirty="0">
                <a:solidFill>
                  <a:prstClr val="black"/>
                </a:solidFill>
                <a:latin typeface="Verdana"/>
                <a:cs typeface="Verdana"/>
              </a:rPr>
              <a:t>N</a:t>
            </a:r>
            <a:r>
              <a:rPr sz="900" dirty="0">
                <a:solidFill>
                  <a:prstClr val="black"/>
                </a:solidFill>
                <a:latin typeface="Verdana"/>
                <a:cs typeface="Verdana"/>
              </a:rPr>
              <a:t>ew </a:t>
            </a:r>
            <a:r>
              <a:rPr sz="900" spc="5" dirty="0">
                <a:solidFill>
                  <a:prstClr val="black"/>
                </a:solidFill>
                <a:latin typeface="Verdana"/>
                <a:cs typeface="Verdana"/>
              </a:rPr>
              <a:t>tool</a:t>
            </a:r>
            <a:r>
              <a:rPr sz="900" dirty="0">
                <a:solidFill>
                  <a:prstClr val="black"/>
                </a:solidFill>
                <a:latin typeface="Verdana"/>
                <a:cs typeface="Verdana"/>
              </a:rPr>
              <a:t>s</a:t>
            </a:r>
            <a:r>
              <a:rPr sz="900" spc="-20"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or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a</a:t>
            </a:r>
            <a:r>
              <a:rPr sz="900" spc="-2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oll</a:t>
            </a:r>
            <a:r>
              <a:rPr sz="900" dirty="0">
                <a:solidFill>
                  <a:prstClr val="black"/>
                </a:solidFill>
                <a:latin typeface="Verdana"/>
                <a:cs typeface="Verdana"/>
              </a:rPr>
              <a:t>e</a:t>
            </a:r>
            <a:r>
              <a:rPr sz="900" spc="-5" dirty="0">
                <a:solidFill>
                  <a:prstClr val="black"/>
                </a:solidFill>
                <a:latin typeface="Verdana"/>
                <a:cs typeface="Verdana"/>
              </a:rPr>
              <a:t>c</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169" name="object 166"/>
          <p:cNvSpPr/>
          <p:nvPr/>
        </p:nvSpPr>
        <p:spPr>
          <a:xfrm>
            <a:off x="6662981" y="2292680"/>
            <a:ext cx="0" cy="1689735"/>
          </a:xfrm>
          <a:custGeom>
            <a:avLst/>
            <a:gdLst/>
            <a:ahLst/>
            <a:cxnLst/>
            <a:rect l="l" t="t" r="r" b="b"/>
            <a:pathLst>
              <a:path h="1689735">
                <a:moveTo>
                  <a:pt x="0" y="0"/>
                </a:moveTo>
                <a:lnTo>
                  <a:pt x="0" y="168923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0" name="object 167"/>
          <p:cNvSpPr/>
          <p:nvPr/>
        </p:nvSpPr>
        <p:spPr>
          <a:xfrm>
            <a:off x="6671894"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1" name="object 168"/>
          <p:cNvSpPr/>
          <p:nvPr/>
        </p:nvSpPr>
        <p:spPr>
          <a:xfrm>
            <a:off x="6662981" y="397911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2" name="object 169"/>
          <p:cNvSpPr/>
          <p:nvPr/>
        </p:nvSpPr>
        <p:spPr>
          <a:xfrm>
            <a:off x="7281671" y="3118103"/>
            <a:ext cx="539495" cy="216407"/>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73" name="object 170"/>
          <p:cNvSpPr/>
          <p:nvPr/>
        </p:nvSpPr>
        <p:spPr>
          <a:xfrm>
            <a:off x="7255764" y="3140953"/>
            <a:ext cx="667511" cy="242315"/>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174" name="object 171"/>
          <p:cNvSpPr/>
          <p:nvPr/>
        </p:nvSpPr>
        <p:spPr>
          <a:xfrm>
            <a:off x="7205205" y="3042056"/>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75" name="object 172"/>
          <p:cNvSpPr txBox="1"/>
          <p:nvPr/>
        </p:nvSpPr>
        <p:spPr>
          <a:xfrm>
            <a:off x="7236055" y="3103150"/>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76" name="object 173"/>
          <p:cNvSpPr/>
          <p:nvPr/>
        </p:nvSpPr>
        <p:spPr>
          <a:xfrm>
            <a:off x="7070025" y="2872567"/>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7" name="object 174"/>
          <p:cNvSpPr/>
          <p:nvPr/>
        </p:nvSpPr>
        <p:spPr>
          <a:xfrm>
            <a:off x="7070025" y="313589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8" name="object 175"/>
          <p:cNvSpPr/>
          <p:nvPr/>
        </p:nvSpPr>
        <p:spPr>
          <a:xfrm>
            <a:off x="7070025" y="334880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9" name="object 176"/>
          <p:cNvSpPr/>
          <p:nvPr/>
        </p:nvSpPr>
        <p:spPr>
          <a:xfrm>
            <a:off x="7281671" y="3351264"/>
            <a:ext cx="539495" cy="214883"/>
          </a:xfrm>
          <a:prstGeom prst="rect">
            <a:avLst/>
          </a:prstGeom>
          <a:blipFill>
            <a:blip r:embed="rId83" cstate="print"/>
            <a:stretch>
              <a:fillRect/>
            </a:stretch>
          </a:blipFill>
        </p:spPr>
        <p:txBody>
          <a:bodyPr wrap="square" lIns="0" tIns="0" rIns="0" bIns="0" rtlCol="0"/>
          <a:lstStyle/>
          <a:p>
            <a:pPr>
              <a:defRPr/>
            </a:pPr>
            <a:endParaRPr kumimoji="0" kern="0" smtClean="0">
              <a:solidFill>
                <a:prstClr val="black"/>
              </a:solidFill>
            </a:endParaRPr>
          </a:p>
        </p:txBody>
      </p:sp>
      <p:sp>
        <p:nvSpPr>
          <p:cNvPr id="180" name="object 177"/>
          <p:cNvSpPr/>
          <p:nvPr/>
        </p:nvSpPr>
        <p:spPr>
          <a:xfrm>
            <a:off x="7255764" y="3372601"/>
            <a:ext cx="667511" cy="242315"/>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81" name="object 178"/>
          <p:cNvSpPr/>
          <p:nvPr/>
        </p:nvSpPr>
        <p:spPr>
          <a:xfrm>
            <a:off x="7205205" y="3274567"/>
            <a:ext cx="536282" cy="212902"/>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82" name="object 179"/>
          <p:cNvSpPr txBox="1"/>
          <p:nvPr/>
        </p:nvSpPr>
        <p:spPr>
          <a:xfrm>
            <a:off x="7236055" y="3335665"/>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183" name="object 180"/>
          <p:cNvSpPr/>
          <p:nvPr/>
        </p:nvSpPr>
        <p:spPr>
          <a:xfrm>
            <a:off x="7070025" y="355050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84" name="object 181"/>
          <p:cNvSpPr txBox="1"/>
          <p:nvPr/>
        </p:nvSpPr>
        <p:spPr>
          <a:xfrm>
            <a:off x="7298805" y="350509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185" name="object 182"/>
          <p:cNvSpPr/>
          <p:nvPr/>
        </p:nvSpPr>
        <p:spPr>
          <a:xfrm>
            <a:off x="6793991" y="2577083"/>
            <a:ext cx="1097279" cy="384047"/>
          </a:xfrm>
          <a:prstGeom prst="rect">
            <a:avLst/>
          </a:prstGeom>
          <a:blipFill>
            <a:blip r:embed="rId86" cstate="print"/>
            <a:stretch>
              <a:fillRect/>
            </a:stretch>
          </a:blipFill>
        </p:spPr>
        <p:txBody>
          <a:bodyPr wrap="square" lIns="0" tIns="0" rIns="0" bIns="0" rtlCol="0"/>
          <a:lstStyle/>
          <a:p>
            <a:pPr>
              <a:defRPr/>
            </a:pPr>
            <a:endParaRPr kumimoji="0" kern="0" smtClean="0">
              <a:solidFill>
                <a:prstClr val="black"/>
              </a:solidFill>
            </a:endParaRPr>
          </a:p>
        </p:txBody>
      </p:sp>
      <p:sp>
        <p:nvSpPr>
          <p:cNvPr id="186" name="object 183"/>
          <p:cNvSpPr/>
          <p:nvPr/>
        </p:nvSpPr>
        <p:spPr>
          <a:xfrm>
            <a:off x="6845804" y="2596889"/>
            <a:ext cx="1031747" cy="379475"/>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87" name="object 184"/>
          <p:cNvSpPr/>
          <p:nvPr/>
        </p:nvSpPr>
        <p:spPr>
          <a:xfrm>
            <a:off x="6717944" y="2501379"/>
            <a:ext cx="1093368" cy="380987"/>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188" name="object 185"/>
          <p:cNvSpPr txBox="1"/>
          <p:nvPr/>
        </p:nvSpPr>
        <p:spPr>
          <a:xfrm>
            <a:off x="6825243" y="2560239"/>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2</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189" name="object 186"/>
          <p:cNvSpPr/>
          <p:nvPr/>
        </p:nvSpPr>
        <p:spPr>
          <a:xfrm>
            <a:off x="7281671" y="4375393"/>
            <a:ext cx="539495" cy="217931"/>
          </a:xfrm>
          <a:prstGeom prst="rect">
            <a:avLst/>
          </a:prstGeom>
          <a:blipFill>
            <a:blip r:embed="rId89" cstate="print"/>
            <a:stretch>
              <a:fillRect/>
            </a:stretch>
          </a:blipFill>
        </p:spPr>
        <p:txBody>
          <a:bodyPr wrap="square" lIns="0" tIns="0" rIns="0" bIns="0" rtlCol="0"/>
          <a:lstStyle/>
          <a:p>
            <a:pPr>
              <a:defRPr/>
            </a:pPr>
            <a:endParaRPr kumimoji="0" kern="0" smtClean="0">
              <a:solidFill>
                <a:prstClr val="black"/>
              </a:solidFill>
            </a:endParaRPr>
          </a:p>
        </p:txBody>
      </p:sp>
      <p:sp>
        <p:nvSpPr>
          <p:cNvPr id="190" name="object 187"/>
          <p:cNvSpPr/>
          <p:nvPr/>
        </p:nvSpPr>
        <p:spPr>
          <a:xfrm>
            <a:off x="7255764" y="4398253"/>
            <a:ext cx="667511" cy="242315"/>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191" name="object 188"/>
          <p:cNvSpPr/>
          <p:nvPr/>
        </p:nvSpPr>
        <p:spPr>
          <a:xfrm>
            <a:off x="7205205" y="4299877"/>
            <a:ext cx="536282" cy="214299"/>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92" name="object 189"/>
          <p:cNvSpPr txBox="1"/>
          <p:nvPr/>
        </p:nvSpPr>
        <p:spPr>
          <a:xfrm>
            <a:off x="7236055" y="4361038"/>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93" name="object 190"/>
          <p:cNvSpPr/>
          <p:nvPr/>
        </p:nvSpPr>
        <p:spPr>
          <a:xfrm>
            <a:off x="7070025" y="4131790"/>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4" name="object 191"/>
          <p:cNvSpPr/>
          <p:nvPr/>
        </p:nvSpPr>
        <p:spPr>
          <a:xfrm>
            <a:off x="7070025" y="439512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5" name="object 192"/>
          <p:cNvSpPr/>
          <p:nvPr/>
        </p:nvSpPr>
        <p:spPr>
          <a:xfrm>
            <a:off x="7070025" y="46080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6" name="object 193"/>
          <p:cNvSpPr/>
          <p:nvPr/>
        </p:nvSpPr>
        <p:spPr>
          <a:xfrm>
            <a:off x="7281671" y="4620768"/>
            <a:ext cx="539495" cy="216407"/>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97" name="object 194"/>
          <p:cNvSpPr/>
          <p:nvPr/>
        </p:nvSpPr>
        <p:spPr>
          <a:xfrm>
            <a:off x="7255764" y="4643618"/>
            <a:ext cx="667511" cy="242315"/>
          </a:xfrm>
          <a:prstGeom prst="rect">
            <a:avLst/>
          </a:prstGeom>
          <a:blipFill>
            <a:blip r:embed="rId91" cstate="print"/>
            <a:stretch>
              <a:fillRect/>
            </a:stretch>
          </a:blipFill>
        </p:spPr>
        <p:txBody>
          <a:bodyPr wrap="square" lIns="0" tIns="0" rIns="0" bIns="0" rtlCol="0"/>
          <a:lstStyle/>
          <a:p>
            <a:pPr>
              <a:defRPr/>
            </a:pPr>
            <a:endParaRPr kumimoji="0" kern="0" smtClean="0">
              <a:solidFill>
                <a:prstClr val="black"/>
              </a:solidFill>
            </a:endParaRPr>
          </a:p>
        </p:txBody>
      </p:sp>
      <p:sp>
        <p:nvSpPr>
          <p:cNvPr id="198" name="object 195"/>
          <p:cNvSpPr/>
          <p:nvPr/>
        </p:nvSpPr>
        <p:spPr>
          <a:xfrm>
            <a:off x="7205205" y="4544999"/>
            <a:ext cx="536282" cy="212902"/>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99" name="object 196"/>
          <p:cNvSpPr txBox="1"/>
          <p:nvPr/>
        </p:nvSpPr>
        <p:spPr>
          <a:xfrm>
            <a:off x="7236055" y="4606093"/>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200" name="object 197"/>
          <p:cNvSpPr/>
          <p:nvPr/>
        </p:nvSpPr>
        <p:spPr>
          <a:xfrm>
            <a:off x="7070025" y="48097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1" name="object 198"/>
          <p:cNvSpPr txBox="1"/>
          <p:nvPr/>
        </p:nvSpPr>
        <p:spPr>
          <a:xfrm>
            <a:off x="7283950" y="479793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02" name="object 199"/>
          <p:cNvSpPr/>
          <p:nvPr/>
        </p:nvSpPr>
        <p:spPr>
          <a:xfrm>
            <a:off x="6806180" y="3843528"/>
            <a:ext cx="1095746" cy="384047"/>
          </a:xfrm>
          <a:prstGeom prst="rect">
            <a:avLst/>
          </a:prstGeom>
          <a:blipFill>
            <a:blip r:embed="rId92" cstate="print"/>
            <a:stretch>
              <a:fillRect/>
            </a:stretch>
          </a:blipFill>
        </p:spPr>
        <p:txBody>
          <a:bodyPr wrap="square" lIns="0" tIns="0" rIns="0" bIns="0" rtlCol="0"/>
          <a:lstStyle/>
          <a:p>
            <a:pPr>
              <a:defRPr/>
            </a:pPr>
            <a:endParaRPr kumimoji="0" kern="0" smtClean="0">
              <a:solidFill>
                <a:prstClr val="black"/>
              </a:solidFill>
            </a:endParaRPr>
          </a:p>
        </p:txBody>
      </p:sp>
      <p:sp>
        <p:nvSpPr>
          <p:cNvPr id="203" name="object 200"/>
          <p:cNvSpPr/>
          <p:nvPr/>
        </p:nvSpPr>
        <p:spPr>
          <a:xfrm>
            <a:off x="6858000" y="3863333"/>
            <a:ext cx="1031735" cy="379469"/>
          </a:xfrm>
          <a:prstGeom prst="rect">
            <a:avLst/>
          </a:prstGeom>
          <a:blipFill>
            <a:blip r:embed="rId93" cstate="print"/>
            <a:stretch>
              <a:fillRect/>
            </a:stretch>
          </a:blipFill>
        </p:spPr>
        <p:txBody>
          <a:bodyPr wrap="square" lIns="0" tIns="0" rIns="0" bIns="0" rtlCol="0"/>
          <a:lstStyle/>
          <a:p>
            <a:pPr>
              <a:defRPr/>
            </a:pPr>
            <a:endParaRPr kumimoji="0" kern="0" smtClean="0">
              <a:solidFill>
                <a:prstClr val="black"/>
              </a:solidFill>
            </a:endParaRPr>
          </a:p>
        </p:txBody>
      </p:sp>
      <p:sp>
        <p:nvSpPr>
          <p:cNvPr id="204" name="object 201"/>
          <p:cNvSpPr/>
          <p:nvPr/>
        </p:nvSpPr>
        <p:spPr>
          <a:xfrm>
            <a:off x="6729831" y="3767607"/>
            <a:ext cx="1093368" cy="380987"/>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205" name="object 202"/>
          <p:cNvSpPr txBox="1"/>
          <p:nvPr/>
        </p:nvSpPr>
        <p:spPr>
          <a:xfrm>
            <a:off x="6837129" y="3826466"/>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5</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06" name="object 203"/>
          <p:cNvSpPr/>
          <p:nvPr/>
        </p:nvSpPr>
        <p:spPr>
          <a:xfrm>
            <a:off x="6725408" y="1888235"/>
            <a:ext cx="1165859" cy="533399"/>
          </a:xfrm>
          <a:prstGeom prst="rect">
            <a:avLst/>
          </a:prstGeom>
          <a:blipFill>
            <a:blip r:embed="rId94" cstate="print"/>
            <a:stretch>
              <a:fillRect/>
            </a:stretch>
          </a:blipFill>
        </p:spPr>
        <p:txBody>
          <a:bodyPr wrap="square" lIns="0" tIns="0" rIns="0" bIns="0" rtlCol="0"/>
          <a:lstStyle/>
          <a:p>
            <a:pPr>
              <a:defRPr/>
            </a:pPr>
            <a:endParaRPr kumimoji="0" kern="0" smtClean="0">
              <a:solidFill>
                <a:prstClr val="black"/>
              </a:solidFill>
            </a:endParaRPr>
          </a:p>
        </p:txBody>
      </p:sp>
      <p:sp>
        <p:nvSpPr>
          <p:cNvPr id="207" name="object 204"/>
          <p:cNvSpPr/>
          <p:nvPr/>
        </p:nvSpPr>
        <p:spPr>
          <a:xfrm>
            <a:off x="6812280" y="1873008"/>
            <a:ext cx="1033271" cy="588251"/>
          </a:xfrm>
          <a:prstGeom prst="rect">
            <a:avLst/>
          </a:prstGeom>
          <a:blipFill>
            <a:blip r:embed="rId95" cstate="print"/>
            <a:stretch>
              <a:fillRect/>
            </a:stretch>
          </a:blipFill>
        </p:spPr>
        <p:txBody>
          <a:bodyPr wrap="square" lIns="0" tIns="0" rIns="0" bIns="0" rtlCol="0"/>
          <a:lstStyle/>
          <a:p>
            <a:pPr>
              <a:defRPr/>
            </a:pPr>
            <a:endParaRPr kumimoji="0" kern="0" smtClean="0">
              <a:solidFill>
                <a:prstClr val="black"/>
              </a:solidFill>
            </a:endParaRPr>
          </a:p>
        </p:txBody>
      </p:sp>
      <p:sp>
        <p:nvSpPr>
          <p:cNvPr id="208" name="object 205"/>
          <p:cNvSpPr/>
          <p:nvPr/>
        </p:nvSpPr>
        <p:spPr>
          <a:xfrm>
            <a:off x="6649605" y="1812239"/>
            <a:ext cx="1161707" cy="530860"/>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209" name="object 206"/>
          <p:cNvSpPr txBox="1"/>
          <p:nvPr/>
        </p:nvSpPr>
        <p:spPr>
          <a:xfrm>
            <a:off x="6995514"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6</a:t>
            </a:r>
            <a:endParaRPr sz="1200">
              <a:solidFill>
                <a:prstClr val="black"/>
              </a:solidFill>
              <a:latin typeface="Verdana"/>
              <a:cs typeface="Verdana"/>
            </a:endParaRPr>
          </a:p>
        </p:txBody>
      </p:sp>
      <p:sp>
        <p:nvSpPr>
          <p:cNvPr id="210" name="object 207"/>
          <p:cNvSpPr txBox="1"/>
          <p:nvPr/>
        </p:nvSpPr>
        <p:spPr>
          <a:xfrm>
            <a:off x="6791298" y="2044333"/>
            <a:ext cx="88011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spc="5" dirty="0">
                <a:solidFill>
                  <a:prstClr val="black"/>
                </a:solidFill>
                <a:latin typeface="Verdana"/>
                <a:cs typeface="Verdana"/>
              </a:rPr>
              <a:t>o</a:t>
            </a:r>
            <a:r>
              <a:rPr sz="900" dirty="0">
                <a:solidFill>
                  <a:prstClr val="black"/>
                </a:solidFill>
                <a:latin typeface="Verdana"/>
                <a:cs typeface="Verdana"/>
              </a:rPr>
              <a:t>d</a:t>
            </a:r>
            <a:r>
              <a:rPr sz="900" spc="-10" dirty="0">
                <a:solidFill>
                  <a:prstClr val="black"/>
                </a:solidFill>
                <a:latin typeface="Verdana"/>
                <a:cs typeface="Verdana"/>
              </a:rPr>
              <a:t>u</a:t>
            </a:r>
            <a:r>
              <a:rPr sz="900" spc="-5" dirty="0">
                <a:solidFill>
                  <a:prstClr val="black"/>
                </a:solidFill>
                <a:latin typeface="Verdana"/>
                <a:cs typeface="Verdana"/>
              </a:rPr>
              <a:t>c</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ility</a:t>
            </a:r>
            <a:endParaRPr sz="900">
              <a:solidFill>
                <a:prstClr val="black"/>
              </a:solidFill>
              <a:latin typeface="Verdana"/>
              <a:cs typeface="Verdana"/>
            </a:endParaRPr>
          </a:p>
        </p:txBody>
      </p:sp>
      <p:sp>
        <p:nvSpPr>
          <p:cNvPr id="211" name="object 208"/>
          <p:cNvSpPr txBox="1"/>
          <p:nvPr/>
        </p:nvSpPr>
        <p:spPr>
          <a:xfrm>
            <a:off x="7013840" y="2181493"/>
            <a:ext cx="4349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12" name="object 209"/>
          <p:cNvSpPr/>
          <p:nvPr/>
        </p:nvSpPr>
        <p:spPr>
          <a:xfrm>
            <a:off x="7922737" y="2246457"/>
            <a:ext cx="0" cy="1228725"/>
          </a:xfrm>
          <a:custGeom>
            <a:avLst/>
            <a:gdLst/>
            <a:ahLst/>
            <a:cxnLst/>
            <a:rect l="l" t="t" r="r" b="b"/>
            <a:pathLst>
              <a:path h="1228725">
                <a:moveTo>
                  <a:pt x="0" y="0"/>
                </a:moveTo>
                <a:lnTo>
                  <a:pt x="0" y="1228407"/>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3" name="object 210"/>
          <p:cNvSpPr/>
          <p:nvPr/>
        </p:nvSpPr>
        <p:spPr>
          <a:xfrm>
            <a:off x="7931650" y="275070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4" name="object 211"/>
          <p:cNvSpPr/>
          <p:nvPr/>
        </p:nvSpPr>
        <p:spPr>
          <a:xfrm>
            <a:off x="7916795" y="346646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5" name="object 212"/>
          <p:cNvSpPr/>
          <p:nvPr/>
        </p:nvSpPr>
        <p:spPr>
          <a:xfrm>
            <a:off x="8054340" y="2575560"/>
            <a:ext cx="1089659" cy="469391"/>
          </a:xfrm>
          <a:prstGeom prst="rect">
            <a:avLst/>
          </a:prstGeom>
          <a:blipFill>
            <a:blip r:embed="rId96" cstate="print"/>
            <a:stretch>
              <a:fillRect/>
            </a:stretch>
          </a:blipFill>
        </p:spPr>
        <p:txBody>
          <a:bodyPr wrap="square" lIns="0" tIns="0" rIns="0" bIns="0" rtlCol="0"/>
          <a:lstStyle/>
          <a:p>
            <a:pPr>
              <a:defRPr/>
            </a:pPr>
            <a:endParaRPr kumimoji="0" kern="0" smtClean="0">
              <a:solidFill>
                <a:prstClr val="black"/>
              </a:solidFill>
            </a:endParaRPr>
          </a:p>
        </p:txBody>
      </p:sp>
      <p:sp>
        <p:nvSpPr>
          <p:cNvPr id="216" name="object 213"/>
          <p:cNvSpPr/>
          <p:nvPr/>
        </p:nvSpPr>
        <p:spPr>
          <a:xfrm>
            <a:off x="8174732" y="2569459"/>
            <a:ext cx="891539" cy="516635"/>
          </a:xfrm>
          <a:prstGeom prst="rect">
            <a:avLst/>
          </a:prstGeom>
          <a:blipFill>
            <a:blip r:embed="rId97" cstate="print"/>
            <a:stretch>
              <a:fillRect/>
            </a:stretch>
          </a:blipFill>
        </p:spPr>
        <p:txBody>
          <a:bodyPr wrap="square" lIns="0" tIns="0" rIns="0" bIns="0" rtlCol="0"/>
          <a:lstStyle/>
          <a:p>
            <a:pPr>
              <a:defRPr/>
            </a:pPr>
            <a:endParaRPr kumimoji="0" kern="0" smtClean="0">
              <a:solidFill>
                <a:prstClr val="black"/>
              </a:solidFill>
            </a:endParaRPr>
          </a:p>
        </p:txBody>
      </p:sp>
      <p:sp>
        <p:nvSpPr>
          <p:cNvPr id="217" name="object 214"/>
          <p:cNvSpPr/>
          <p:nvPr/>
        </p:nvSpPr>
        <p:spPr>
          <a:xfrm>
            <a:off x="7977708" y="2499982"/>
            <a:ext cx="1093368" cy="466432"/>
          </a:xfrm>
          <a:prstGeom prst="rect">
            <a:avLst/>
          </a:prstGeom>
          <a:blipFill>
            <a:blip r:embed="rId98" cstate="print"/>
            <a:stretch>
              <a:fillRect/>
            </a:stretch>
          </a:blipFill>
        </p:spPr>
        <p:txBody>
          <a:bodyPr wrap="square" lIns="0" tIns="0" rIns="0" bIns="0" rtlCol="0"/>
          <a:lstStyle/>
          <a:p>
            <a:pPr>
              <a:defRPr/>
            </a:pPr>
            <a:endParaRPr kumimoji="0" kern="0" smtClean="0">
              <a:solidFill>
                <a:prstClr val="black"/>
              </a:solidFill>
            </a:endParaRPr>
          </a:p>
        </p:txBody>
      </p:sp>
      <p:sp>
        <p:nvSpPr>
          <p:cNvPr id="218" name="object 215"/>
          <p:cNvSpPr txBox="1"/>
          <p:nvPr/>
        </p:nvSpPr>
        <p:spPr>
          <a:xfrm>
            <a:off x="8155073" y="2532981"/>
            <a:ext cx="737870" cy="414020"/>
          </a:xfrm>
          <a:prstGeom prst="rect">
            <a:avLst/>
          </a:prstGeom>
        </p:spPr>
        <p:txBody>
          <a:bodyPr vert="horz" wrap="square" lIns="0" tIns="0" rIns="0" bIns="0" rtlCol="0">
            <a:spAutoFit/>
          </a:bodyPr>
          <a:lstStyle/>
          <a:p>
            <a:pPr marL="12700" marR="5080" algn="ctr"/>
            <a:r>
              <a:rPr sz="900" spc="-10" dirty="0">
                <a:solidFill>
                  <a:prstClr val="black"/>
                </a:solidFill>
                <a:latin typeface="Verdana"/>
                <a:cs typeface="Verdana"/>
              </a:rPr>
              <a:t>In</a:t>
            </a:r>
            <a:r>
              <a:rPr sz="900" spc="-5" dirty="0">
                <a:solidFill>
                  <a:prstClr val="black"/>
                </a:solidFill>
                <a:latin typeface="Verdana"/>
                <a:cs typeface="Verdana"/>
              </a:rPr>
              <a:t>v</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to</a:t>
            </a:r>
            <a:r>
              <a:rPr sz="900" spc="-5" dirty="0">
                <a:solidFill>
                  <a:prstClr val="black"/>
                </a:solidFill>
                <a:latin typeface="Verdana"/>
                <a:cs typeface="Verdana"/>
              </a:rPr>
              <a:t>r</a:t>
            </a:r>
            <a:r>
              <a:rPr sz="900" dirty="0">
                <a:solidFill>
                  <a:prstClr val="black"/>
                </a:solidFill>
                <a:latin typeface="Verdana"/>
                <a:cs typeface="Verdana"/>
              </a:rPr>
              <a:t>y</a:t>
            </a:r>
            <a:r>
              <a:rPr sz="900" spc="2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 p</a:t>
            </a:r>
            <a:r>
              <a:rPr sz="900" spc="5" dirty="0">
                <a:solidFill>
                  <a:prstClr val="black"/>
                </a:solidFill>
                <a:latin typeface="Verdana"/>
                <a:cs typeface="Verdana"/>
              </a:rPr>
              <a:t>o</a:t>
            </a:r>
            <a:r>
              <a:rPr sz="900" spc="-5" dirty="0">
                <a:solidFill>
                  <a:prstClr val="black"/>
                </a:solidFill>
                <a:latin typeface="Verdana"/>
                <a:cs typeface="Verdana"/>
              </a:rPr>
              <a:t>ss</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iliti</a:t>
            </a:r>
            <a:r>
              <a:rPr sz="900" dirty="0">
                <a:solidFill>
                  <a:prstClr val="black"/>
                </a:solidFill>
                <a:latin typeface="Verdana"/>
                <a:cs typeface="Verdana"/>
              </a:rPr>
              <a:t>es</a:t>
            </a:r>
            <a:endParaRPr sz="900">
              <a:solidFill>
                <a:prstClr val="black"/>
              </a:solidFill>
              <a:latin typeface="Verdana"/>
              <a:cs typeface="Verdana"/>
            </a:endParaRPr>
          </a:p>
        </p:txBody>
      </p:sp>
      <p:sp>
        <p:nvSpPr>
          <p:cNvPr id="219" name="object 216"/>
          <p:cNvSpPr/>
          <p:nvPr/>
        </p:nvSpPr>
        <p:spPr>
          <a:xfrm>
            <a:off x="8055864" y="3262884"/>
            <a:ext cx="1088135" cy="510535"/>
          </a:xfrm>
          <a:prstGeom prst="rect">
            <a:avLst/>
          </a:prstGeom>
          <a:blipFill>
            <a:blip r:embed="rId99" cstate="print"/>
            <a:stretch>
              <a:fillRect/>
            </a:stretch>
          </a:blipFill>
        </p:spPr>
        <p:txBody>
          <a:bodyPr wrap="square" lIns="0" tIns="0" rIns="0" bIns="0" rtlCol="0"/>
          <a:lstStyle/>
          <a:p>
            <a:pPr>
              <a:defRPr/>
            </a:pPr>
            <a:endParaRPr kumimoji="0" kern="0" smtClean="0">
              <a:solidFill>
                <a:prstClr val="black"/>
              </a:solidFill>
            </a:endParaRPr>
          </a:p>
        </p:txBody>
      </p:sp>
      <p:sp>
        <p:nvSpPr>
          <p:cNvPr id="220" name="object 217"/>
          <p:cNvSpPr/>
          <p:nvPr/>
        </p:nvSpPr>
        <p:spPr>
          <a:xfrm>
            <a:off x="8057388" y="3297935"/>
            <a:ext cx="1086611" cy="516631"/>
          </a:xfrm>
          <a:prstGeom prst="rect">
            <a:avLst/>
          </a:prstGeom>
          <a:blipFill>
            <a:blip r:embed="rId100" cstate="print"/>
            <a:stretch>
              <a:fillRect/>
            </a:stretch>
          </a:blipFill>
        </p:spPr>
        <p:txBody>
          <a:bodyPr wrap="square" lIns="0" tIns="0" rIns="0" bIns="0" rtlCol="0"/>
          <a:lstStyle/>
          <a:p>
            <a:pPr>
              <a:defRPr/>
            </a:pPr>
            <a:endParaRPr kumimoji="0" kern="0" smtClean="0">
              <a:solidFill>
                <a:prstClr val="black"/>
              </a:solidFill>
            </a:endParaRPr>
          </a:p>
        </p:txBody>
      </p:sp>
      <p:sp>
        <p:nvSpPr>
          <p:cNvPr id="221" name="object 218"/>
          <p:cNvSpPr/>
          <p:nvPr/>
        </p:nvSpPr>
        <p:spPr>
          <a:xfrm>
            <a:off x="7979194" y="3186315"/>
            <a:ext cx="1093368" cy="508457"/>
          </a:xfrm>
          <a:prstGeom prst="rect">
            <a:avLst/>
          </a:prstGeom>
          <a:blipFill>
            <a:blip r:embed="rId101" cstate="print"/>
            <a:stretch>
              <a:fillRect/>
            </a:stretch>
          </a:blipFill>
        </p:spPr>
        <p:txBody>
          <a:bodyPr wrap="square" lIns="0" tIns="0" rIns="0" bIns="0" rtlCol="0"/>
          <a:lstStyle/>
          <a:p>
            <a:pPr>
              <a:defRPr/>
            </a:pPr>
            <a:endParaRPr kumimoji="0" kern="0" smtClean="0">
              <a:solidFill>
                <a:prstClr val="black"/>
              </a:solidFill>
            </a:endParaRPr>
          </a:p>
        </p:txBody>
      </p:sp>
      <p:sp>
        <p:nvSpPr>
          <p:cNvPr id="222" name="object 219"/>
          <p:cNvSpPr txBox="1"/>
          <p:nvPr/>
        </p:nvSpPr>
        <p:spPr>
          <a:xfrm>
            <a:off x="8037687" y="3261102"/>
            <a:ext cx="9772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E</a:t>
            </a:r>
            <a:r>
              <a:rPr sz="900" spc="-10" dirty="0">
                <a:solidFill>
                  <a:prstClr val="black"/>
                </a:solidFill>
                <a:latin typeface="Verdana"/>
                <a:cs typeface="Verdana"/>
              </a:rPr>
              <a:t>u</a:t>
            </a:r>
            <a:r>
              <a:rPr sz="900" dirty="0">
                <a:solidFill>
                  <a:prstClr val="black"/>
                </a:solidFill>
                <a:latin typeface="Verdana"/>
                <a:cs typeface="Verdana"/>
              </a:rPr>
              <a:t>2P</a:t>
            </a:r>
            <a:r>
              <a:rPr sz="900" spc="15" dirty="0">
                <a:solidFill>
                  <a:prstClr val="black"/>
                </a:solidFill>
                <a:latin typeface="Verdana"/>
                <a:cs typeface="Verdana"/>
              </a:rPr>
              <a:t>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n</a:t>
            </a:r>
            <a:endParaRPr sz="900">
              <a:solidFill>
                <a:prstClr val="black"/>
              </a:solidFill>
              <a:latin typeface="Verdana"/>
              <a:cs typeface="Verdana"/>
            </a:endParaRPr>
          </a:p>
        </p:txBody>
      </p:sp>
      <p:sp>
        <p:nvSpPr>
          <p:cNvPr id="223" name="object 220"/>
          <p:cNvSpPr txBox="1"/>
          <p:nvPr/>
        </p:nvSpPr>
        <p:spPr>
          <a:xfrm>
            <a:off x="8091065" y="3398262"/>
            <a:ext cx="86868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PROTEC</a:t>
            </a:r>
            <a:r>
              <a:rPr sz="900" dirty="0">
                <a:solidFill>
                  <a:prstClr val="black"/>
                </a:solidFill>
                <a:latin typeface="Verdana"/>
                <a:cs typeface="Verdana"/>
              </a:rPr>
              <a:t>T</a:t>
            </a:r>
            <a:endParaRPr sz="900">
              <a:solidFill>
                <a:prstClr val="black"/>
              </a:solidFill>
              <a:latin typeface="Verdana"/>
              <a:cs typeface="Verdana"/>
            </a:endParaRPr>
          </a:p>
          <a:p>
            <a:pPr algn="ctr"/>
            <a:r>
              <a:rPr sz="900" dirty="0">
                <a:solidFill>
                  <a:prstClr val="black"/>
                </a:solidFill>
                <a:latin typeface="Verdana"/>
                <a:cs typeface="Verdana"/>
              </a:rPr>
              <a:t>me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a:t>
            </a:r>
            <a:r>
              <a:rPr sz="900" spc="5" dirty="0">
                <a:solidFill>
                  <a:prstClr val="black"/>
                </a:solidFill>
                <a:latin typeface="Verdana"/>
                <a:cs typeface="Verdana"/>
              </a:rPr>
              <a:t>olo</a:t>
            </a:r>
            <a:r>
              <a:rPr sz="900" dirty="0">
                <a:solidFill>
                  <a:prstClr val="black"/>
                </a:solidFill>
                <a:latin typeface="Verdana"/>
                <a:cs typeface="Verdana"/>
              </a:rPr>
              <a:t>g</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24" name="object 221"/>
          <p:cNvSpPr/>
          <p:nvPr/>
        </p:nvSpPr>
        <p:spPr>
          <a:xfrm>
            <a:off x="7984235" y="1888235"/>
            <a:ext cx="1159763" cy="533399"/>
          </a:xfrm>
          <a:prstGeom prst="rect">
            <a:avLst/>
          </a:prstGeom>
          <a:blipFill>
            <a:blip r:embed="rId102" cstate="print"/>
            <a:stretch>
              <a:fillRect/>
            </a:stretch>
          </a:blipFill>
        </p:spPr>
        <p:txBody>
          <a:bodyPr wrap="square" lIns="0" tIns="0" rIns="0" bIns="0" rtlCol="0"/>
          <a:lstStyle/>
          <a:p>
            <a:pPr>
              <a:defRPr/>
            </a:pPr>
            <a:endParaRPr kumimoji="0" kern="0" smtClean="0">
              <a:solidFill>
                <a:prstClr val="black"/>
              </a:solidFill>
            </a:endParaRPr>
          </a:p>
        </p:txBody>
      </p:sp>
      <p:sp>
        <p:nvSpPr>
          <p:cNvPr id="225" name="object 222"/>
          <p:cNvSpPr/>
          <p:nvPr/>
        </p:nvSpPr>
        <p:spPr>
          <a:xfrm>
            <a:off x="8138159" y="1873008"/>
            <a:ext cx="900680" cy="588251"/>
          </a:xfrm>
          <a:prstGeom prst="rect">
            <a:avLst/>
          </a:prstGeom>
          <a:blipFill>
            <a:blip r:embed="rId103" cstate="print"/>
            <a:stretch>
              <a:fillRect/>
            </a:stretch>
          </a:blipFill>
        </p:spPr>
        <p:txBody>
          <a:bodyPr wrap="square" lIns="0" tIns="0" rIns="0" bIns="0" rtlCol="0"/>
          <a:lstStyle/>
          <a:p>
            <a:pPr>
              <a:defRPr/>
            </a:pPr>
            <a:endParaRPr kumimoji="0" kern="0" smtClean="0">
              <a:solidFill>
                <a:prstClr val="black"/>
              </a:solidFill>
            </a:endParaRPr>
          </a:p>
        </p:txBody>
      </p:sp>
      <p:sp>
        <p:nvSpPr>
          <p:cNvPr id="226" name="object 223"/>
          <p:cNvSpPr/>
          <p:nvPr/>
        </p:nvSpPr>
        <p:spPr>
          <a:xfrm>
            <a:off x="7907883" y="1812239"/>
            <a:ext cx="1164678" cy="530860"/>
          </a:xfrm>
          <a:prstGeom prst="rect">
            <a:avLst/>
          </a:prstGeom>
          <a:blipFill>
            <a:blip r:embed="rId104" cstate="print"/>
            <a:stretch>
              <a:fillRect/>
            </a:stretch>
          </a:blipFill>
        </p:spPr>
        <p:txBody>
          <a:bodyPr wrap="square" lIns="0" tIns="0" rIns="0" bIns="0" rtlCol="0"/>
          <a:lstStyle/>
          <a:p>
            <a:pPr>
              <a:defRPr/>
            </a:pPr>
            <a:endParaRPr kumimoji="0" kern="0" smtClean="0">
              <a:solidFill>
                <a:prstClr val="black"/>
              </a:solidFill>
            </a:endParaRPr>
          </a:p>
        </p:txBody>
      </p:sp>
      <p:sp>
        <p:nvSpPr>
          <p:cNvPr id="227" name="object 224"/>
          <p:cNvSpPr txBox="1"/>
          <p:nvPr/>
        </p:nvSpPr>
        <p:spPr>
          <a:xfrm>
            <a:off x="82558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7</a:t>
            </a:r>
            <a:endParaRPr sz="1200">
              <a:solidFill>
                <a:prstClr val="black"/>
              </a:solidFill>
              <a:latin typeface="Verdana"/>
              <a:cs typeface="Verdana"/>
            </a:endParaRPr>
          </a:p>
        </p:txBody>
      </p:sp>
      <p:sp>
        <p:nvSpPr>
          <p:cNvPr id="228" name="object 225"/>
          <p:cNvSpPr txBox="1"/>
          <p:nvPr/>
        </p:nvSpPr>
        <p:spPr>
          <a:xfrm>
            <a:off x="8117159" y="2044333"/>
            <a:ext cx="744220" cy="276860"/>
          </a:xfrm>
          <a:prstGeom prst="rect">
            <a:avLst/>
          </a:prstGeom>
        </p:spPr>
        <p:txBody>
          <a:bodyPr vert="horz" wrap="square" lIns="0" tIns="0" rIns="0" bIns="0" rtlCol="0">
            <a:spAutoFit/>
          </a:bodyPr>
          <a:lstStyle/>
          <a:p>
            <a:pPr marL="93345" marR="5080" indent="-81280"/>
            <a:r>
              <a:rPr sz="900" spc="-5" dirty="0">
                <a:solidFill>
                  <a:prstClr val="black"/>
                </a:solidFill>
                <a:latin typeface="Verdana"/>
                <a:cs typeface="Verdana"/>
              </a:rPr>
              <a:t>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10" dirty="0">
                <a:solidFill>
                  <a:prstClr val="black"/>
                </a:solidFill>
                <a:latin typeface="Verdana"/>
                <a:cs typeface="Verdana"/>
              </a:rPr>
              <a:t> </a:t>
            </a:r>
            <a:r>
              <a:rPr sz="900" spc="-5" dirty="0">
                <a:solidFill>
                  <a:prstClr val="black"/>
                </a:solidFill>
                <a:latin typeface="Verdana"/>
                <a:cs typeface="Verdana"/>
              </a:rPr>
              <a:t>a</a:t>
            </a:r>
            <a:r>
              <a:rPr sz="900" spc="-10" dirty="0">
                <a:solidFill>
                  <a:prstClr val="black"/>
                </a:solidFill>
                <a:latin typeface="Verdana"/>
                <a:cs typeface="Verdana"/>
              </a:rPr>
              <a:t>nd </a:t>
            </a:r>
            <a:r>
              <a:rPr sz="900" dirty="0">
                <a:solidFill>
                  <a:prstClr val="black"/>
                </a:solidFill>
                <a:latin typeface="Verdana"/>
                <a:cs typeface="Verdana"/>
              </a:rPr>
              <a:t>ed</a:t>
            </a:r>
            <a:r>
              <a:rPr sz="900" spc="-10" dirty="0">
                <a:solidFill>
                  <a:prstClr val="black"/>
                </a:solidFill>
                <a:latin typeface="Verdana"/>
                <a:cs typeface="Verdana"/>
              </a:rPr>
              <a:t>u</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29" name="object 226"/>
          <p:cNvSpPr/>
          <p:nvPr/>
        </p:nvSpPr>
        <p:spPr>
          <a:xfrm>
            <a:off x="679135" y="161894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0" name="object 227"/>
          <p:cNvSpPr/>
          <p:nvPr/>
        </p:nvSpPr>
        <p:spPr>
          <a:xfrm>
            <a:off x="86394" y="2224046"/>
            <a:ext cx="0" cy="1757045"/>
          </a:xfrm>
          <a:custGeom>
            <a:avLst/>
            <a:gdLst/>
            <a:ahLst/>
            <a:cxnLst/>
            <a:rect l="l" t="t" r="r" b="b"/>
            <a:pathLst>
              <a:path h="1757045">
                <a:moveTo>
                  <a:pt x="0" y="0"/>
                </a:moveTo>
                <a:lnTo>
                  <a:pt x="0" y="1756473"/>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1" name="object 228"/>
          <p:cNvSpPr/>
          <p:nvPr/>
        </p:nvSpPr>
        <p:spPr>
          <a:xfrm>
            <a:off x="92336" y="304485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2" name="object 229"/>
          <p:cNvSpPr/>
          <p:nvPr/>
        </p:nvSpPr>
        <p:spPr>
          <a:xfrm>
            <a:off x="92336" y="357711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3" name="object 230"/>
          <p:cNvSpPr/>
          <p:nvPr/>
        </p:nvSpPr>
        <p:spPr>
          <a:xfrm>
            <a:off x="210311" y="2566416"/>
            <a:ext cx="1095743" cy="301751"/>
          </a:xfrm>
          <a:prstGeom prst="rect">
            <a:avLst/>
          </a:prstGeom>
          <a:blipFill>
            <a:blip r:embed="rId105" cstate="print"/>
            <a:stretch>
              <a:fillRect/>
            </a:stretch>
          </a:blipFill>
        </p:spPr>
        <p:txBody>
          <a:bodyPr wrap="square" lIns="0" tIns="0" rIns="0" bIns="0" rtlCol="0"/>
          <a:lstStyle/>
          <a:p>
            <a:pPr>
              <a:defRPr/>
            </a:pPr>
            <a:endParaRPr kumimoji="0" kern="0" smtClean="0">
              <a:solidFill>
                <a:prstClr val="black"/>
              </a:solidFill>
            </a:endParaRPr>
          </a:p>
        </p:txBody>
      </p:sp>
      <p:sp>
        <p:nvSpPr>
          <p:cNvPr id="234" name="object 231"/>
          <p:cNvSpPr/>
          <p:nvPr/>
        </p:nvSpPr>
        <p:spPr>
          <a:xfrm>
            <a:off x="332229" y="2545073"/>
            <a:ext cx="891529" cy="379469"/>
          </a:xfrm>
          <a:prstGeom prst="rect">
            <a:avLst/>
          </a:prstGeom>
          <a:blipFill>
            <a:blip r:embed="rId106" cstate="print"/>
            <a:stretch>
              <a:fillRect/>
            </a:stretch>
          </a:blipFill>
        </p:spPr>
        <p:txBody>
          <a:bodyPr wrap="square" lIns="0" tIns="0" rIns="0" bIns="0" rtlCol="0"/>
          <a:lstStyle/>
          <a:p>
            <a:pPr>
              <a:defRPr/>
            </a:pPr>
            <a:endParaRPr kumimoji="0" kern="0" smtClean="0">
              <a:solidFill>
                <a:prstClr val="black"/>
              </a:solidFill>
            </a:endParaRPr>
          </a:p>
        </p:txBody>
      </p:sp>
      <p:sp>
        <p:nvSpPr>
          <p:cNvPr id="235" name="object 232"/>
          <p:cNvSpPr/>
          <p:nvPr/>
        </p:nvSpPr>
        <p:spPr>
          <a:xfrm>
            <a:off x="133934" y="2490177"/>
            <a:ext cx="1093368" cy="298348"/>
          </a:xfrm>
          <a:prstGeom prst="rect">
            <a:avLst/>
          </a:prstGeom>
          <a:blipFill>
            <a:blip r:embed="rId107" cstate="print"/>
            <a:stretch>
              <a:fillRect/>
            </a:stretch>
          </a:blipFill>
        </p:spPr>
        <p:txBody>
          <a:bodyPr wrap="square" lIns="0" tIns="0" rIns="0" bIns="0" rtlCol="0"/>
          <a:lstStyle/>
          <a:p>
            <a:pPr>
              <a:defRPr/>
            </a:pPr>
            <a:endParaRPr kumimoji="0" kern="0" smtClean="0">
              <a:solidFill>
                <a:prstClr val="black"/>
              </a:solidFill>
            </a:endParaRPr>
          </a:p>
        </p:txBody>
      </p:sp>
      <p:sp>
        <p:nvSpPr>
          <p:cNvPr id="236" name="object 233"/>
          <p:cNvSpPr txBox="1"/>
          <p:nvPr/>
        </p:nvSpPr>
        <p:spPr>
          <a:xfrm>
            <a:off x="88550" y="2507714"/>
            <a:ext cx="864869" cy="139700"/>
          </a:xfrm>
          <a:prstGeom prst="rect">
            <a:avLst/>
          </a:prstGeom>
        </p:spPr>
        <p:txBody>
          <a:bodyPr vert="horz" wrap="square" lIns="0" tIns="0" rIns="0" bIns="0" rtlCol="0">
            <a:spAutoFit/>
          </a:bodyPr>
          <a:lstStyle/>
          <a:p>
            <a:pPr marL="12700">
              <a:tabLst>
                <a:tab pos="332740" algn="l"/>
              </a:tabLst>
            </a:pPr>
            <a:r>
              <a:rPr sz="900" u="heavy" dirty="0">
                <a:solidFill>
                  <a:prstClr val="black"/>
                </a:solidFill>
                <a:latin typeface="Verdana"/>
                <a:cs typeface="Verdana"/>
              </a:rPr>
              <a:t>  </a:t>
            </a:r>
            <a:r>
              <a:rPr sz="900" u="heavy" spc="110" dirty="0">
                <a:solidFill>
                  <a:prstClr val="black"/>
                </a:solidFill>
                <a:latin typeface="Verdana"/>
                <a:cs typeface="Verdana"/>
              </a:rPr>
              <a:t> </a:t>
            </a:r>
            <a:r>
              <a:rPr sz="900" dirty="0">
                <a:solidFill>
                  <a:prstClr val="black"/>
                </a:solidFill>
                <a:latin typeface="Verdana"/>
                <a:cs typeface="Verdana"/>
              </a:rPr>
              <a:t>	</a:t>
            </a:r>
            <a:r>
              <a:rPr sz="900" spc="-5" dirty="0">
                <a:solidFill>
                  <a:prstClr val="black"/>
                </a:solidFill>
                <a:latin typeface="Verdana"/>
                <a:cs typeface="Verdana"/>
              </a:rPr>
              <a:t>Sc</a:t>
            </a:r>
            <a:r>
              <a:rPr sz="900" spc="5" dirty="0">
                <a:solidFill>
                  <a:prstClr val="black"/>
                </a:solidFill>
                <a:latin typeface="Verdana"/>
                <a:cs typeface="Verdana"/>
              </a:rPr>
              <a:t>i</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ti</a:t>
            </a:r>
            <a:r>
              <a:rPr sz="900" spc="-5" dirty="0">
                <a:solidFill>
                  <a:prstClr val="black"/>
                </a:solidFill>
                <a:latin typeface="Verdana"/>
                <a:cs typeface="Verdana"/>
              </a:rPr>
              <a:t>f</a:t>
            </a:r>
            <a:r>
              <a:rPr sz="900" spc="5" dirty="0">
                <a:solidFill>
                  <a:prstClr val="black"/>
                </a:solidFill>
                <a:latin typeface="Verdana"/>
                <a:cs typeface="Verdana"/>
              </a:rPr>
              <a:t>ic</a:t>
            </a:r>
            <a:endParaRPr sz="900">
              <a:solidFill>
                <a:prstClr val="black"/>
              </a:solidFill>
              <a:latin typeface="Verdana"/>
              <a:cs typeface="Verdana"/>
            </a:endParaRPr>
          </a:p>
        </p:txBody>
      </p:sp>
      <p:sp>
        <p:nvSpPr>
          <p:cNvPr id="237" name="object 234"/>
          <p:cNvSpPr txBox="1"/>
          <p:nvPr/>
        </p:nvSpPr>
        <p:spPr>
          <a:xfrm>
            <a:off x="311373" y="2644874"/>
            <a:ext cx="73850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38" name="object 235"/>
          <p:cNvSpPr/>
          <p:nvPr/>
        </p:nvSpPr>
        <p:spPr>
          <a:xfrm>
            <a:off x="210311" y="2993148"/>
            <a:ext cx="1095743" cy="350507"/>
          </a:xfrm>
          <a:prstGeom prst="rect">
            <a:avLst/>
          </a:prstGeom>
          <a:blipFill>
            <a:blip r:embed="rId108" cstate="print"/>
            <a:stretch>
              <a:fillRect/>
            </a:stretch>
          </a:blipFill>
        </p:spPr>
        <p:txBody>
          <a:bodyPr wrap="square" lIns="0" tIns="0" rIns="0" bIns="0" rtlCol="0"/>
          <a:lstStyle/>
          <a:p>
            <a:pPr>
              <a:defRPr/>
            </a:pPr>
            <a:endParaRPr kumimoji="0" kern="0" smtClean="0">
              <a:solidFill>
                <a:prstClr val="black"/>
              </a:solidFill>
            </a:endParaRPr>
          </a:p>
        </p:txBody>
      </p:sp>
      <p:sp>
        <p:nvSpPr>
          <p:cNvPr id="239" name="object 236"/>
          <p:cNvSpPr/>
          <p:nvPr/>
        </p:nvSpPr>
        <p:spPr>
          <a:xfrm>
            <a:off x="309369" y="3022085"/>
            <a:ext cx="937249" cy="379469"/>
          </a:xfrm>
          <a:prstGeom prst="rect">
            <a:avLst/>
          </a:prstGeom>
          <a:blipFill>
            <a:blip r:embed="rId109" cstate="print"/>
            <a:stretch>
              <a:fillRect/>
            </a:stretch>
          </a:blipFill>
        </p:spPr>
        <p:txBody>
          <a:bodyPr wrap="square" lIns="0" tIns="0" rIns="0" bIns="0" rtlCol="0"/>
          <a:lstStyle/>
          <a:p>
            <a:pPr>
              <a:defRPr/>
            </a:pPr>
            <a:endParaRPr kumimoji="0" kern="0" smtClean="0">
              <a:solidFill>
                <a:prstClr val="black"/>
              </a:solidFill>
            </a:endParaRPr>
          </a:p>
        </p:txBody>
      </p:sp>
      <p:sp>
        <p:nvSpPr>
          <p:cNvPr id="240" name="object 237"/>
          <p:cNvSpPr/>
          <p:nvPr/>
        </p:nvSpPr>
        <p:spPr>
          <a:xfrm>
            <a:off x="133934" y="2917393"/>
            <a:ext cx="1093368" cy="347370"/>
          </a:xfrm>
          <a:prstGeom prst="rect">
            <a:avLst/>
          </a:prstGeom>
          <a:blipFill>
            <a:blip r:embed="rId110" cstate="print"/>
            <a:stretch>
              <a:fillRect/>
            </a:stretch>
          </a:blipFill>
        </p:spPr>
        <p:txBody>
          <a:bodyPr wrap="square" lIns="0" tIns="0" rIns="0" bIns="0" rtlCol="0"/>
          <a:lstStyle/>
          <a:p>
            <a:pPr>
              <a:defRPr/>
            </a:pPr>
            <a:endParaRPr kumimoji="0" kern="0" smtClean="0">
              <a:solidFill>
                <a:prstClr val="black"/>
              </a:solidFill>
            </a:endParaRPr>
          </a:p>
        </p:txBody>
      </p:sp>
      <p:sp>
        <p:nvSpPr>
          <p:cNvPr id="241" name="object 238"/>
          <p:cNvSpPr txBox="1"/>
          <p:nvPr/>
        </p:nvSpPr>
        <p:spPr>
          <a:xfrm>
            <a:off x="288475" y="2984713"/>
            <a:ext cx="782320" cy="276860"/>
          </a:xfrm>
          <a:prstGeom prst="rect">
            <a:avLst/>
          </a:prstGeom>
        </p:spPr>
        <p:txBody>
          <a:bodyPr vert="horz" wrap="square" lIns="0" tIns="0" rIns="0" bIns="0" rtlCol="0">
            <a:spAutoFit/>
          </a:bodyPr>
          <a:lstStyle/>
          <a:p>
            <a:pPr marL="12700" marR="5080" indent="177800"/>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 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a:t>
            </a:r>
            <a:endParaRPr sz="900">
              <a:solidFill>
                <a:prstClr val="black"/>
              </a:solidFill>
              <a:latin typeface="Verdana"/>
              <a:cs typeface="Verdana"/>
            </a:endParaRPr>
          </a:p>
        </p:txBody>
      </p:sp>
      <p:sp>
        <p:nvSpPr>
          <p:cNvPr id="242" name="object 239"/>
          <p:cNvSpPr/>
          <p:nvPr/>
        </p:nvSpPr>
        <p:spPr>
          <a:xfrm>
            <a:off x="211833" y="3480815"/>
            <a:ext cx="1095755" cy="332231"/>
          </a:xfrm>
          <a:prstGeom prst="rect">
            <a:avLst/>
          </a:prstGeom>
          <a:blipFill>
            <a:blip r:embed="rId111" cstate="print"/>
            <a:stretch>
              <a:fillRect/>
            </a:stretch>
          </a:blipFill>
        </p:spPr>
        <p:txBody>
          <a:bodyPr wrap="square" lIns="0" tIns="0" rIns="0" bIns="0" rtlCol="0"/>
          <a:lstStyle/>
          <a:p>
            <a:pPr>
              <a:defRPr/>
            </a:pPr>
            <a:endParaRPr kumimoji="0" kern="0" smtClean="0">
              <a:solidFill>
                <a:prstClr val="black"/>
              </a:solidFill>
            </a:endParaRPr>
          </a:p>
        </p:txBody>
      </p:sp>
      <p:sp>
        <p:nvSpPr>
          <p:cNvPr id="243" name="object 240"/>
          <p:cNvSpPr/>
          <p:nvPr/>
        </p:nvSpPr>
        <p:spPr>
          <a:xfrm>
            <a:off x="425192" y="3508241"/>
            <a:ext cx="708659" cy="379475"/>
          </a:xfrm>
          <a:prstGeom prst="rect">
            <a:avLst/>
          </a:prstGeom>
          <a:blipFill>
            <a:blip r:embed="rId112" cstate="print"/>
            <a:stretch>
              <a:fillRect/>
            </a:stretch>
          </a:blipFill>
        </p:spPr>
        <p:txBody>
          <a:bodyPr wrap="square" lIns="0" tIns="0" rIns="0" bIns="0" rtlCol="0"/>
          <a:lstStyle/>
          <a:p>
            <a:pPr>
              <a:defRPr/>
            </a:pPr>
            <a:endParaRPr kumimoji="0" kern="0" smtClean="0">
              <a:solidFill>
                <a:prstClr val="black"/>
              </a:solidFill>
            </a:endParaRPr>
          </a:p>
        </p:txBody>
      </p:sp>
      <p:sp>
        <p:nvSpPr>
          <p:cNvPr id="244" name="object 241"/>
          <p:cNvSpPr/>
          <p:nvPr/>
        </p:nvSpPr>
        <p:spPr>
          <a:xfrm>
            <a:off x="135420" y="3404831"/>
            <a:ext cx="1093368" cy="329158"/>
          </a:xfrm>
          <a:prstGeom prst="rect">
            <a:avLst/>
          </a:prstGeom>
          <a:blipFill>
            <a:blip r:embed="rId113" cstate="print"/>
            <a:stretch>
              <a:fillRect/>
            </a:stretch>
          </a:blipFill>
        </p:spPr>
        <p:txBody>
          <a:bodyPr wrap="square" lIns="0" tIns="0" rIns="0" bIns="0" rtlCol="0"/>
          <a:lstStyle/>
          <a:p>
            <a:pPr>
              <a:defRPr/>
            </a:pPr>
            <a:endParaRPr kumimoji="0" kern="0" smtClean="0">
              <a:solidFill>
                <a:prstClr val="black"/>
              </a:solidFill>
            </a:endParaRPr>
          </a:p>
        </p:txBody>
      </p:sp>
      <p:sp>
        <p:nvSpPr>
          <p:cNvPr id="245" name="object 242"/>
          <p:cNvSpPr txBox="1"/>
          <p:nvPr/>
        </p:nvSpPr>
        <p:spPr>
          <a:xfrm>
            <a:off x="404261" y="3471312"/>
            <a:ext cx="554355" cy="276860"/>
          </a:xfrm>
          <a:prstGeom prst="rect">
            <a:avLst/>
          </a:prstGeom>
        </p:spPr>
        <p:txBody>
          <a:bodyPr vert="horz" wrap="square" lIns="0" tIns="0" rIns="0" bIns="0" rtlCol="0">
            <a:spAutoFit/>
          </a:bodyPr>
          <a:lstStyle/>
          <a:p>
            <a:pPr marL="12700" marR="5080" indent="13335"/>
            <a:r>
              <a:rPr sz="900" spc="-5" dirty="0">
                <a:solidFill>
                  <a:prstClr val="black"/>
                </a:solidFill>
                <a:latin typeface="Verdana"/>
                <a:cs typeface="Verdana"/>
              </a:rPr>
              <a:t>F</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i</a:t>
            </a:r>
            <a:r>
              <a:rPr sz="900" spc="-5" dirty="0">
                <a:solidFill>
                  <a:prstClr val="black"/>
                </a:solidFill>
                <a:latin typeface="Verdana"/>
                <a:cs typeface="Verdana"/>
              </a:rPr>
              <a:t>al r</a:t>
            </a:r>
            <a:r>
              <a:rPr sz="900" dirty="0">
                <a:solidFill>
                  <a:prstClr val="black"/>
                </a:solidFill>
                <a:latin typeface="Verdana"/>
                <a:cs typeface="Verdana"/>
              </a:rPr>
              <a:t>ep</a:t>
            </a:r>
            <a:r>
              <a:rPr sz="900" spc="5" dirty="0">
                <a:solidFill>
                  <a:prstClr val="black"/>
                </a:solidFill>
                <a:latin typeface="Verdana"/>
                <a:cs typeface="Verdana"/>
              </a:rPr>
              <a:t>o</a:t>
            </a:r>
            <a:r>
              <a:rPr sz="900" spc="-5" dirty="0">
                <a:solidFill>
                  <a:prstClr val="black"/>
                </a:solidFill>
                <a:latin typeface="Verdana"/>
                <a:cs typeface="Verdana"/>
              </a:rPr>
              <a:t>r</a:t>
            </a:r>
            <a:r>
              <a:rPr sz="900" spc="5" dirty="0">
                <a:solidFill>
                  <a:prstClr val="black"/>
                </a:solidFill>
                <a:latin typeface="Verdana"/>
                <a:cs typeface="Verdana"/>
              </a:rPr>
              <a:t>ti</a:t>
            </a:r>
            <a:r>
              <a:rPr sz="900" spc="-10" dirty="0">
                <a:solidFill>
                  <a:prstClr val="black"/>
                </a:solidFill>
                <a:latin typeface="Verdana"/>
                <a:cs typeface="Verdana"/>
              </a:rPr>
              <a:t>n</a:t>
            </a:r>
            <a:r>
              <a:rPr sz="900" dirty="0">
                <a:solidFill>
                  <a:prstClr val="black"/>
                </a:solidFill>
                <a:latin typeface="Verdana"/>
                <a:cs typeface="Verdana"/>
              </a:rPr>
              <a:t>g</a:t>
            </a:r>
            <a:endParaRPr sz="900">
              <a:solidFill>
                <a:prstClr val="black"/>
              </a:solidFill>
              <a:latin typeface="Verdana"/>
              <a:cs typeface="Verdana"/>
            </a:endParaRPr>
          </a:p>
        </p:txBody>
      </p:sp>
      <p:sp>
        <p:nvSpPr>
          <p:cNvPr id="246" name="object 243"/>
          <p:cNvSpPr/>
          <p:nvPr/>
        </p:nvSpPr>
        <p:spPr>
          <a:xfrm>
            <a:off x="77482" y="398751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7" name="object 244"/>
          <p:cNvSpPr/>
          <p:nvPr/>
        </p:nvSpPr>
        <p:spPr>
          <a:xfrm>
            <a:off x="224027" y="3921252"/>
            <a:ext cx="1095743" cy="256031"/>
          </a:xfrm>
          <a:prstGeom prst="rect">
            <a:avLst/>
          </a:prstGeom>
          <a:blipFill>
            <a:blip r:embed="rId114" cstate="print"/>
            <a:stretch>
              <a:fillRect/>
            </a:stretch>
          </a:blipFill>
        </p:spPr>
        <p:txBody>
          <a:bodyPr wrap="square" lIns="0" tIns="0" rIns="0" bIns="0" rtlCol="0"/>
          <a:lstStyle/>
          <a:p>
            <a:pPr>
              <a:defRPr/>
            </a:pPr>
            <a:endParaRPr kumimoji="0" kern="0" smtClean="0">
              <a:solidFill>
                <a:prstClr val="black"/>
              </a:solidFill>
            </a:endParaRPr>
          </a:p>
        </p:txBody>
      </p:sp>
      <p:sp>
        <p:nvSpPr>
          <p:cNvPr id="248" name="object 245"/>
          <p:cNvSpPr/>
          <p:nvPr/>
        </p:nvSpPr>
        <p:spPr>
          <a:xfrm>
            <a:off x="252981" y="3944102"/>
            <a:ext cx="1074419" cy="242315"/>
          </a:xfrm>
          <a:prstGeom prst="rect">
            <a:avLst/>
          </a:prstGeom>
          <a:blipFill>
            <a:blip r:embed="rId115" cstate="print"/>
            <a:stretch>
              <a:fillRect/>
            </a:stretch>
          </a:blipFill>
        </p:spPr>
        <p:txBody>
          <a:bodyPr wrap="square" lIns="0" tIns="0" rIns="0" bIns="0" rtlCol="0"/>
          <a:lstStyle/>
          <a:p>
            <a:pPr>
              <a:defRPr/>
            </a:pPr>
            <a:endParaRPr kumimoji="0" kern="0" smtClean="0">
              <a:solidFill>
                <a:prstClr val="black"/>
              </a:solidFill>
            </a:endParaRPr>
          </a:p>
        </p:txBody>
      </p:sp>
      <p:sp>
        <p:nvSpPr>
          <p:cNvPr id="249" name="object 246"/>
          <p:cNvSpPr/>
          <p:nvPr/>
        </p:nvSpPr>
        <p:spPr>
          <a:xfrm>
            <a:off x="147307" y="3844645"/>
            <a:ext cx="1093368" cy="253530"/>
          </a:xfrm>
          <a:prstGeom prst="rect">
            <a:avLst/>
          </a:prstGeom>
          <a:blipFill>
            <a:blip r:embed="rId116" cstate="print"/>
            <a:stretch>
              <a:fillRect/>
            </a:stretch>
          </a:blipFill>
        </p:spPr>
        <p:txBody>
          <a:bodyPr wrap="square" lIns="0" tIns="0" rIns="0" bIns="0" rtlCol="0"/>
          <a:lstStyle/>
          <a:p>
            <a:pPr>
              <a:defRPr/>
            </a:pPr>
            <a:endParaRPr kumimoji="0" kern="0" smtClean="0">
              <a:solidFill>
                <a:prstClr val="black"/>
              </a:solidFill>
            </a:endParaRPr>
          </a:p>
        </p:txBody>
      </p:sp>
      <p:sp>
        <p:nvSpPr>
          <p:cNvPr id="250" name="object 247"/>
          <p:cNvSpPr txBox="1"/>
          <p:nvPr/>
        </p:nvSpPr>
        <p:spPr>
          <a:xfrm>
            <a:off x="233265" y="3907626"/>
            <a:ext cx="92138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a:t>
            </a:r>
            <a:r>
              <a:rPr sz="900" dirty="0">
                <a:solidFill>
                  <a:prstClr val="black"/>
                </a:solidFill>
                <a:latin typeface="Verdana"/>
                <a:cs typeface="Verdana"/>
              </a:rPr>
              <a:t>mm</a:t>
            </a:r>
            <a:r>
              <a:rPr sz="900" spc="-10" dirty="0">
                <a:solidFill>
                  <a:prstClr val="black"/>
                </a:solidFill>
                <a:latin typeface="Verdana"/>
                <a:cs typeface="Verdana"/>
              </a:rPr>
              <a:t>un</a:t>
            </a:r>
            <a:r>
              <a:rPr sz="900" spc="5" dirty="0">
                <a:solidFill>
                  <a:prstClr val="black"/>
                </a:solidFill>
                <a:latin typeface="Verdana"/>
                <a:cs typeface="Verdana"/>
              </a:rPr>
              <a:t>i</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1" name="object 248"/>
          <p:cNvSpPr/>
          <p:nvPr/>
        </p:nvSpPr>
        <p:spPr>
          <a:xfrm>
            <a:off x="149352" y="1873008"/>
            <a:ext cx="1167383" cy="533387"/>
          </a:xfrm>
          <a:prstGeom prst="rect">
            <a:avLst/>
          </a:prstGeom>
          <a:blipFill>
            <a:blip r:embed="rId117" cstate="print"/>
            <a:stretch>
              <a:fillRect/>
            </a:stretch>
          </a:blipFill>
        </p:spPr>
        <p:txBody>
          <a:bodyPr wrap="square" lIns="0" tIns="0" rIns="0" bIns="0" rtlCol="0"/>
          <a:lstStyle/>
          <a:p>
            <a:pPr>
              <a:defRPr/>
            </a:pPr>
            <a:endParaRPr kumimoji="0" kern="0" smtClean="0">
              <a:solidFill>
                <a:prstClr val="black"/>
              </a:solidFill>
            </a:endParaRPr>
          </a:p>
        </p:txBody>
      </p:sp>
      <p:sp>
        <p:nvSpPr>
          <p:cNvPr id="252" name="object 249"/>
          <p:cNvSpPr/>
          <p:nvPr/>
        </p:nvSpPr>
        <p:spPr>
          <a:xfrm>
            <a:off x="192021" y="1863848"/>
            <a:ext cx="1098803" cy="574547"/>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53" name="object 250"/>
          <p:cNvSpPr/>
          <p:nvPr/>
        </p:nvSpPr>
        <p:spPr>
          <a:xfrm>
            <a:off x="73025" y="1796834"/>
            <a:ext cx="1164678" cy="530860"/>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254" name="object 251"/>
          <p:cNvSpPr txBox="1"/>
          <p:nvPr/>
        </p:nvSpPr>
        <p:spPr>
          <a:xfrm>
            <a:off x="193909" y="1845771"/>
            <a:ext cx="92138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1</a:t>
            </a:r>
            <a:r>
              <a:rPr sz="1200" b="1" spc="-5" dirty="0">
                <a:solidFill>
                  <a:prstClr val="black"/>
                </a:solidFill>
                <a:latin typeface="Verdana"/>
                <a:cs typeface="Verdana"/>
              </a:rPr>
              <a:t> </a:t>
            </a:r>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a:t>
            </a:r>
            <a:endParaRPr sz="900">
              <a:solidFill>
                <a:prstClr val="black"/>
              </a:solidFill>
              <a:latin typeface="Verdana"/>
              <a:cs typeface="Verdana"/>
            </a:endParaRPr>
          </a:p>
        </p:txBody>
      </p:sp>
      <p:sp>
        <p:nvSpPr>
          <p:cNvPr id="255" name="object 252"/>
          <p:cNvSpPr txBox="1"/>
          <p:nvPr/>
        </p:nvSpPr>
        <p:spPr>
          <a:xfrm>
            <a:off x="201491" y="2022107"/>
            <a:ext cx="906144"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 &amp;</a:t>
            </a:r>
            <a:endParaRPr sz="900">
              <a:solidFill>
                <a:prstClr val="black"/>
              </a:solidFill>
              <a:latin typeface="Verdana"/>
              <a:cs typeface="Verdana"/>
            </a:endParaRPr>
          </a:p>
        </p:txBody>
      </p:sp>
      <p:sp>
        <p:nvSpPr>
          <p:cNvPr id="256" name="object 253"/>
          <p:cNvSpPr txBox="1"/>
          <p:nvPr/>
        </p:nvSpPr>
        <p:spPr>
          <a:xfrm>
            <a:off x="227437" y="2159267"/>
            <a:ext cx="85598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a</a:t>
            </a:r>
            <a:r>
              <a:rPr sz="900" dirty="0">
                <a:solidFill>
                  <a:prstClr val="black"/>
                </a:solidFill>
                <a:latin typeface="Verdana"/>
                <a:cs typeface="Verdana"/>
              </a:rPr>
              <a:t>dm</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5" dirty="0">
                <a:solidFill>
                  <a:prstClr val="black"/>
                </a:solidFill>
                <a:latin typeface="Verdana"/>
                <a:cs typeface="Verdana"/>
              </a:rPr>
              <a:t>s</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7" name="object 254"/>
          <p:cNvSpPr/>
          <p:nvPr/>
        </p:nvSpPr>
        <p:spPr>
          <a:xfrm>
            <a:off x="5731763" y="3970019"/>
            <a:ext cx="877823" cy="216407"/>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58" name="object 255"/>
          <p:cNvSpPr/>
          <p:nvPr/>
        </p:nvSpPr>
        <p:spPr>
          <a:xfrm>
            <a:off x="5704328" y="3991345"/>
            <a:ext cx="897635" cy="242313"/>
          </a:xfrm>
          <a:prstGeom prst="rect">
            <a:avLst/>
          </a:prstGeom>
          <a:blipFill>
            <a:blip r:embed="rId120" cstate="print"/>
            <a:stretch>
              <a:fillRect/>
            </a:stretch>
          </a:blipFill>
        </p:spPr>
        <p:txBody>
          <a:bodyPr wrap="square" lIns="0" tIns="0" rIns="0" bIns="0" rtlCol="0"/>
          <a:lstStyle/>
          <a:p>
            <a:pPr>
              <a:defRPr/>
            </a:pPr>
            <a:endParaRPr kumimoji="0" kern="0" smtClean="0">
              <a:solidFill>
                <a:prstClr val="black"/>
              </a:solidFill>
            </a:endParaRPr>
          </a:p>
        </p:txBody>
      </p:sp>
      <p:sp>
        <p:nvSpPr>
          <p:cNvPr id="259" name="object 256"/>
          <p:cNvSpPr/>
          <p:nvPr/>
        </p:nvSpPr>
        <p:spPr>
          <a:xfrm>
            <a:off x="5655767" y="3893667"/>
            <a:ext cx="874991" cy="212902"/>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60" name="object 257"/>
          <p:cNvSpPr txBox="1"/>
          <p:nvPr/>
        </p:nvSpPr>
        <p:spPr>
          <a:xfrm>
            <a:off x="5683577" y="3954771"/>
            <a:ext cx="74295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Tysa</a:t>
            </a:r>
            <a:r>
              <a:rPr sz="900" dirty="0">
                <a:solidFill>
                  <a:prstClr val="black"/>
                </a:solidFill>
                <a:latin typeface="Verdana"/>
                <a:cs typeface="Verdana"/>
              </a:rPr>
              <a:t>b</a:t>
            </a:r>
            <a:r>
              <a:rPr sz="900" spc="-5" dirty="0">
                <a:solidFill>
                  <a:prstClr val="black"/>
                </a:solidFill>
                <a:latin typeface="Verdana"/>
                <a:cs typeface="Verdana"/>
              </a:rPr>
              <a:t>r</a:t>
            </a:r>
            <a:r>
              <a:rPr sz="900" dirty="0">
                <a:solidFill>
                  <a:prstClr val="black"/>
                </a:solidFill>
                <a:latin typeface="Verdana"/>
                <a:cs typeface="Verdana"/>
              </a:rPr>
              <a:t>i</a:t>
            </a:r>
          </a:p>
        </p:txBody>
      </p:sp>
      <p:sp>
        <p:nvSpPr>
          <p:cNvPr id="261" name="object 258"/>
          <p:cNvSpPr/>
          <p:nvPr/>
        </p:nvSpPr>
        <p:spPr>
          <a:xfrm>
            <a:off x="5529496" y="3774614"/>
            <a:ext cx="0" cy="952500"/>
          </a:xfrm>
          <a:custGeom>
            <a:avLst/>
            <a:gdLst/>
            <a:ahLst/>
            <a:cxnLst/>
            <a:rect l="l" t="t" r="r" b="b"/>
            <a:pathLst>
              <a:path h="952500">
                <a:moveTo>
                  <a:pt x="0" y="0"/>
                </a:moveTo>
                <a:lnTo>
                  <a:pt x="0" y="95247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2" name="object 259"/>
          <p:cNvSpPr/>
          <p:nvPr/>
        </p:nvSpPr>
        <p:spPr>
          <a:xfrm>
            <a:off x="5520583" y="403794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3" name="object 260"/>
          <p:cNvSpPr/>
          <p:nvPr/>
        </p:nvSpPr>
        <p:spPr>
          <a:xfrm>
            <a:off x="5520583" y="425084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4" name="object 261"/>
          <p:cNvSpPr/>
          <p:nvPr/>
        </p:nvSpPr>
        <p:spPr>
          <a:xfrm>
            <a:off x="5731764" y="4209288"/>
            <a:ext cx="877823" cy="217919"/>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65" name="object 262"/>
          <p:cNvSpPr/>
          <p:nvPr/>
        </p:nvSpPr>
        <p:spPr>
          <a:xfrm>
            <a:off x="5704328" y="4232137"/>
            <a:ext cx="809234" cy="242313"/>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66" name="object 263"/>
          <p:cNvSpPr/>
          <p:nvPr/>
        </p:nvSpPr>
        <p:spPr>
          <a:xfrm>
            <a:off x="5655767" y="4133189"/>
            <a:ext cx="874991" cy="21429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67" name="object 264"/>
          <p:cNvSpPr txBox="1"/>
          <p:nvPr/>
        </p:nvSpPr>
        <p:spPr>
          <a:xfrm>
            <a:off x="5683577" y="4194355"/>
            <a:ext cx="65595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2:</a:t>
            </a:r>
            <a:r>
              <a:rPr sz="900" spc="-10" dirty="0">
                <a:solidFill>
                  <a:prstClr val="black"/>
                </a:solidFill>
                <a:latin typeface="Verdana"/>
                <a:cs typeface="Verdana"/>
              </a:rPr>
              <a:t> </a:t>
            </a:r>
            <a:r>
              <a:rPr sz="900" dirty="0">
                <a:solidFill>
                  <a:prstClr val="black"/>
                </a:solidFill>
                <a:latin typeface="Verdana"/>
                <a:cs typeface="Verdana"/>
              </a:rPr>
              <a:t>Ke</a:t>
            </a:r>
            <a:r>
              <a:rPr sz="900" spc="5" dirty="0">
                <a:solidFill>
                  <a:prstClr val="black"/>
                </a:solidFill>
                <a:latin typeface="Verdana"/>
                <a:cs typeface="Verdana"/>
              </a:rPr>
              <a:t>t</a:t>
            </a:r>
            <a:r>
              <a:rPr sz="900" dirty="0">
                <a:solidFill>
                  <a:prstClr val="black"/>
                </a:solidFill>
                <a:latin typeface="Verdana"/>
                <a:cs typeface="Verdana"/>
              </a:rPr>
              <a:t>ek</a:t>
            </a:r>
            <a:endParaRPr sz="900">
              <a:solidFill>
                <a:prstClr val="black"/>
              </a:solidFill>
              <a:latin typeface="Verdana"/>
              <a:cs typeface="Verdana"/>
            </a:endParaRPr>
          </a:p>
        </p:txBody>
      </p:sp>
      <p:sp>
        <p:nvSpPr>
          <p:cNvPr id="268" name="object 265"/>
          <p:cNvSpPr/>
          <p:nvPr/>
        </p:nvSpPr>
        <p:spPr>
          <a:xfrm>
            <a:off x="5520583" y="449456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9" name="object 266"/>
          <p:cNvSpPr/>
          <p:nvPr/>
        </p:nvSpPr>
        <p:spPr>
          <a:xfrm>
            <a:off x="5520583" y="4728485"/>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0" name="object 267"/>
          <p:cNvSpPr/>
          <p:nvPr/>
        </p:nvSpPr>
        <p:spPr>
          <a:xfrm>
            <a:off x="5731764" y="4447032"/>
            <a:ext cx="877823" cy="217919"/>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71" name="object 268"/>
          <p:cNvSpPr/>
          <p:nvPr/>
        </p:nvSpPr>
        <p:spPr>
          <a:xfrm>
            <a:off x="5704328" y="4469885"/>
            <a:ext cx="742187" cy="379469"/>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72" name="object 269"/>
          <p:cNvSpPr/>
          <p:nvPr/>
        </p:nvSpPr>
        <p:spPr>
          <a:xfrm>
            <a:off x="5655767" y="4371314"/>
            <a:ext cx="874991" cy="21429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73" name="object 270"/>
          <p:cNvSpPr txBox="1"/>
          <p:nvPr/>
        </p:nvSpPr>
        <p:spPr>
          <a:xfrm>
            <a:off x="5683577" y="4425067"/>
            <a:ext cx="926010" cy="123111"/>
          </a:xfrm>
          <a:prstGeom prst="rect">
            <a:avLst/>
          </a:prstGeom>
        </p:spPr>
        <p:txBody>
          <a:bodyPr vert="horz" wrap="square" lIns="0" tIns="0" rIns="0" bIns="0" rtlCol="0">
            <a:spAutoFit/>
          </a:bodyPr>
          <a:lstStyle/>
          <a:p>
            <a:pPr marL="12700"/>
            <a:r>
              <a:rPr sz="800" spc="-5" dirty="0" smtClean="0">
                <a:solidFill>
                  <a:prstClr val="black"/>
                </a:solidFill>
                <a:latin typeface="Verdana"/>
                <a:cs typeface="Verdana"/>
              </a:rPr>
              <a:t>TF</a:t>
            </a:r>
            <a:r>
              <a:rPr sz="800" dirty="0" smtClean="0">
                <a:solidFill>
                  <a:prstClr val="black"/>
                </a:solidFill>
                <a:latin typeface="Verdana"/>
                <a:cs typeface="Verdana"/>
              </a:rPr>
              <a:t>3:</a:t>
            </a:r>
            <a:r>
              <a:rPr sz="800" spc="-5" dirty="0" smtClean="0">
                <a:solidFill>
                  <a:prstClr val="black"/>
                </a:solidFill>
                <a:latin typeface="Verdana"/>
                <a:cs typeface="Verdana"/>
              </a:rPr>
              <a:t>Ac</a:t>
            </a:r>
            <a:r>
              <a:rPr sz="800" spc="5" dirty="0" smtClean="0">
                <a:solidFill>
                  <a:prstClr val="black"/>
                </a:solidFill>
                <a:latin typeface="Verdana"/>
                <a:cs typeface="Verdana"/>
              </a:rPr>
              <a:t>o</a:t>
            </a:r>
            <a:r>
              <a:rPr sz="800" dirty="0" smtClean="0">
                <a:solidFill>
                  <a:prstClr val="black"/>
                </a:solidFill>
                <a:latin typeface="Verdana"/>
                <a:cs typeface="Verdana"/>
              </a:rPr>
              <a:t>mp</a:t>
            </a:r>
            <a:r>
              <a:rPr sz="800" spc="5" dirty="0" smtClean="0">
                <a:solidFill>
                  <a:prstClr val="black"/>
                </a:solidFill>
                <a:latin typeface="Verdana"/>
                <a:cs typeface="Verdana"/>
              </a:rPr>
              <a:t>lia</a:t>
            </a:r>
            <a:endParaRPr sz="800" dirty="0">
              <a:solidFill>
                <a:prstClr val="black"/>
              </a:solidFill>
              <a:latin typeface="Verdana"/>
              <a:cs typeface="Verdana"/>
            </a:endParaRPr>
          </a:p>
        </p:txBody>
      </p:sp>
      <p:sp>
        <p:nvSpPr>
          <p:cNvPr id="274" name="object 271"/>
          <p:cNvSpPr/>
          <p:nvPr/>
        </p:nvSpPr>
        <p:spPr>
          <a:xfrm>
            <a:off x="5731763" y="4689347"/>
            <a:ext cx="877823" cy="216407"/>
          </a:xfrm>
          <a:prstGeom prst="rect">
            <a:avLst/>
          </a:prstGeom>
          <a:blipFill>
            <a:blip r:embed="rId125" cstate="print"/>
            <a:stretch>
              <a:fillRect/>
            </a:stretch>
          </a:blipFill>
        </p:spPr>
        <p:txBody>
          <a:bodyPr wrap="square" lIns="0" tIns="0" rIns="0" bIns="0" rtlCol="0"/>
          <a:lstStyle/>
          <a:p>
            <a:pPr>
              <a:defRPr/>
            </a:pPr>
            <a:endParaRPr kumimoji="0" kern="0" smtClean="0">
              <a:solidFill>
                <a:prstClr val="black"/>
              </a:solidFill>
            </a:endParaRPr>
          </a:p>
        </p:txBody>
      </p:sp>
      <p:sp>
        <p:nvSpPr>
          <p:cNvPr id="275" name="object 272"/>
          <p:cNvSpPr/>
          <p:nvPr/>
        </p:nvSpPr>
        <p:spPr>
          <a:xfrm>
            <a:off x="5704331" y="4712197"/>
            <a:ext cx="950975" cy="242315"/>
          </a:xfrm>
          <a:prstGeom prst="rect">
            <a:avLst/>
          </a:prstGeom>
          <a:blipFill>
            <a:blip r:embed="rId126" cstate="print"/>
            <a:stretch>
              <a:fillRect/>
            </a:stretch>
          </a:blipFill>
        </p:spPr>
        <p:txBody>
          <a:bodyPr wrap="square" lIns="0" tIns="0" rIns="0" bIns="0" rtlCol="0"/>
          <a:lstStyle/>
          <a:p>
            <a:pPr>
              <a:defRPr/>
            </a:pPr>
            <a:endParaRPr kumimoji="0" kern="0" smtClean="0">
              <a:solidFill>
                <a:prstClr val="black"/>
              </a:solidFill>
            </a:endParaRPr>
          </a:p>
        </p:txBody>
      </p:sp>
      <p:sp>
        <p:nvSpPr>
          <p:cNvPr id="276" name="object 273"/>
          <p:cNvSpPr/>
          <p:nvPr/>
        </p:nvSpPr>
        <p:spPr>
          <a:xfrm>
            <a:off x="5655767" y="4613630"/>
            <a:ext cx="874991" cy="212902"/>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277" name="object 274"/>
          <p:cNvSpPr txBox="1"/>
          <p:nvPr/>
        </p:nvSpPr>
        <p:spPr>
          <a:xfrm>
            <a:off x="5683577" y="4653136"/>
            <a:ext cx="75882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4:</a:t>
            </a:r>
            <a:r>
              <a:rPr sz="900" spc="-10" dirty="0">
                <a:solidFill>
                  <a:prstClr val="black"/>
                </a:solidFill>
                <a:latin typeface="Verdana"/>
                <a:cs typeface="Verdana"/>
              </a:rPr>
              <a:t> </a:t>
            </a:r>
            <a:r>
              <a:rPr sz="900" spc="-5" dirty="0">
                <a:solidFill>
                  <a:prstClr val="black"/>
                </a:solidFill>
                <a:latin typeface="Verdana"/>
                <a:cs typeface="Verdana"/>
              </a:rPr>
              <a:t>Ra</a:t>
            </a:r>
            <a:r>
              <a:rPr sz="900" dirty="0">
                <a:solidFill>
                  <a:prstClr val="black"/>
                </a:solidFill>
                <a:latin typeface="Verdana"/>
                <a:cs typeface="Verdana"/>
              </a:rPr>
              <a:t>p</a:t>
            </a:r>
            <a:r>
              <a:rPr sz="900" spc="5" dirty="0">
                <a:solidFill>
                  <a:prstClr val="black"/>
                </a:solidFill>
                <a:latin typeface="Verdana"/>
                <a:cs typeface="Verdana"/>
              </a:rPr>
              <a:t>ti</a:t>
            </a:r>
            <a:r>
              <a:rPr sz="900" spc="-5" dirty="0">
                <a:solidFill>
                  <a:prstClr val="black"/>
                </a:solidFill>
                <a:latin typeface="Verdana"/>
                <a:cs typeface="Verdana"/>
              </a:rPr>
              <a:t>v</a:t>
            </a:r>
            <a:r>
              <a:rPr sz="900" dirty="0">
                <a:solidFill>
                  <a:prstClr val="black"/>
                </a:solidFill>
                <a:latin typeface="Verdana"/>
                <a:cs typeface="Verdana"/>
              </a:rPr>
              <a:t>a</a:t>
            </a:r>
          </a:p>
        </p:txBody>
      </p:sp>
      <p:sp>
        <p:nvSpPr>
          <p:cNvPr id="278" name="object 275"/>
          <p:cNvSpPr/>
          <p:nvPr/>
        </p:nvSpPr>
        <p:spPr>
          <a:xfrm>
            <a:off x="5472684" y="3526535"/>
            <a:ext cx="1153664" cy="324604"/>
          </a:xfrm>
          <a:prstGeom prst="rect">
            <a:avLst/>
          </a:prstGeom>
          <a:blipFill>
            <a:blip r:embed="rId127" cstate="print"/>
            <a:stretch>
              <a:fillRect/>
            </a:stretch>
          </a:blipFill>
        </p:spPr>
        <p:txBody>
          <a:bodyPr wrap="square" lIns="0" tIns="0" rIns="0" bIns="0" rtlCol="0"/>
          <a:lstStyle/>
          <a:p>
            <a:pPr>
              <a:defRPr/>
            </a:pPr>
            <a:endParaRPr kumimoji="0" kern="0" smtClean="0">
              <a:solidFill>
                <a:prstClr val="black"/>
              </a:solidFill>
            </a:endParaRPr>
          </a:p>
        </p:txBody>
      </p:sp>
      <p:sp>
        <p:nvSpPr>
          <p:cNvPr id="279" name="object 276"/>
          <p:cNvSpPr/>
          <p:nvPr/>
        </p:nvSpPr>
        <p:spPr>
          <a:xfrm>
            <a:off x="5474207" y="3552437"/>
            <a:ext cx="1191767" cy="379475"/>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280" name="object 277"/>
          <p:cNvSpPr/>
          <p:nvPr/>
        </p:nvSpPr>
        <p:spPr>
          <a:xfrm>
            <a:off x="5395798" y="3449650"/>
            <a:ext cx="1151305" cy="322160"/>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281" name="object 278"/>
          <p:cNvSpPr txBox="1"/>
          <p:nvPr/>
        </p:nvSpPr>
        <p:spPr>
          <a:xfrm>
            <a:off x="5453259" y="351581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82" name="object 279"/>
          <p:cNvSpPr txBox="1"/>
          <p:nvPr/>
        </p:nvSpPr>
        <p:spPr>
          <a:xfrm>
            <a:off x="5695575" y="365297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1</a:t>
            </a:r>
            <a:endParaRPr sz="900">
              <a:solidFill>
                <a:prstClr val="black"/>
              </a:solidFill>
              <a:latin typeface="Verdana"/>
              <a:cs typeface="Verdana"/>
            </a:endParaRPr>
          </a:p>
        </p:txBody>
      </p:sp>
      <p:sp>
        <p:nvSpPr>
          <p:cNvPr id="286" name="テキスト ボックス 285"/>
          <p:cNvSpPr txBox="1"/>
          <p:nvPr/>
        </p:nvSpPr>
        <p:spPr>
          <a:xfrm>
            <a:off x="2827017" y="179616"/>
            <a:ext cx="6172841" cy="307777"/>
          </a:xfrm>
          <a:prstGeom prst="rect">
            <a:avLst/>
          </a:prstGeom>
          <a:noFill/>
        </p:spPr>
        <p:txBody>
          <a:bodyPr wrap="square" rtlCol="0">
            <a:spAutoFit/>
          </a:bodyPr>
          <a:lstStyle/>
          <a:p>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各ワークパッケージは、以下の組織図に図示されているサブグループで構成されて</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3" name="角丸四角形吹き出し 292"/>
          <p:cNvSpPr/>
          <p:nvPr/>
        </p:nvSpPr>
        <p:spPr>
          <a:xfrm>
            <a:off x="120179" y="4106569"/>
            <a:ext cx="4535640" cy="1703279"/>
          </a:xfrm>
          <a:prstGeom prst="wedgeRoundRectCallout">
            <a:avLst>
              <a:gd name="adj1" fmla="val 39705"/>
              <a:gd name="adj2" fmla="val -165734"/>
              <a:gd name="adj3" fmla="val 16667"/>
            </a:avLst>
          </a:prstGeom>
          <a:solidFill>
            <a:srgbClr val="00B0F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b="1" dirty="0"/>
              <a:t>WP4: New Tools for Data Collection</a:t>
            </a:r>
            <a:endParaRPr lang="ja-JP" altLang="ja-JP" dirty="0"/>
          </a:p>
          <a:p>
            <a:pPr marL="285750" lvl="0" indent="-285750">
              <a:buFont typeface="Arial" panose="020B0604020202020204" pitchFamily="34" charset="0"/>
              <a:buChar char="•"/>
            </a:pPr>
            <a:r>
              <a:rPr lang="ja-JP" altLang="ja-JP" dirty="0"/>
              <a:t>データ収集の最新の</a:t>
            </a:r>
            <a:r>
              <a:rPr lang="ja-JP" altLang="ja-JP" dirty="0" smtClean="0"/>
              <a:t>方法</a:t>
            </a:r>
            <a:r>
              <a:rPr lang="ja-JP" altLang="en-US" dirty="0" smtClean="0"/>
              <a:t>（</a:t>
            </a:r>
            <a:r>
              <a:rPr lang="ja-JP" altLang="ja-JP" dirty="0" smtClean="0"/>
              <a:t>ウェブベース</a:t>
            </a:r>
            <a:r>
              <a:rPr lang="ja-JP" altLang="ja-JP" dirty="0"/>
              <a:t>によるもの、電話で</a:t>
            </a:r>
            <a:r>
              <a:rPr lang="ja-JP" altLang="ja-JP" dirty="0" smtClean="0"/>
              <a:t>の音声</a:t>
            </a:r>
            <a:r>
              <a:rPr lang="ja-JP" altLang="ja-JP" dirty="0"/>
              <a:t>自動応答</a:t>
            </a:r>
            <a:r>
              <a:rPr lang="ja-JP" altLang="ja-JP" dirty="0" smtClean="0"/>
              <a:t>システム</a:t>
            </a:r>
            <a:r>
              <a:rPr lang="ja-JP" altLang="en-US" dirty="0" smtClean="0"/>
              <a:t>［</a:t>
            </a:r>
            <a:r>
              <a:rPr lang="en-US" altLang="ja-JP" dirty="0" smtClean="0"/>
              <a:t>IVRS </a:t>
            </a:r>
            <a:r>
              <a:rPr lang="ja-JP" altLang="en-US" dirty="0" smtClean="0"/>
              <a:t>：</a:t>
            </a:r>
            <a:r>
              <a:rPr lang="en-US" altLang="ja-JP" dirty="0" smtClean="0"/>
              <a:t>Interactive </a:t>
            </a:r>
            <a:r>
              <a:rPr lang="en-US" altLang="ja-JP" dirty="0"/>
              <a:t>Voice Response </a:t>
            </a:r>
            <a:r>
              <a:rPr lang="en-US" altLang="ja-JP" dirty="0" smtClean="0"/>
              <a:t>System</a:t>
            </a:r>
            <a:r>
              <a:rPr lang="ja-JP" altLang="en-US" dirty="0" smtClean="0"/>
              <a:t>］によるもの</a:t>
            </a:r>
            <a:r>
              <a:rPr lang="ja-JP" altLang="ja-JP" dirty="0" smtClean="0"/>
              <a:t>）</a:t>
            </a:r>
            <a:r>
              <a:rPr lang="ja-JP" altLang="ja-JP" dirty="0"/>
              <a:t>について、実現可能性、効率性および有用性の</a:t>
            </a:r>
            <a:r>
              <a:rPr lang="ja-JP" altLang="ja-JP" dirty="0" smtClean="0"/>
              <a:t>評価</a:t>
            </a:r>
            <a:endParaRPr lang="ja-JP" altLang="en-US" dirty="0"/>
          </a:p>
        </p:txBody>
      </p:sp>
      <p:sp>
        <p:nvSpPr>
          <p:cNvPr id="289"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54</a:t>
            </a:fld>
            <a:endParaRPr lang="ja-JP" altLang="en-US" dirty="0">
              <a:solidFill>
                <a:prstClr val="black">
                  <a:tint val="75000"/>
                </a:prstClr>
              </a:solidFill>
            </a:endParaRPr>
          </a:p>
        </p:txBody>
      </p:sp>
      <p:sp>
        <p:nvSpPr>
          <p:cNvPr id="302" name="テキスト ボックス 301"/>
          <p:cNvSpPr txBox="1"/>
          <p:nvPr/>
        </p:nvSpPr>
        <p:spPr>
          <a:xfrm>
            <a:off x="3995936" y="1412776"/>
            <a:ext cx="1260857" cy="369332"/>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安全性ﾃﾞｰﾀ収集を行う</a:t>
            </a:r>
            <a:endParaRPr lang="en-US" altLang="ja-JP" dirty="0"/>
          </a:p>
          <a:p>
            <a:r>
              <a:rPr lang="ja-JP" altLang="en-US" dirty="0"/>
              <a:t>ための新たなツール</a:t>
            </a:r>
          </a:p>
        </p:txBody>
      </p:sp>
      <p:sp>
        <p:nvSpPr>
          <p:cNvPr id="314" name="テキスト ボックス 313"/>
          <p:cNvSpPr txBox="1"/>
          <p:nvPr/>
        </p:nvSpPr>
        <p:spPr>
          <a:xfrm>
            <a:off x="141707" y="6575576"/>
            <a:ext cx="7520113"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http://</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www.imi-protect.eu/documents/PROTECT4thPeriodicReport_Sep2012-Aug2013.pdf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87863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34" y="-819472"/>
            <a:ext cx="9158678" cy="6864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スライド番号プレースホルダー 3"/>
          <p:cNvSpPr>
            <a:spLocks noGrp="1"/>
          </p:cNvSpPr>
          <p:nvPr>
            <p:ph type="sldNum" sz="quarter" idx="12"/>
          </p:nvPr>
        </p:nvSpPr>
        <p:spPr>
          <a:xfrm>
            <a:off x="8460432" y="6520259"/>
            <a:ext cx="621432" cy="365125"/>
          </a:xfrm>
        </p:spPr>
        <p:txBody>
          <a:bodyPr/>
          <a:lstStyle/>
          <a:p>
            <a:fld id="{B778A560-2A01-4D28-A603-EE66FC17B731}" type="slidenum">
              <a:rPr lang="ja-JP" altLang="en-US" smtClean="0">
                <a:solidFill>
                  <a:prstClr val="black">
                    <a:tint val="75000"/>
                  </a:prstClr>
                </a:solidFill>
              </a:rPr>
              <a:t>55</a:t>
            </a:fld>
            <a:endParaRPr lang="ja-JP" altLang="en-US" dirty="0">
              <a:solidFill>
                <a:prstClr val="black">
                  <a:tint val="75000"/>
                </a:prstClr>
              </a:solidFill>
            </a:endParaRPr>
          </a:p>
        </p:txBody>
      </p:sp>
      <p:sp>
        <p:nvSpPr>
          <p:cNvPr id="7" name="正方形/長方形 6"/>
          <p:cNvSpPr/>
          <p:nvPr/>
        </p:nvSpPr>
        <p:spPr>
          <a:xfrm>
            <a:off x="251520" y="6237312"/>
            <a:ext cx="7894737"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251520" y="6021288"/>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251520" y="6453336"/>
            <a:ext cx="828092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3963318" y="0"/>
            <a:ext cx="5145186" cy="954107"/>
          </a:xfrm>
          <a:prstGeom prst="rect">
            <a:avLst/>
          </a:prstGeom>
          <a:solidFill>
            <a:srgbClr val="FFC000"/>
          </a:solidFill>
          <a:ln>
            <a:noFill/>
          </a:ln>
        </p:spPr>
        <p:txBody>
          <a:bodyPr wrap="square">
            <a:spAutoFit/>
          </a:bodyPr>
          <a:lstStyle/>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WP4</a:t>
            </a:r>
            <a:r>
              <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 New Tools for Data </a:t>
            </a:r>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Collection</a:t>
            </a:r>
            <a:r>
              <a:rPr lang="ja-JP" altLang="en-US"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妊娠に関する試験</a:t>
            </a:r>
            <a:endPar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を用いた消費者からのデータ</a:t>
            </a:r>
            <a:r>
              <a:rPr lang="ja-JP" altLang="en-US"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収集）</a:t>
            </a:r>
            <a:endPar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ウェブ</a:t>
            </a:r>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ベース、</a:t>
            </a:r>
            <a:r>
              <a:rPr lang="en-US" altLang="ja-JP"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IVRS(</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電話</a:t>
            </a:r>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での</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音声</a:t>
            </a:r>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自動応答システム）について、実現可能性、効率性および</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有用性を評価</a:t>
            </a:r>
            <a:endPar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4728871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02630"/>
            <a:ext cx="8229600" cy="1143000"/>
          </a:xfrm>
        </p:spPr>
        <p:txBody>
          <a:bodyPr/>
          <a:lstStyle/>
          <a:p>
            <a:endParaRPr kumimoji="1" lang="ja-JP"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17" y="-891480"/>
            <a:ext cx="8961379" cy="6278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正方形/長方形 6"/>
          <p:cNvSpPr/>
          <p:nvPr/>
        </p:nvSpPr>
        <p:spPr>
          <a:xfrm>
            <a:off x="2555776" y="456927"/>
            <a:ext cx="1584176"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現状の問題点</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971600" y="1378020"/>
            <a:ext cx="7200800"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妊娠しても疾患は治癒しない。妊娠</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して</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も服用の継続が必要な薬剤がある。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971600" y="2282267"/>
            <a:ext cx="7200800"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多くの場合，生理がなくなるまで女性は妊娠に気づかない。</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975028" y="3106212"/>
            <a:ext cx="7557412" cy="523220"/>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胎児器官形成の臨界期は妊娠</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15-60</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日で</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ある</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schemeClr val="bg1">
                    <a:lumMod val="50000"/>
                  </a:schemeClr>
                </a:solidFill>
                <a:latin typeface="Meiryo UI" panose="020B0604030504040204" pitchFamily="50" charset="-128"/>
                <a:ea typeface="Meiryo UI" panose="020B0604030504040204" pitchFamily="50" charset="-128"/>
                <a:cs typeface="Meiryo UI" panose="020B0604030504040204" pitchFamily="50" charset="-128"/>
              </a:rPr>
              <a:t>妊婦</a:t>
            </a:r>
            <a:r>
              <a:rPr lang="ja-JP" altLang="en-US" sz="1400" dirty="0">
                <a:solidFill>
                  <a:schemeClr val="bg1">
                    <a:lumMod val="50000"/>
                  </a:schemeClr>
                </a:solidFill>
                <a:latin typeface="Meiryo UI" panose="020B0604030504040204" pitchFamily="50" charset="-128"/>
                <a:ea typeface="Meiryo UI" panose="020B0604030504040204" pitchFamily="50" charset="-128"/>
                <a:cs typeface="Meiryo UI" panose="020B0604030504040204" pitchFamily="50" charset="-128"/>
              </a:rPr>
              <a:t>を適応とした薬剤でない限り，薬剤</a:t>
            </a:r>
            <a:r>
              <a:rPr lang="ja-JP" altLang="en-US" sz="1400" dirty="0" smtClean="0">
                <a:solidFill>
                  <a:schemeClr val="bg1">
                    <a:lumMod val="50000"/>
                  </a:schemeClr>
                </a:solidFill>
                <a:latin typeface="Meiryo UI" panose="020B0604030504040204" pitchFamily="50" charset="-128"/>
                <a:ea typeface="Meiryo UI" panose="020B0604030504040204" pitchFamily="50" charset="-128"/>
                <a:cs typeface="Meiryo UI" panose="020B0604030504040204" pitchFamily="50" charset="-128"/>
              </a:rPr>
              <a:t>の承認に際して妊婦は臨床試験でもリクルート・評価されていない。</a:t>
            </a:r>
            <a:endParaRPr lang="ja-JP" altLang="en-US" sz="1400" dirty="0">
              <a:solidFill>
                <a:schemeClr val="bg1">
                  <a:lumMod val="5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971600" y="4330348"/>
            <a:ext cx="7200800" cy="30777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多くの女性が妊娠中も処方薬を服用して</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おり</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，妊娠により服用薬の数が増えるとの報告もある。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251520" y="6237312"/>
            <a:ext cx="7894737"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251520" y="6453336"/>
            <a:ext cx="789473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正方形/長方形 16"/>
          <p:cNvSpPr/>
          <p:nvPr/>
        </p:nvSpPr>
        <p:spPr>
          <a:xfrm>
            <a:off x="971600" y="5229200"/>
            <a:ext cx="7200800" cy="738664"/>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「自然（天然）」といった表現は安全なイメージを抱かせる。そのため妊婦は処方薬を服用したくない場合，</a:t>
            </a:r>
            <a:r>
              <a:rPr lang="ja-JP" altLang="en-US" sz="1400" u="sng" dirty="0" smtClean="0">
                <a:latin typeface="Meiryo UI" panose="020B0604030504040204" pitchFamily="50" charset="-128"/>
                <a:ea typeface="Meiryo UI" panose="020B0604030504040204" pitchFamily="50" charset="-128"/>
                <a:cs typeface="Meiryo UI" panose="020B0604030504040204" pitchFamily="50" charset="-128"/>
              </a:rPr>
              <a:t>ハーブやホメオパシー治療に切り替える可能性</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がある。しかし，</a:t>
            </a:r>
            <a:r>
              <a:rPr lang="ja-JP" altLang="en-US" sz="1400" u="sng" dirty="0" smtClean="0">
                <a:latin typeface="Meiryo UI" panose="020B0604030504040204" pitchFamily="50" charset="-128"/>
                <a:ea typeface="Meiryo UI" panose="020B0604030504040204" pitchFamily="50" charset="-128"/>
                <a:cs typeface="Meiryo UI" panose="020B0604030504040204" pitchFamily="50" charset="-128"/>
              </a:rPr>
              <a:t>そのような実態はデータとして記録されるシステムはなく，情報として把握できない</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56</a:t>
            </a:fld>
            <a:endParaRPr lang="ja-JP" altLang="en-US" dirty="0">
              <a:solidFill>
                <a:prstClr val="black">
                  <a:tint val="75000"/>
                </a:prstClr>
              </a:solidFill>
            </a:endParaRPr>
          </a:p>
        </p:txBody>
      </p:sp>
      <p:sp>
        <p:nvSpPr>
          <p:cNvPr id="15" name="正方形/長方形 14"/>
          <p:cNvSpPr/>
          <p:nvPr/>
        </p:nvSpPr>
        <p:spPr>
          <a:xfrm>
            <a:off x="251520" y="6021288"/>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5"/>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26201792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0"/>
            <a:ext cx="7932581" cy="5919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テキスト ボックス 4"/>
          <p:cNvSpPr txBox="1"/>
          <p:nvPr/>
        </p:nvSpPr>
        <p:spPr>
          <a:xfrm>
            <a:off x="827584" y="2348880"/>
            <a:ext cx="7560840" cy="307777"/>
          </a:xfrm>
          <a:prstGeom prst="rect">
            <a:avLst/>
          </a:prstGeom>
          <a:no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妊婦における自己申告による薬剤使用と転帰に関する</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探索的な研究</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755576" y="1221116"/>
            <a:ext cx="7560840" cy="307777"/>
          </a:xfrm>
          <a:prstGeom prst="rect">
            <a:avLst/>
          </a:prstGeom>
          <a:no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消費者からのデータ収集の新たな試み</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574" y="5562816"/>
            <a:ext cx="347663" cy="232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正方形/長方形 10"/>
          <p:cNvSpPr/>
          <p:nvPr/>
        </p:nvSpPr>
        <p:spPr>
          <a:xfrm>
            <a:off x="251520" y="6237312"/>
            <a:ext cx="7894737"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251520" y="6453336"/>
            <a:ext cx="789473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タイトル 1"/>
          <p:cNvSpPr txBox="1">
            <a:spLocks/>
          </p:cNvSpPr>
          <p:nvPr/>
        </p:nvSpPr>
        <p:spPr>
          <a:xfrm>
            <a:off x="323528" y="5796850"/>
            <a:ext cx="8640960" cy="145926"/>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58888" indent="-1258888" algn="l"/>
            <a:endParaRPr lang="ja-JP" altLang="en-US" sz="1050" b="1" dirty="0">
              <a:solidFill>
                <a:schemeClr val="accent1">
                  <a:lumMod val="75000"/>
                </a:schemeClr>
              </a:solidFill>
            </a:endParaRPr>
          </a:p>
        </p:txBody>
      </p:sp>
      <p:sp>
        <p:nvSpPr>
          <p:cNvPr id="16" name="テキスト ボックス 15"/>
          <p:cNvSpPr txBox="1"/>
          <p:nvPr/>
        </p:nvSpPr>
        <p:spPr>
          <a:xfrm>
            <a:off x="683568" y="5445224"/>
            <a:ext cx="7560840" cy="523220"/>
          </a:xfrm>
          <a:prstGeom prst="rect">
            <a:avLst/>
          </a:prstGeom>
          <a:solidFill>
            <a:schemeClr val="bg1"/>
          </a:solid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インターネット</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および電話での音声自動応答</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システムを使用して，妊婦から直接的に，どの程度まで薬剤使用に関するデータ収集や妊娠中のリスク要因の評価が可能か</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検討</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する。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57</a:t>
            </a:fld>
            <a:endParaRPr lang="ja-JP" altLang="en-US" dirty="0">
              <a:solidFill>
                <a:prstClr val="black">
                  <a:tint val="75000"/>
                </a:prstClr>
              </a:solidFill>
            </a:endParaRPr>
          </a:p>
        </p:txBody>
      </p:sp>
      <p:sp>
        <p:nvSpPr>
          <p:cNvPr id="18" name="正方形/長方形 17"/>
          <p:cNvSpPr/>
          <p:nvPr/>
        </p:nvSpPr>
        <p:spPr>
          <a:xfrm>
            <a:off x="251520" y="6021288"/>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68972884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08" y="0"/>
            <a:ext cx="9051811" cy="6636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テキスト ボックス 5"/>
          <p:cNvSpPr txBox="1"/>
          <p:nvPr/>
        </p:nvSpPr>
        <p:spPr>
          <a:xfrm>
            <a:off x="1619672" y="1769428"/>
            <a:ext cx="4968552" cy="523220"/>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インターネット，</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TV</a:t>
            </a:r>
            <a:r>
              <a:rPr kumimoji="1" lang="ja-JP" altLang="en-US" sz="1400" dirty="0" err="1"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ラジオ，パンフレットの配布による広告</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（適切なアカデミアがスポンサーであることの伝達）</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a:off x="251520" y="4221088"/>
            <a:ext cx="1224136" cy="523220"/>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インターネット，電話での受付</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1763688" y="4221088"/>
            <a:ext cx="1368152" cy="954107"/>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妊婦であること法的年齢であること等の適格性の確認</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a:off x="3455369" y="4221088"/>
            <a:ext cx="1272973" cy="523220"/>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インフォームドコンセントの取得</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5436096" y="4373488"/>
            <a:ext cx="1344981" cy="738664"/>
          </a:xfrm>
          <a:prstGeom prst="rect">
            <a:avLst/>
          </a:prstGeom>
          <a:no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データ収集等に関するコンタクト手法の選択</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a:off x="7596336" y="4436531"/>
            <a:ext cx="1416989" cy="954107"/>
          </a:xfrm>
          <a:prstGeom prst="rect">
            <a:avLst/>
          </a:prstGeom>
          <a:no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データ収集の為のセキュアサーバーへのアクセス権の付与</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4448" y="6369250"/>
            <a:ext cx="347663"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正方形/長方形 12"/>
          <p:cNvSpPr/>
          <p:nvPr/>
        </p:nvSpPr>
        <p:spPr>
          <a:xfrm>
            <a:off x="251520" y="6237312"/>
            <a:ext cx="7894737"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p:cNvSpPr/>
          <p:nvPr/>
        </p:nvSpPr>
        <p:spPr>
          <a:xfrm>
            <a:off x="251520" y="6453336"/>
            <a:ext cx="789473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58</a:t>
            </a:fld>
            <a:endParaRPr lang="ja-JP" altLang="en-US" dirty="0">
              <a:solidFill>
                <a:prstClr val="black">
                  <a:tint val="75000"/>
                </a:prstClr>
              </a:solidFill>
            </a:endParaRPr>
          </a:p>
        </p:txBody>
      </p:sp>
      <p:sp>
        <p:nvSpPr>
          <p:cNvPr id="18" name="正方形/長方形 17"/>
          <p:cNvSpPr/>
          <p:nvPr/>
        </p:nvSpPr>
        <p:spPr>
          <a:xfrm>
            <a:off x="251520" y="6021288"/>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36238911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1285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テキスト ボックス 4"/>
          <p:cNvSpPr txBox="1"/>
          <p:nvPr/>
        </p:nvSpPr>
        <p:spPr>
          <a:xfrm>
            <a:off x="-12464" y="3284984"/>
            <a:ext cx="1920168" cy="307777"/>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ベースラインの情報収集</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1763688" y="4993431"/>
            <a:ext cx="4632560" cy="307777"/>
          </a:xfrm>
          <a:prstGeom prst="rect">
            <a:avLst/>
          </a:prstGeom>
          <a:noFill/>
        </p:spPr>
        <p:txBody>
          <a:bodyPr wrap="square" rtlCol="0">
            <a:spAutoFit/>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患者の希望により</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週毎／</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週毎のフォローアップ頻度を選択</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a:off x="1811648" y="2257127"/>
            <a:ext cx="4632560" cy="307777"/>
          </a:xfrm>
          <a:prstGeom prst="rect">
            <a:avLst/>
          </a:prstGeom>
          <a:noFill/>
        </p:spPr>
        <p:txBody>
          <a:bodyPr wrap="square" rtlCol="0">
            <a:spAutoFit/>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IVRS</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ではフォローアップなし</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2651764" y="5733256"/>
            <a:ext cx="2952328" cy="307777"/>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随時終了可：中止理由の情報収集</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a:off x="6370084" y="5723534"/>
            <a:ext cx="1874324" cy="523220"/>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妊娠の転帰に関しては詳細情報を収集</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7689251" y="4221088"/>
            <a:ext cx="1419253" cy="523220"/>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この試験に関する満足度を収集</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4448" y="6369250"/>
            <a:ext cx="347663"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正方形/長方形 10"/>
          <p:cNvSpPr/>
          <p:nvPr/>
        </p:nvSpPr>
        <p:spPr>
          <a:xfrm>
            <a:off x="403920" y="6525344"/>
            <a:ext cx="8401913"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スライド番号プレースホルダー 1"/>
          <p:cNvSpPr>
            <a:spLocks noGrp="1"/>
          </p:cNvSpPr>
          <p:nvPr>
            <p:ph type="sldNum" sz="quarter" idx="12"/>
          </p:nvPr>
        </p:nvSpPr>
        <p:spPr>
          <a:xfrm>
            <a:off x="6942404" y="6453336"/>
            <a:ext cx="2133600" cy="365125"/>
          </a:xfrm>
        </p:spPr>
        <p:txBody>
          <a:bodyPr/>
          <a:lstStyle/>
          <a:p>
            <a:fld id="{E7CEEA55-ED35-4668-9ACA-57B39DB1A3E8}" type="slidenum">
              <a:rPr lang="ja-JP" altLang="en-US" smtClean="0">
                <a:solidFill>
                  <a:prstClr val="black">
                    <a:tint val="75000"/>
                  </a:prstClr>
                </a:solidFill>
              </a:rPr>
              <a:t>59</a:t>
            </a:fld>
            <a:endParaRPr lang="ja-JP" altLang="en-US" dirty="0">
              <a:solidFill>
                <a:prstClr val="black">
                  <a:tint val="75000"/>
                </a:prstClr>
              </a:solidFill>
            </a:endParaRPr>
          </a:p>
        </p:txBody>
      </p:sp>
      <p:sp>
        <p:nvSpPr>
          <p:cNvPr id="14" name="正方形/長方形 13"/>
          <p:cNvSpPr/>
          <p:nvPr/>
        </p:nvSpPr>
        <p:spPr>
          <a:xfrm>
            <a:off x="419720" y="6309320"/>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5"/>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5"/>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8345630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232" y="601951"/>
            <a:ext cx="6939451" cy="5347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テキスト ボックス 3"/>
          <p:cNvSpPr txBox="1"/>
          <p:nvPr/>
        </p:nvSpPr>
        <p:spPr>
          <a:xfrm>
            <a:off x="683568" y="5949280"/>
            <a:ext cx="7848872" cy="738664"/>
          </a:xfrm>
          <a:prstGeom prst="rect">
            <a:avLst/>
          </a:prstGeom>
          <a:noFill/>
        </p:spPr>
        <p:txBody>
          <a:bodyPr wrap="square" rtlCol="0">
            <a:spAutoFit/>
          </a:bodyPr>
          <a:lstStyle/>
          <a:p>
            <a:r>
              <a:rPr lang="ja-JP" altLang="en-US" sz="14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７つの</a:t>
            </a:r>
            <a:r>
              <a:rPr lang="en-US" altLang="ja-JP" sz="14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Work Packages (WPs)</a:t>
            </a:r>
            <a:r>
              <a:rPr lang="ja-JP" altLang="en-US" sz="14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から構成</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管理主体としての</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WP1</a:t>
            </a:r>
            <a:r>
              <a:rPr lang="ja-JP" altLang="en-US" sz="1400" dirty="0" err="1"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各テーマを掘り下げる</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WP2~WP5</a:t>
            </a:r>
            <a:r>
              <a:rPr lang="ja-JP" altLang="en-US" sz="1400" dirty="0" err="1">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WP</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間の枠を超えて検証を行う</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WP</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６およびトレーニング・伝達を展開する</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WP7</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5796136" y="5426487"/>
            <a:ext cx="1944216" cy="246221"/>
          </a:xfrm>
          <a:prstGeom prst="rect">
            <a:avLst/>
          </a:prstGeom>
          <a:noFill/>
        </p:spPr>
        <p:txBody>
          <a:bodyPr wrap="square" rtlCol="0">
            <a:spAutoFit/>
          </a:bodyPr>
          <a:lstStyle/>
          <a:p>
            <a:r>
              <a:rPr lang="ja-JP" altLang="en-US" sz="10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ﾌﾟﾛｼﾞｪｸﾄ全体</a:t>
            </a:r>
            <a:r>
              <a:rPr lang="ja-JP" altLang="en-US" sz="1000"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0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管理する組織</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2338649" y="3232431"/>
            <a:ext cx="1008112" cy="369332"/>
          </a:xfrm>
          <a:prstGeom prst="rect">
            <a:avLst/>
          </a:prstGeom>
          <a:noFill/>
        </p:spPr>
        <p:txBody>
          <a:bodyPr wrap="square" rtlCol="0">
            <a:spAutoFit/>
          </a:bodyPr>
          <a:lstStyle/>
          <a:p>
            <a:r>
              <a:rPr lang="ja-JP" altLang="en-US" sz="9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薬剤疫学</a:t>
            </a:r>
            <a:r>
              <a:rPr lang="ja-JP" altLang="en-US" sz="900"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研究</a:t>
            </a:r>
            <a:r>
              <a:rPr lang="ja-JP" altLang="en-US" sz="9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のﾌﾚｰﾑﾜｰｸ検討</a:t>
            </a:r>
            <a:endParaRPr lang="ja-JP" altLang="en-US" sz="9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a:off x="3706801" y="3251439"/>
            <a:ext cx="1008112" cy="369332"/>
          </a:xfrm>
          <a:prstGeom prst="rect">
            <a:avLst/>
          </a:prstGeom>
          <a:noFill/>
        </p:spPr>
        <p:txBody>
          <a:bodyPr wrap="square" rtlCol="0">
            <a:spAutoFit/>
          </a:bodyPr>
          <a:lstStyle/>
          <a:p>
            <a:r>
              <a:rPr lang="ja-JP" altLang="en-US" sz="9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シグナル検出手法の検討</a:t>
            </a:r>
            <a:endParaRPr lang="ja-JP" altLang="en-US" sz="9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5074953" y="3256955"/>
            <a:ext cx="1276060" cy="369332"/>
          </a:xfrm>
          <a:prstGeom prst="rect">
            <a:avLst/>
          </a:prstGeom>
          <a:noFill/>
        </p:spPr>
        <p:txBody>
          <a:bodyPr wrap="square" rtlCol="0">
            <a:spAutoFit/>
          </a:bodyPr>
          <a:lstStyle/>
          <a:p>
            <a:r>
              <a:rPr lang="ja-JP" altLang="en-US" sz="9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安全性ﾃﾞｰﾀ収集を行うための新たなツール検討</a:t>
            </a:r>
            <a:endParaRPr lang="ja-JP" altLang="en-US" sz="9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a:off x="6552146" y="3235051"/>
            <a:ext cx="1404230" cy="369332"/>
          </a:xfrm>
          <a:prstGeom prst="rect">
            <a:avLst/>
          </a:prstGeom>
          <a:noFill/>
        </p:spPr>
        <p:txBody>
          <a:bodyPr wrap="square" rtlCol="0">
            <a:spAutoFit/>
          </a:bodyPr>
          <a:lstStyle/>
          <a:p>
            <a:r>
              <a:rPr lang="ja-JP" altLang="en-US" sz="9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ベネフィットリスク評価及びその結果の提示方法検討</a:t>
            </a:r>
            <a:endParaRPr lang="ja-JP" altLang="en-US" sz="900" u="sng"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5471071" y="2842184"/>
            <a:ext cx="1656184" cy="230832"/>
          </a:xfrm>
          <a:prstGeom prst="rect">
            <a:avLst/>
          </a:prstGeom>
          <a:solidFill>
            <a:schemeClr val="accent1">
              <a:lumMod val="20000"/>
              <a:lumOff val="80000"/>
            </a:schemeClr>
          </a:solidFill>
        </p:spPr>
        <p:txBody>
          <a:bodyPr wrap="square" rtlCol="0">
            <a:spAutoFit/>
          </a:bodyPr>
          <a:lstStyle/>
          <a:p>
            <a:r>
              <a:rPr lang="ja-JP" altLang="en-US" sz="9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各パッケージ間の枠をこえて検証</a:t>
            </a:r>
            <a:endParaRPr lang="ja-JP" altLang="en-US" sz="9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a:off x="5471071" y="1560989"/>
            <a:ext cx="1464910" cy="230832"/>
          </a:xfrm>
          <a:prstGeom prst="rect">
            <a:avLst/>
          </a:prstGeom>
          <a:solidFill>
            <a:schemeClr val="accent1">
              <a:lumMod val="20000"/>
              <a:lumOff val="80000"/>
            </a:schemeClr>
          </a:solidFill>
          <a:ln>
            <a:noFill/>
          </a:ln>
        </p:spPr>
        <p:txBody>
          <a:bodyPr wrap="square" rtlCol="0">
            <a:spAutoFit/>
          </a:bodyPr>
          <a:lstStyle/>
          <a:p>
            <a:r>
              <a:rPr lang="ja-JP" altLang="en-US" sz="900" u="sng"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トレーニング・伝達</a:t>
            </a:r>
            <a:endParaRPr lang="ja-JP" altLang="en-US" sz="9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a:off x="720974" y="6597352"/>
            <a:ext cx="4283074" cy="246221"/>
          </a:xfrm>
          <a:prstGeom prst="rect">
            <a:avLst/>
          </a:prstGeom>
          <a:noFill/>
        </p:spPr>
        <p:txBody>
          <a:bodyPr wrap="square" rtlCol="0">
            <a:spAutoFit/>
          </a:bodyPr>
          <a:lstStyle/>
          <a:p>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4"/>
              </a:rPr>
              <a:t>www.imi-protect.eu/workprogram.shtml</a:t>
            </a:r>
            <a:endParaRPr kumimoji="1"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タイトル 1"/>
          <p:cNvSpPr>
            <a:spLocks noGrp="1"/>
          </p:cNvSpPr>
          <p:nvPr>
            <p:ph type="title"/>
          </p:nvPr>
        </p:nvSpPr>
        <p:spPr>
          <a:xfrm>
            <a:off x="348157" y="-34456"/>
            <a:ext cx="8229600" cy="612288"/>
          </a:xfrm>
        </p:spPr>
        <p:txBody>
          <a:bodyPr>
            <a:normAutofit fontScale="90000"/>
          </a:bodyPr>
          <a:lstStyle/>
          <a:p>
            <a:r>
              <a:rPr kumimoji="1" lang="en-US" altLang="ja-JP" sz="3600" b="1" dirty="0"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Work </a:t>
            </a:r>
            <a:r>
              <a:rPr kumimoji="1" lang="en-US" altLang="ja-JP" sz="3600" b="1" dirty="0" err="1"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programme</a:t>
            </a:r>
            <a:endParaRPr kumimoji="1" lang="ja-JP" altLang="en-US" sz="3600" b="1"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6</a:t>
            </a:fld>
            <a:endParaRPr kumimoji="1" lang="ja-JP" altLang="en-US" dirty="0"/>
          </a:p>
        </p:txBody>
      </p:sp>
    </p:spTree>
    <p:extLst>
      <p:ext uri="{BB962C8B-B14F-4D97-AF65-F5344CB8AC3E}">
        <p14:creationId xmlns:p14="http://schemas.microsoft.com/office/powerpoint/2010/main" val="265183983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55" y="-387424"/>
            <a:ext cx="8290069" cy="6120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正方形/長方形 3"/>
          <p:cNvSpPr/>
          <p:nvPr/>
        </p:nvSpPr>
        <p:spPr>
          <a:xfrm>
            <a:off x="6444208" y="1755829"/>
            <a:ext cx="1705169" cy="25922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251520" y="6309320"/>
            <a:ext cx="8401913"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a:off x="251520" y="973613"/>
            <a:ext cx="8640960" cy="307777"/>
          </a:xfrm>
          <a:prstGeom prst="rect">
            <a:avLst/>
          </a:prstGeom>
          <a:no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妊婦と処方レジスター記録との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対</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のマッチングによるデータの検証</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（社会保障番号を</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使用，</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デンマーク</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42" y="4365104"/>
            <a:ext cx="8615007" cy="9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7402" y="5134322"/>
            <a:ext cx="1123950"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テキスト ボックス 14"/>
          <p:cNvSpPr txBox="1"/>
          <p:nvPr/>
        </p:nvSpPr>
        <p:spPr>
          <a:xfrm>
            <a:off x="1988096" y="2378273"/>
            <a:ext cx="1863824" cy="307777"/>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長期使用の</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薬剤</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正方形/長方形 16"/>
          <p:cNvSpPr/>
          <p:nvPr/>
        </p:nvSpPr>
        <p:spPr>
          <a:xfrm>
            <a:off x="3851920" y="1746035"/>
            <a:ext cx="2520280" cy="2602082"/>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251520" y="6497960"/>
            <a:ext cx="789473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a:off x="4368068" y="4564669"/>
            <a:ext cx="2868228" cy="261610"/>
          </a:xfrm>
          <a:prstGeom prst="rect">
            <a:avLst/>
          </a:prstGeom>
          <a:noFill/>
        </p:spPr>
        <p:txBody>
          <a:bodyPr wrap="square" rtlCol="0">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処方されたが服用されなかった薬剤を含む</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タイトル 1"/>
          <p:cNvSpPr txBox="1">
            <a:spLocks/>
          </p:cNvSpPr>
          <p:nvPr/>
        </p:nvSpPr>
        <p:spPr>
          <a:xfrm>
            <a:off x="323528" y="5218167"/>
            <a:ext cx="8640960" cy="724609"/>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58888" indent="-1258888" algn="l"/>
            <a:endParaRPr lang="ja-JP" altLang="en-US" sz="1050" b="1" dirty="0">
              <a:solidFill>
                <a:schemeClr val="accent1">
                  <a:lumMod val="75000"/>
                </a:schemeClr>
              </a:solidFill>
            </a:endParaRPr>
          </a:p>
        </p:txBody>
      </p:sp>
      <p:grpSp>
        <p:nvGrpSpPr>
          <p:cNvPr id="3" name="グループ化 2"/>
          <p:cNvGrpSpPr/>
          <p:nvPr/>
        </p:nvGrpSpPr>
        <p:grpSpPr>
          <a:xfrm>
            <a:off x="107504" y="5229780"/>
            <a:ext cx="8880378" cy="863516"/>
            <a:chOff x="156118" y="5589239"/>
            <a:chExt cx="8880378" cy="863516"/>
          </a:xfrm>
        </p:grpSpPr>
        <p:sp>
          <p:nvSpPr>
            <p:cNvPr id="12" name="テキスト ボックス 11"/>
            <p:cNvSpPr txBox="1"/>
            <p:nvPr/>
          </p:nvSpPr>
          <p:spPr>
            <a:xfrm>
              <a:off x="156118" y="5929535"/>
              <a:ext cx="8880378" cy="523220"/>
            </a:xfrm>
            <a:prstGeom prst="rect">
              <a:avLst/>
            </a:prstGeom>
            <a:noFill/>
            <a:ln>
              <a:solidFill>
                <a:srgbClr val="FF0000"/>
              </a:solidFill>
            </a:ln>
          </p:spPr>
          <p:txBody>
            <a:bodyPr wrap="square" rtlCol="0">
              <a:spAutoFit/>
            </a:bodyPr>
            <a:lstStyle/>
            <a:p>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結果</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2</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処方レジスターに記録されていない薬剤の使用が報告された（妊娠前</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6</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ヵ月以内を含む処方レジスター</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記録</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数は少ないが，</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OTC,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第三者</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から入手</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した等による記録で捉えられない薬剤の使用を捉えていると考えられる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156118" y="5589239"/>
              <a:ext cx="8880378" cy="307777"/>
            </a:xfrm>
            <a:prstGeom prst="rect">
              <a:avLst/>
            </a:prstGeom>
            <a:noFill/>
            <a:ln>
              <a:solidFill>
                <a:srgbClr val="00B0F0"/>
              </a:solidFill>
            </a:ln>
          </p:spPr>
          <p:txBody>
            <a:bodyPr wrap="square" rtlCol="0">
              <a:spAutoFit/>
            </a:bodyPr>
            <a:lstStyle>
              <a:defPPr>
                <a:defRPr lang="ja-JP"/>
              </a:defPPr>
              <a:lvl1pPr>
                <a:defRPr sz="14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結果</a:t>
              </a:r>
              <a:r>
                <a:rPr lang="en-US" altLang="ja-JP" dirty="0"/>
                <a:t>1</a:t>
              </a:r>
              <a:r>
                <a:rPr lang="ja-JP" altLang="en-US" dirty="0"/>
                <a:t>：</a:t>
              </a:r>
              <a:r>
                <a:rPr lang="ja-JP" altLang="en-US" b="0" dirty="0"/>
                <a:t>処方レジスターに記録された薬剤は高率にこの試験でも報告されていた（処方されたが服用していないものを含む）</a:t>
              </a:r>
              <a:endParaRPr lang="en-US" altLang="ja-JP" b="0" dirty="0"/>
            </a:p>
          </p:txBody>
        </p:sp>
      </p:grpSp>
      <p:sp>
        <p:nvSpPr>
          <p:cNvPr id="23" name="タイトル 1"/>
          <p:cNvSpPr txBox="1">
            <a:spLocks/>
          </p:cNvSpPr>
          <p:nvPr/>
        </p:nvSpPr>
        <p:spPr>
          <a:xfrm>
            <a:off x="35496" y="-27384"/>
            <a:ext cx="8640960" cy="288994"/>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58888" indent="-1258888" algn="l"/>
            <a:endParaRPr lang="ja-JP" altLang="en-US" sz="1050" b="1" dirty="0">
              <a:solidFill>
                <a:schemeClr val="accent1">
                  <a:lumMod val="75000"/>
                </a:schemeClr>
              </a:solidFill>
            </a:endParaRPr>
          </a:p>
        </p:txBody>
      </p:sp>
      <p:pic>
        <p:nvPicPr>
          <p:cNvPr id="410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4302" y="4435"/>
            <a:ext cx="6057900"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正方形/長方形 23"/>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a:off x="3575400" y="4967590"/>
            <a:ext cx="3804912" cy="261610"/>
          </a:xfrm>
          <a:prstGeom prst="rect">
            <a:avLst/>
          </a:prstGeom>
          <a:noFill/>
        </p:spPr>
        <p:txBody>
          <a:bodyPr wrap="square" rtlCol="0">
            <a:spAutoFit/>
          </a:bodyPr>
          <a:lstStyle>
            <a:defPPr>
              <a:defRPr lang="ja-JP"/>
            </a:defPPr>
            <a:lvl1pPr>
              <a:defRPr sz="1100">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smtClean="0"/>
              <a:t>†: </a:t>
            </a:r>
            <a:r>
              <a:rPr lang="ja-JP" altLang="en-US" dirty="0" smtClean="0"/>
              <a:t>妊娠前</a:t>
            </a:r>
            <a:r>
              <a:rPr lang="en-US" altLang="ja-JP" dirty="0"/>
              <a:t>6</a:t>
            </a:r>
            <a:r>
              <a:rPr lang="ja-JP" altLang="en-US" dirty="0" smtClean="0"/>
              <a:t>ヵ月前まで処方レジスターに認められなかった薬剤</a:t>
            </a:r>
            <a:endParaRPr lang="en-US" altLang="ja-JP" dirty="0"/>
          </a:p>
        </p:txBody>
      </p:sp>
      <p:sp>
        <p:nvSpPr>
          <p:cNvPr id="28" name="スライド番号プレースホルダー 1"/>
          <p:cNvSpPr>
            <a:spLocks noGrp="1"/>
          </p:cNvSpPr>
          <p:nvPr>
            <p:ph type="sldNum" sz="quarter" idx="12"/>
          </p:nvPr>
        </p:nvSpPr>
        <p:spPr>
          <a:xfrm>
            <a:off x="7932192" y="6520259"/>
            <a:ext cx="1143812" cy="365125"/>
          </a:xfrm>
        </p:spPr>
        <p:txBody>
          <a:bodyPr/>
          <a:lstStyle/>
          <a:p>
            <a:fld id="{E7CEEA55-ED35-4668-9ACA-57B39DB1A3E8}" type="slidenum">
              <a:rPr lang="ja-JP" altLang="en-US" smtClean="0">
                <a:solidFill>
                  <a:prstClr val="black">
                    <a:tint val="75000"/>
                  </a:prstClr>
                </a:solidFill>
              </a:rPr>
              <a:t>60</a:t>
            </a:fld>
            <a:endParaRPr lang="ja-JP" altLang="en-US" dirty="0">
              <a:solidFill>
                <a:prstClr val="black">
                  <a:tint val="75000"/>
                </a:prstClr>
              </a:solidFill>
            </a:endParaRPr>
          </a:p>
        </p:txBody>
      </p:sp>
      <p:sp>
        <p:nvSpPr>
          <p:cNvPr id="25" name="正方形/長方形 24"/>
          <p:cNvSpPr/>
          <p:nvPr/>
        </p:nvSpPr>
        <p:spPr>
          <a:xfrm>
            <a:off x="251520" y="6135107"/>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8"/>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8"/>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97532245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1" y="-490645"/>
            <a:ext cx="8280920" cy="6151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正方形/長方形 4"/>
          <p:cNvSpPr/>
          <p:nvPr/>
        </p:nvSpPr>
        <p:spPr>
          <a:xfrm>
            <a:off x="6516216" y="1483634"/>
            <a:ext cx="1800200" cy="309634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7402" y="5453743"/>
            <a:ext cx="1123950"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389" y="5181924"/>
            <a:ext cx="6134100" cy="39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グループ化 1"/>
          <p:cNvGrpSpPr/>
          <p:nvPr/>
        </p:nvGrpSpPr>
        <p:grpSpPr>
          <a:xfrm>
            <a:off x="107503" y="4613726"/>
            <a:ext cx="8424937" cy="1191538"/>
            <a:chOff x="107503" y="4608072"/>
            <a:chExt cx="8424937" cy="1191538"/>
          </a:xfrm>
        </p:grpSpPr>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3" y="5263240"/>
              <a:ext cx="8424937" cy="536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4608072"/>
              <a:ext cx="6336704" cy="655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テキスト ボックス 8"/>
          <p:cNvSpPr txBox="1"/>
          <p:nvPr/>
        </p:nvSpPr>
        <p:spPr>
          <a:xfrm>
            <a:off x="208102" y="5785519"/>
            <a:ext cx="8180322" cy="307777"/>
          </a:xfrm>
          <a:prstGeom prst="rect">
            <a:avLst/>
          </a:prstGeom>
          <a:noFill/>
          <a:ln>
            <a:solidFill>
              <a:srgbClr val="FF0000"/>
            </a:solidFill>
          </a:ln>
        </p:spPr>
        <p:txBody>
          <a:bodyPr wrap="square" rtlCol="0">
            <a:spAutoFit/>
          </a:bodyPr>
          <a:lstStyle/>
          <a:p>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結果</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2</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処方レジスターに記録されていない薬剤の使用が報告された（妊娠前</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6</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ヵ月を含む処方レジスター</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記録</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208102" y="5229200"/>
            <a:ext cx="8180322" cy="523220"/>
          </a:xfrm>
          <a:prstGeom prst="rect">
            <a:avLst/>
          </a:prstGeom>
          <a:noFill/>
          <a:ln>
            <a:solidFill>
              <a:srgbClr val="00B0F0"/>
            </a:solidFill>
          </a:ln>
        </p:spPr>
        <p:txBody>
          <a:bodyPr wrap="square" rtlCol="0">
            <a:spAutoFit/>
          </a:bodyPr>
          <a:lstStyle/>
          <a:p>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結果</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皮膚科のステロイド等，短期使用の薬剤は，処方レジスターに記録されてもこの試験での報告率が低い</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この種の薬剤は，処方されたまま個人の判断で使用されなかった可能性も高い</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2348136" y="2060848"/>
            <a:ext cx="1863824" cy="307777"/>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短期使用の</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薬剤</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3851920" y="1480873"/>
            <a:ext cx="2592288" cy="3096344"/>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677" y="-171400"/>
            <a:ext cx="8414324"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テキスト ボックス 13"/>
          <p:cNvSpPr txBox="1"/>
          <p:nvPr/>
        </p:nvSpPr>
        <p:spPr>
          <a:xfrm>
            <a:off x="3855957" y="744959"/>
            <a:ext cx="5180539" cy="307777"/>
          </a:xfrm>
          <a:prstGeom prst="rect">
            <a:avLst/>
          </a:prstGeom>
          <a:no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妊婦と処方レジスター記録との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対</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のマッチングによるデータの検証</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正方形/長方形 23"/>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61</a:t>
            </a:fld>
            <a:endParaRPr lang="ja-JP" altLang="en-US" dirty="0">
              <a:solidFill>
                <a:prstClr val="black">
                  <a:tint val="75000"/>
                </a:prstClr>
              </a:solidFill>
            </a:endParaRPr>
          </a:p>
        </p:txBody>
      </p:sp>
      <p:sp>
        <p:nvSpPr>
          <p:cNvPr id="20" name="正方形/長方形 19"/>
          <p:cNvSpPr/>
          <p:nvPr/>
        </p:nvSpPr>
        <p:spPr>
          <a:xfrm>
            <a:off x="251520" y="6309320"/>
            <a:ext cx="8401913"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7"/>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7"/>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7"/>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p:cNvSpPr/>
          <p:nvPr/>
        </p:nvSpPr>
        <p:spPr>
          <a:xfrm>
            <a:off x="251520" y="6497960"/>
            <a:ext cx="789473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8"/>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8"/>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8"/>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p:cNvSpPr/>
          <p:nvPr/>
        </p:nvSpPr>
        <p:spPr>
          <a:xfrm>
            <a:off x="251520" y="6135107"/>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9"/>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9"/>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67634726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31440"/>
            <a:ext cx="8401913" cy="6228346"/>
          </a:xfrm>
          <a:prstGeom prst="rect">
            <a:avLst/>
          </a:prstGeom>
          <a:solidFill>
            <a:schemeClr val="bg1"/>
          </a:solidFill>
          <a:ln>
            <a:noFill/>
          </a:ln>
          <a:extLst/>
        </p:spPr>
      </p:pic>
      <p:sp>
        <p:nvSpPr>
          <p:cNvPr id="6" name="正方形/長方形 5"/>
          <p:cNvSpPr/>
          <p:nvPr/>
        </p:nvSpPr>
        <p:spPr>
          <a:xfrm>
            <a:off x="6732240" y="1592450"/>
            <a:ext cx="1728192" cy="273630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p:cNvGrpSpPr/>
          <p:nvPr/>
        </p:nvGrpSpPr>
        <p:grpSpPr>
          <a:xfrm>
            <a:off x="107503" y="4365104"/>
            <a:ext cx="8424937" cy="1191538"/>
            <a:chOff x="107503" y="4608072"/>
            <a:chExt cx="8424937" cy="1191538"/>
          </a:xfrm>
          <a:solidFill>
            <a:schemeClr val="bg1"/>
          </a:solidFill>
        </p:grpSpPr>
        <p:pic>
          <p:nvPicPr>
            <p:cNvPr id="1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3" y="5263240"/>
              <a:ext cx="8424937" cy="536370"/>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4608072"/>
              <a:ext cx="6336704" cy="655168"/>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grpSp>
      <p:sp>
        <p:nvSpPr>
          <p:cNvPr id="18" name="テキスト ボックス 17"/>
          <p:cNvSpPr txBox="1"/>
          <p:nvPr/>
        </p:nvSpPr>
        <p:spPr>
          <a:xfrm>
            <a:off x="2123728" y="2148769"/>
            <a:ext cx="1863824" cy="307777"/>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妊娠に関連する</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薬剤</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p:cNvSpPr/>
          <p:nvPr/>
        </p:nvSpPr>
        <p:spPr>
          <a:xfrm>
            <a:off x="4067944" y="1592450"/>
            <a:ext cx="2592288" cy="2736304"/>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677" y="-135742"/>
            <a:ext cx="8414324"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テキスト ボックス 12"/>
          <p:cNvSpPr txBox="1"/>
          <p:nvPr/>
        </p:nvSpPr>
        <p:spPr>
          <a:xfrm>
            <a:off x="3987552" y="764704"/>
            <a:ext cx="5180539" cy="307777"/>
          </a:xfrm>
          <a:prstGeom prst="rect">
            <a:avLst/>
          </a:prstGeom>
          <a:no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妊婦と処方レジスター記録との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対</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のマッチングによるデータの検証</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 name="グループ化 7"/>
          <p:cNvGrpSpPr/>
          <p:nvPr/>
        </p:nvGrpSpPr>
        <p:grpSpPr>
          <a:xfrm>
            <a:off x="156118" y="5229200"/>
            <a:ext cx="8497315" cy="864096"/>
            <a:chOff x="156118" y="5589239"/>
            <a:chExt cx="8497315" cy="864096"/>
          </a:xfrm>
          <a:solidFill>
            <a:schemeClr val="bg1"/>
          </a:solidFill>
        </p:grpSpPr>
        <p:sp>
          <p:nvSpPr>
            <p:cNvPr id="9" name="テキスト ボックス 8"/>
            <p:cNvSpPr txBox="1"/>
            <p:nvPr/>
          </p:nvSpPr>
          <p:spPr>
            <a:xfrm>
              <a:off x="156118" y="5930115"/>
              <a:ext cx="8497315" cy="523220"/>
            </a:xfrm>
            <a:prstGeom prst="rect">
              <a:avLst/>
            </a:prstGeom>
            <a:grpFill/>
            <a:ln>
              <a:solidFill>
                <a:srgbClr val="FF0000"/>
              </a:solidFill>
            </a:ln>
          </p:spPr>
          <p:txBody>
            <a:bodyPr wrap="square" rtlCol="0">
              <a:spAutoFit/>
            </a:bodyPr>
            <a:lstStyle/>
            <a:p>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結果</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2</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処方レジスターに記録されていない薬剤の使用が報告された（妊娠前</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6</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ヵ月以内を含む処方レジスター</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記録</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過去に入手した古い処方箋を使用して処方を受けた可能性もある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156118" y="5589239"/>
              <a:ext cx="8497315" cy="307777"/>
            </a:xfrm>
            <a:prstGeom prst="rect">
              <a:avLst/>
            </a:prstGeom>
            <a:grpFill/>
            <a:ln>
              <a:solidFill>
                <a:srgbClr val="00B0F0"/>
              </a:solidFill>
            </a:ln>
          </p:spPr>
          <p:txBody>
            <a:bodyPr wrap="square" rtlCol="0">
              <a:spAutoFit/>
            </a:bodyPr>
            <a:lstStyle>
              <a:defPPr>
                <a:defRPr lang="ja-JP"/>
              </a:defPPr>
              <a:lvl1pPr>
                <a:defRPr sz="14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結果</a:t>
              </a:r>
              <a:r>
                <a:rPr lang="en-US" altLang="ja-JP" dirty="0"/>
                <a:t>1</a:t>
              </a:r>
              <a:r>
                <a:rPr lang="ja-JP" altLang="en-US" dirty="0"/>
                <a:t>：</a:t>
              </a:r>
              <a:r>
                <a:rPr lang="ja-JP" altLang="en-US" b="0" dirty="0"/>
                <a:t>この種の薬剤でも，処方されたまま個人の判断で使用されなかったものが多い</a:t>
              </a:r>
              <a:endParaRPr lang="en-US" altLang="ja-JP" b="0" dirty="0"/>
            </a:p>
          </p:txBody>
        </p:sp>
      </p:grpSp>
      <p:sp>
        <p:nvSpPr>
          <p:cNvPr id="23" name="正方形/長方形 22"/>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a:off x="2927328" y="4967590"/>
            <a:ext cx="3804912" cy="261610"/>
          </a:xfrm>
          <a:prstGeom prst="rect">
            <a:avLst/>
          </a:prstGeom>
          <a:noFill/>
        </p:spPr>
        <p:txBody>
          <a:bodyPr wrap="square" rtlCol="0">
            <a:spAutoFit/>
          </a:bodyPr>
          <a:lstStyle>
            <a:defPPr>
              <a:defRPr lang="ja-JP"/>
            </a:defPPr>
            <a:lvl1pPr>
              <a:defRPr sz="1100">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smtClean="0"/>
              <a:t>†: </a:t>
            </a:r>
            <a:r>
              <a:rPr lang="ja-JP" altLang="en-US" dirty="0" smtClean="0"/>
              <a:t>妊娠前</a:t>
            </a:r>
            <a:r>
              <a:rPr lang="en-US" altLang="ja-JP" dirty="0"/>
              <a:t>6</a:t>
            </a:r>
            <a:r>
              <a:rPr lang="ja-JP" altLang="en-US" dirty="0" smtClean="0"/>
              <a:t>ヵ月前まで処方レジスターに認められなかった薬剤</a:t>
            </a:r>
            <a:endParaRPr lang="en-US" altLang="ja-JP" dirty="0"/>
          </a:p>
        </p:txBody>
      </p:sp>
      <p:sp>
        <p:nvSpPr>
          <p:cNvPr id="25" name="テキスト ボックス 24"/>
          <p:cNvSpPr txBox="1"/>
          <p:nvPr/>
        </p:nvSpPr>
        <p:spPr>
          <a:xfrm>
            <a:off x="3936020" y="4599521"/>
            <a:ext cx="2868228" cy="261610"/>
          </a:xfrm>
          <a:prstGeom prst="rect">
            <a:avLst/>
          </a:prstGeom>
          <a:noFill/>
        </p:spPr>
        <p:txBody>
          <a:bodyPr wrap="square" rtlCol="0">
            <a:spAutoFit/>
          </a:bodyPr>
          <a:lstStyle/>
          <a:p>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処方されたが服用されなかった薬剤を含む</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62</a:t>
            </a:fld>
            <a:endParaRPr lang="ja-JP" altLang="en-US" dirty="0">
              <a:solidFill>
                <a:prstClr val="black">
                  <a:tint val="75000"/>
                </a:prstClr>
              </a:solidFill>
            </a:endParaRPr>
          </a:p>
        </p:txBody>
      </p:sp>
      <p:sp>
        <p:nvSpPr>
          <p:cNvPr id="21" name="正方形/長方形 20"/>
          <p:cNvSpPr/>
          <p:nvPr/>
        </p:nvSpPr>
        <p:spPr>
          <a:xfrm>
            <a:off x="251520" y="6309320"/>
            <a:ext cx="8401913"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正方形/長方形 27"/>
          <p:cNvSpPr/>
          <p:nvPr/>
        </p:nvSpPr>
        <p:spPr>
          <a:xfrm>
            <a:off x="251520" y="6497960"/>
            <a:ext cx="789473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7"/>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7"/>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7"/>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正方形/長方形 28"/>
          <p:cNvSpPr/>
          <p:nvPr/>
        </p:nvSpPr>
        <p:spPr>
          <a:xfrm>
            <a:off x="251520" y="6135107"/>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8"/>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8"/>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75929802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675456"/>
            <a:ext cx="8409892" cy="6234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正方形/長方形 4"/>
          <p:cNvSpPr/>
          <p:nvPr/>
        </p:nvSpPr>
        <p:spPr>
          <a:xfrm>
            <a:off x="1403648" y="4293096"/>
            <a:ext cx="2160240" cy="115212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4781935" y="404664"/>
            <a:ext cx="4254561" cy="307777"/>
          </a:xfrm>
          <a:prstGeom prst="rect">
            <a:avLst/>
          </a:prstGeom>
          <a:no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妊婦と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THIN</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とのマッチングによるデータの検証（英国）</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742391" y="5589240"/>
            <a:ext cx="7911042" cy="523220"/>
          </a:xfrm>
          <a:prstGeom prst="rect">
            <a:avLst/>
          </a:prstGeom>
          <a:no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データのマッチングは，デンマークでは必須条件としていたが，英国では希望によるものとした。</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このため英国でデータのマッチングができたのは</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18</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名と少なかった。</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7402" y="5217765"/>
            <a:ext cx="1123950" cy="2274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正方形/長方形 12"/>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63</a:t>
            </a:fld>
            <a:endParaRPr lang="ja-JP" altLang="en-US" dirty="0">
              <a:solidFill>
                <a:prstClr val="black">
                  <a:tint val="75000"/>
                </a:prstClr>
              </a:solidFill>
            </a:endParaRPr>
          </a:p>
        </p:txBody>
      </p:sp>
      <p:sp>
        <p:nvSpPr>
          <p:cNvPr id="18" name="正方形/長方形 17"/>
          <p:cNvSpPr/>
          <p:nvPr/>
        </p:nvSpPr>
        <p:spPr>
          <a:xfrm>
            <a:off x="251520" y="6267509"/>
            <a:ext cx="8401913"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p:cNvSpPr/>
          <p:nvPr/>
        </p:nvSpPr>
        <p:spPr>
          <a:xfrm>
            <a:off x="251520" y="6456149"/>
            <a:ext cx="789473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p:cNvSpPr/>
          <p:nvPr/>
        </p:nvSpPr>
        <p:spPr>
          <a:xfrm>
            <a:off x="251520" y="6063099"/>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0048294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867" y="-565786"/>
            <a:ext cx="7848872" cy="5848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9764" y="4414242"/>
            <a:ext cx="1123950" cy="598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テキスト ボックス 9"/>
          <p:cNvSpPr txBox="1"/>
          <p:nvPr/>
        </p:nvSpPr>
        <p:spPr>
          <a:xfrm>
            <a:off x="156118" y="5301208"/>
            <a:ext cx="8592346" cy="738664"/>
          </a:xfrm>
          <a:prstGeom prst="rect">
            <a:avLst/>
          </a:prstGeom>
          <a:noFill/>
          <a:ln>
            <a:noFill/>
          </a:ln>
        </p:spPr>
        <p:txBody>
          <a:bodyPr wrap="square" rtlCol="0">
            <a:spAutoFit/>
          </a:bodyPr>
          <a:lstStyle/>
          <a:p>
            <a:pPr marL="542925" indent="-542925"/>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結果：</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数は少ないが，英国では長期使用，短期使用，妊娠関連，いずれの薬剤においても，処方</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されたまま個人の判断で使用</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されなかった</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もの</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多かった</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542925" indent="-542925"/>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処方</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レジスターに記録されていない薬剤の</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使用も報告された。</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4680846" y="600943"/>
            <a:ext cx="4254561" cy="307777"/>
          </a:xfrm>
          <a:prstGeom prst="rect">
            <a:avLst/>
          </a:prstGeom>
          <a:solidFill>
            <a:schemeClr val="bg1"/>
          </a:solidFill>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妊婦と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THIN</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とのマッチングによるデータの検証（英国）</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64</a:t>
            </a:fld>
            <a:endParaRPr lang="ja-JP" altLang="en-US" dirty="0">
              <a:solidFill>
                <a:prstClr val="black">
                  <a:tint val="75000"/>
                </a:prstClr>
              </a:solidFill>
            </a:endParaRPr>
          </a:p>
        </p:txBody>
      </p:sp>
      <p:sp>
        <p:nvSpPr>
          <p:cNvPr id="15" name="正方形/長方形 14"/>
          <p:cNvSpPr/>
          <p:nvPr/>
        </p:nvSpPr>
        <p:spPr>
          <a:xfrm>
            <a:off x="251520" y="6267509"/>
            <a:ext cx="8401913"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正方形/長方形 16"/>
          <p:cNvSpPr/>
          <p:nvPr/>
        </p:nvSpPr>
        <p:spPr>
          <a:xfrm>
            <a:off x="251520" y="6456149"/>
            <a:ext cx="789473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p:cNvSpPr/>
          <p:nvPr/>
        </p:nvSpPr>
        <p:spPr>
          <a:xfrm>
            <a:off x="251520" y="6063099"/>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66244685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99392"/>
            <a:ext cx="7776865" cy="5655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7402" y="5453743"/>
            <a:ext cx="1123950"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テキスト ボックス 3"/>
          <p:cNvSpPr txBox="1"/>
          <p:nvPr/>
        </p:nvSpPr>
        <p:spPr>
          <a:xfrm>
            <a:off x="755577" y="5301208"/>
            <a:ext cx="8136903" cy="738664"/>
          </a:xfrm>
          <a:prstGeom prst="rect">
            <a:avLst/>
          </a:prstGeom>
        </p:spPr>
        <p:txBody>
          <a:bodyPr wrap="square">
            <a:spAutoFit/>
          </a:bodyPr>
          <a:lstStyle>
            <a:defPPr>
              <a:defRPr lang="ja-JP"/>
            </a:defPPr>
            <a:lvl1pPr>
              <a:defRPr sz="1400">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IVRS</a:t>
            </a:r>
            <a:r>
              <a:rPr lang="ja-JP" altLang="en-US" dirty="0"/>
              <a:t>（</a:t>
            </a:r>
            <a:r>
              <a:rPr lang="en-US" altLang="ja-JP" dirty="0"/>
              <a:t>Interactive Voice Response System:</a:t>
            </a:r>
            <a:r>
              <a:rPr lang="ja-JP" altLang="en-US" dirty="0"/>
              <a:t>音声自動応答システム）又は</a:t>
            </a:r>
            <a:r>
              <a:rPr lang="en-US" altLang="ja-JP" dirty="0"/>
              <a:t>Web</a:t>
            </a:r>
            <a:r>
              <a:rPr lang="ja-JP" altLang="en-US" dirty="0"/>
              <a:t>　</a:t>
            </a:r>
            <a:r>
              <a:rPr lang="en-US" altLang="ja-JP" dirty="0"/>
              <a:t>base</a:t>
            </a:r>
            <a:r>
              <a:rPr lang="ja-JP" altLang="en-US" dirty="0"/>
              <a:t>の質問票で、妊婦における</a:t>
            </a:r>
            <a:r>
              <a:rPr lang="en-US" altLang="ja-JP" dirty="0"/>
              <a:t>EHR</a:t>
            </a:r>
            <a:r>
              <a:rPr lang="ja-JP" altLang="en-US" dirty="0"/>
              <a:t>で捉えられない薬剤使用があることを捉えることが</a:t>
            </a:r>
            <a:r>
              <a:rPr lang="ja-JP" altLang="en-US" dirty="0" smtClean="0"/>
              <a:t>できた。妊娠の転帰に関する正確な情報の収集は困難だった。各種利用可能なデータ</a:t>
            </a:r>
            <a:r>
              <a:rPr lang="ja-JP" altLang="en-US" dirty="0"/>
              <a:t>と組み合わせて検討</a:t>
            </a:r>
            <a:r>
              <a:rPr lang="ja-JP" altLang="en-US" dirty="0" smtClean="0"/>
              <a:t>する有用な情報が得られると思われる。</a:t>
            </a:r>
            <a:endParaRPr lang="ja-JP" altLang="en-US" dirty="0"/>
          </a:p>
        </p:txBody>
      </p:sp>
      <p:sp>
        <p:nvSpPr>
          <p:cNvPr id="8" name="テキスト ボックス 7"/>
          <p:cNvSpPr txBox="1"/>
          <p:nvPr/>
        </p:nvSpPr>
        <p:spPr>
          <a:xfrm>
            <a:off x="2843808" y="672951"/>
            <a:ext cx="965579" cy="307777"/>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結論</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5687616" y="0"/>
            <a:ext cx="345638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WP4</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新ツール</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を用いた</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消費者（妊婦）から</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のデータ収集</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65</a:t>
            </a:fld>
            <a:endParaRPr lang="ja-JP" altLang="en-US" dirty="0">
              <a:solidFill>
                <a:prstClr val="black">
                  <a:tint val="75000"/>
                </a:prstClr>
              </a:solidFill>
            </a:endParaRPr>
          </a:p>
        </p:txBody>
      </p:sp>
      <p:sp>
        <p:nvSpPr>
          <p:cNvPr id="14" name="正方形/長方形 13"/>
          <p:cNvSpPr/>
          <p:nvPr/>
        </p:nvSpPr>
        <p:spPr>
          <a:xfrm>
            <a:off x="251520" y="6267509"/>
            <a:ext cx="8401913"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www.imi-protect.eu/documents/6.1_BackgroundandobjectivesofthePROTECTPregnancyStudy.pdf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251520" y="6456149"/>
            <a:ext cx="789473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1325" indent="-441325"/>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www.imi-protect.eu/documents/Dreyeretel.PROTECTPregnancyStudy-AnExploratoryStudyofSelf-ReportedMedicationUseinPregnantWom.pdf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正方形/長方形 16"/>
          <p:cNvSpPr/>
          <p:nvPr/>
        </p:nvSpPr>
        <p:spPr>
          <a:xfrm>
            <a:off x="251520" y="6063099"/>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www.youtube.com/watch?v=N6ud2pbDhQ0&amp;index=18&amp;list=PL7K5dNgKnawbCbddbpOxfDG7C4Eqdoks9</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49719388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395536" y="1412776"/>
            <a:ext cx="8496944" cy="4320480"/>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2" name="タイトル 1"/>
          <p:cNvSpPr>
            <a:spLocks noGrp="1"/>
          </p:cNvSpPr>
          <p:nvPr>
            <p:ph type="title"/>
          </p:nvPr>
        </p:nvSpPr>
        <p:spPr>
          <a:xfrm>
            <a:off x="457200" y="-18256"/>
            <a:ext cx="8229600" cy="1215008"/>
          </a:xfrm>
        </p:spPr>
        <p:txBody>
          <a:bodyPr>
            <a:normAutofit/>
          </a:bodyPr>
          <a:lstStyle/>
          <a:p>
            <a:r>
              <a:rPr lang="en-US" altLang="ja-JP"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Lessons Learned</a:t>
            </a:r>
            <a:endParaRPr kumimoji="1" lang="ja-JP" altLang="en-US"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467544" y="1700808"/>
            <a:ext cx="8280920" cy="4680520"/>
          </a:xfrm>
        </p:spPr>
        <p:txBody>
          <a:bodyPr>
            <a:noAutofit/>
          </a:bodyPr>
          <a:lstStyle/>
          <a:p>
            <a:pPr>
              <a:buFont typeface="Wingdings" panose="05000000000000000000" pitchFamily="2" charset="2"/>
              <a:buChar char="p"/>
            </a:pP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データベースが有する情報は</a:t>
            </a:r>
            <a:r>
              <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Real world</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の情報</a:t>
            </a:r>
            <a:endPar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処方されても服用されていない薬剤があること，処方されていなくてもどこかから入手して服用されている薬剤があること等，実際にはカバーしきれていない部分がある</a:t>
            </a:r>
            <a:endPar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日本においても，データベース研究の実施にあたり，処方</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データと服薬コンプライアンスの</a:t>
            </a: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関係等を調査しておくと良いかもしれない</a:t>
            </a:r>
            <a:endPar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2483768" y="6237312"/>
            <a:ext cx="184731" cy="369332"/>
          </a:xfrm>
          <a:prstGeom prst="rect">
            <a:avLst/>
          </a:prstGeom>
        </p:spPr>
        <p:txBody>
          <a:bodyPr wrap="none">
            <a:spAutoFit/>
          </a:bodyPr>
          <a:lstStyle/>
          <a:p>
            <a:endParaRPr lang="ja-JP" altLang="en-US" dirty="0"/>
          </a:p>
        </p:txBody>
      </p:sp>
      <p:sp>
        <p:nvSpPr>
          <p:cNvPr id="5"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66</a:t>
            </a:fld>
            <a:endParaRPr kumimoji="1" lang="ja-JP" altLang="en-US"/>
          </a:p>
        </p:txBody>
      </p:sp>
    </p:spTree>
    <p:extLst>
      <p:ext uri="{BB962C8B-B14F-4D97-AF65-F5344CB8AC3E}">
        <p14:creationId xmlns:p14="http://schemas.microsoft.com/office/powerpoint/2010/main" val="174000802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object 10"/>
          <p:cNvSpPr/>
          <p:nvPr/>
        </p:nvSpPr>
        <p:spPr>
          <a:xfrm>
            <a:off x="5537162" y="601648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ject 3"/>
          <p:cNvSpPr/>
          <p:nvPr/>
        </p:nvSpPr>
        <p:spPr>
          <a:xfrm>
            <a:off x="4092" y="5689"/>
            <a:ext cx="2454297" cy="655633"/>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4"/>
          <p:cNvSpPr/>
          <p:nvPr/>
        </p:nvSpPr>
        <p:spPr>
          <a:xfrm>
            <a:off x="2454275" y="50"/>
            <a:ext cx="6689725" cy="657225"/>
          </a:xfrm>
          <a:custGeom>
            <a:avLst/>
            <a:gdLst/>
            <a:ahLst/>
            <a:cxnLst/>
            <a:rect l="l" t="t" r="r" b="b"/>
            <a:pathLst>
              <a:path w="6689725" h="657225">
                <a:moveTo>
                  <a:pt x="0" y="657225"/>
                </a:moveTo>
                <a:lnTo>
                  <a:pt x="6689725" y="657225"/>
                </a:lnTo>
                <a:lnTo>
                  <a:pt x="6689725" y="0"/>
                </a:lnTo>
                <a:lnTo>
                  <a:pt x="0" y="0"/>
                </a:lnTo>
                <a:lnTo>
                  <a:pt x="0" y="657225"/>
                </a:lnTo>
                <a:close/>
              </a:path>
            </a:pathLst>
          </a:custGeom>
          <a:solidFill>
            <a:srgbClr val="DEF3F7"/>
          </a:solidFill>
        </p:spPr>
        <p:txBody>
          <a:bodyPr wrap="square" lIns="0" tIns="0" rIns="0" bIns="0" rtlCol="0"/>
          <a:lstStyle/>
          <a:p>
            <a:pPr>
              <a:defRPr/>
            </a:pPr>
            <a:endParaRPr kumimoji="0" kern="0" smtClean="0">
              <a:solidFill>
                <a:prstClr val="black"/>
              </a:solidFill>
            </a:endParaRPr>
          </a:p>
        </p:txBody>
      </p:sp>
      <p:sp>
        <p:nvSpPr>
          <p:cNvPr id="8" name="object 5"/>
          <p:cNvSpPr/>
          <p:nvPr/>
        </p:nvSpPr>
        <p:spPr>
          <a:xfrm>
            <a:off x="5731763" y="5428476"/>
            <a:ext cx="877823" cy="21488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10" name="object 7"/>
          <p:cNvSpPr/>
          <p:nvPr/>
        </p:nvSpPr>
        <p:spPr>
          <a:xfrm>
            <a:off x="5655767" y="5351792"/>
            <a:ext cx="874991" cy="212902"/>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12" name="object 9"/>
          <p:cNvSpPr/>
          <p:nvPr/>
        </p:nvSpPr>
        <p:spPr>
          <a:xfrm flipH="1">
            <a:off x="5483777" y="5224331"/>
            <a:ext cx="45719" cy="995249"/>
          </a:xfrm>
          <a:custGeom>
            <a:avLst/>
            <a:gdLst/>
            <a:ahLst/>
            <a:cxnLst/>
            <a:rect l="l" t="t" r="r" b="b"/>
            <a:pathLst>
              <a:path h="714375">
                <a:moveTo>
                  <a:pt x="0" y="0"/>
                </a:moveTo>
                <a:lnTo>
                  <a:pt x="0" y="71434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 name="object 10"/>
          <p:cNvSpPr/>
          <p:nvPr/>
        </p:nvSpPr>
        <p:spPr>
          <a:xfrm>
            <a:off x="5520583" y="549606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 name="object 11"/>
          <p:cNvSpPr/>
          <p:nvPr/>
        </p:nvSpPr>
        <p:spPr>
          <a:xfrm>
            <a:off x="5520583" y="570897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5" name="object 12"/>
          <p:cNvSpPr/>
          <p:nvPr/>
        </p:nvSpPr>
        <p:spPr>
          <a:xfrm>
            <a:off x="5731764" y="5669268"/>
            <a:ext cx="877823" cy="21488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16" name="object 13"/>
          <p:cNvSpPr/>
          <p:nvPr/>
        </p:nvSpPr>
        <p:spPr>
          <a:xfrm>
            <a:off x="5704328" y="5690605"/>
            <a:ext cx="656834" cy="242313"/>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17" name="object 14"/>
          <p:cNvSpPr/>
          <p:nvPr/>
        </p:nvSpPr>
        <p:spPr>
          <a:xfrm>
            <a:off x="5655767" y="5592711"/>
            <a:ext cx="874991" cy="212902"/>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19" name="object 16"/>
          <p:cNvSpPr/>
          <p:nvPr/>
        </p:nvSpPr>
        <p:spPr>
          <a:xfrm>
            <a:off x="680619" y="1621748"/>
            <a:ext cx="7836534" cy="0"/>
          </a:xfrm>
          <a:custGeom>
            <a:avLst/>
            <a:gdLst/>
            <a:ahLst/>
            <a:cxnLst/>
            <a:rect l="l" t="t" r="r" b="b"/>
            <a:pathLst>
              <a:path w="7836534">
                <a:moveTo>
                  <a:pt x="0" y="0"/>
                </a:moveTo>
                <a:lnTo>
                  <a:pt x="7836344"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 name="object 17"/>
          <p:cNvSpPr/>
          <p:nvPr/>
        </p:nvSpPr>
        <p:spPr>
          <a:xfrm>
            <a:off x="1916607"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 name="object 18"/>
          <p:cNvSpPr/>
          <p:nvPr/>
        </p:nvSpPr>
        <p:spPr>
          <a:xfrm>
            <a:off x="3316008"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2" name="object 19"/>
          <p:cNvSpPr/>
          <p:nvPr/>
        </p:nvSpPr>
        <p:spPr>
          <a:xfrm>
            <a:off x="469312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 name="object 20"/>
          <p:cNvSpPr/>
          <p:nvPr/>
        </p:nvSpPr>
        <p:spPr>
          <a:xfrm>
            <a:off x="593505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 name="object 21"/>
          <p:cNvSpPr/>
          <p:nvPr/>
        </p:nvSpPr>
        <p:spPr>
          <a:xfrm>
            <a:off x="7269090"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5" name="object 22"/>
          <p:cNvSpPr/>
          <p:nvPr/>
        </p:nvSpPr>
        <p:spPr>
          <a:xfrm>
            <a:off x="8522906"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 name="object 23"/>
          <p:cNvSpPr/>
          <p:nvPr/>
        </p:nvSpPr>
        <p:spPr>
          <a:xfrm>
            <a:off x="4577251" y="1160920"/>
            <a:ext cx="0" cy="458470"/>
          </a:xfrm>
          <a:custGeom>
            <a:avLst/>
            <a:gdLst/>
            <a:ahLst/>
            <a:cxnLst/>
            <a:rect l="l" t="t" r="r" b="b"/>
            <a:pathLst>
              <a:path h="458469">
                <a:moveTo>
                  <a:pt x="0" y="458025"/>
                </a:moveTo>
                <a:lnTo>
                  <a:pt x="0"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 name="object 24"/>
          <p:cNvSpPr/>
          <p:nvPr/>
        </p:nvSpPr>
        <p:spPr>
          <a:xfrm>
            <a:off x="3305556" y="728468"/>
            <a:ext cx="2700527" cy="638555"/>
          </a:xfrm>
          <a:prstGeom prst="rect">
            <a:avLst/>
          </a:prstGeom>
          <a:blipFill>
            <a:blip r:embed="rId8" cstate="print"/>
            <a:stretch>
              <a:fillRect/>
            </a:stretch>
          </a:blipFill>
        </p:spPr>
        <p:txBody>
          <a:bodyPr wrap="square" lIns="0" tIns="0" rIns="0" bIns="0" rtlCol="0"/>
          <a:lstStyle/>
          <a:p>
            <a:pPr>
              <a:defRPr/>
            </a:pPr>
            <a:endParaRPr kumimoji="0" kern="0" smtClean="0">
              <a:solidFill>
                <a:prstClr val="black"/>
              </a:solidFill>
            </a:endParaRPr>
          </a:p>
        </p:txBody>
      </p:sp>
      <p:sp>
        <p:nvSpPr>
          <p:cNvPr id="28" name="object 25"/>
          <p:cNvSpPr/>
          <p:nvPr/>
        </p:nvSpPr>
        <p:spPr>
          <a:xfrm>
            <a:off x="3380232" y="690372"/>
            <a:ext cx="2586227" cy="739127"/>
          </a:xfrm>
          <a:prstGeom prst="rect">
            <a:avLst/>
          </a:prstGeom>
          <a:blipFill>
            <a:blip r:embed="rId9" cstate="print"/>
            <a:stretch>
              <a:fillRect/>
            </a:stretch>
          </a:blipFill>
        </p:spPr>
        <p:txBody>
          <a:bodyPr wrap="square" lIns="0" tIns="0" rIns="0" bIns="0" rtlCol="0"/>
          <a:lstStyle/>
          <a:p>
            <a:pPr>
              <a:defRPr/>
            </a:pPr>
            <a:endParaRPr kumimoji="0" kern="0" smtClean="0">
              <a:solidFill>
                <a:prstClr val="black"/>
              </a:solidFill>
            </a:endParaRPr>
          </a:p>
        </p:txBody>
      </p:sp>
      <p:sp>
        <p:nvSpPr>
          <p:cNvPr id="29" name="object 26"/>
          <p:cNvSpPr/>
          <p:nvPr/>
        </p:nvSpPr>
        <p:spPr>
          <a:xfrm>
            <a:off x="3229851" y="652462"/>
            <a:ext cx="2696298" cy="635914"/>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30" name="object 27"/>
          <p:cNvSpPr txBox="1"/>
          <p:nvPr/>
        </p:nvSpPr>
        <p:spPr>
          <a:xfrm>
            <a:off x="3360252" y="671634"/>
            <a:ext cx="2433955" cy="617855"/>
          </a:xfrm>
          <a:prstGeom prst="rect">
            <a:avLst/>
          </a:prstGeom>
        </p:spPr>
        <p:txBody>
          <a:bodyPr vert="horz" wrap="square" lIns="0" tIns="0" rIns="0" bIns="0" rtlCol="0">
            <a:spAutoFit/>
          </a:bodyPr>
          <a:lstStyle/>
          <a:p>
            <a:pPr algn="ctr"/>
            <a:r>
              <a:rPr sz="1200" b="1" dirty="0">
                <a:solidFill>
                  <a:prstClr val="black"/>
                </a:solidFill>
                <a:latin typeface="Verdana"/>
                <a:cs typeface="Verdana"/>
              </a:rPr>
              <a:t>St</a:t>
            </a:r>
            <a:r>
              <a:rPr sz="1200" b="1" spc="-5" dirty="0">
                <a:solidFill>
                  <a:prstClr val="black"/>
                </a:solidFill>
                <a:latin typeface="Verdana"/>
                <a:cs typeface="Verdana"/>
              </a:rPr>
              <a:t>ee</a:t>
            </a:r>
            <a:r>
              <a:rPr sz="1200" b="1" dirty="0">
                <a:solidFill>
                  <a:prstClr val="black"/>
                </a:solidFill>
                <a:latin typeface="Verdana"/>
                <a:cs typeface="Verdana"/>
              </a:rPr>
              <a:t>r</a:t>
            </a:r>
            <a:r>
              <a:rPr sz="1200" b="1" spc="-5" dirty="0">
                <a:solidFill>
                  <a:prstClr val="black"/>
                </a:solidFill>
                <a:latin typeface="Verdana"/>
                <a:cs typeface="Verdana"/>
              </a:rPr>
              <a:t>in</a:t>
            </a:r>
            <a:r>
              <a:rPr sz="1200" b="1" dirty="0">
                <a:solidFill>
                  <a:prstClr val="black"/>
                </a:solidFill>
                <a:latin typeface="Verdana"/>
                <a:cs typeface="Verdana"/>
              </a:rPr>
              <a:t>g</a:t>
            </a:r>
            <a:r>
              <a:rPr sz="1200" b="1" spc="10" dirty="0">
                <a:solidFill>
                  <a:prstClr val="black"/>
                </a:solidFill>
                <a:latin typeface="Verdana"/>
                <a:cs typeface="Verdana"/>
              </a:rPr>
              <a:t> </a:t>
            </a:r>
            <a:r>
              <a:rPr sz="1200" b="1" spc="-5" dirty="0">
                <a:solidFill>
                  <a:prstClr val="black"/>
                </a:solidFill>
                <a:latin typeface="Verdana"/>
                <a:cs typeface="Verdana"/>
              </a:rPr>
              <a:t>C</a:t>
            </a:r>
            <a:r>
              <a:rPr sz="1200" b="1" dirty="0">
                <a:solidFill>
                  <a:prstClr val="black"/>
                </a:solidFill>
                <a:latin typeface="Verdana"/>
                <a:cs typeface="Verdana"/>
              </a:rPr>
              <a:t>omm</a:t>
            </a:r>
            <a:r>
              <a:rPr sz="1200" b="1" spc="-5" dirty="0">
                <a:solidFill>
                  <a:prstClr val="black"/>
                </a:solidFill>
                <a:latin typeface="Verdana"/>
                <a:cs typeface="Verdana"/>
              </a:rPr>
              <a:t>i</a:t>
            </a:r>
            <a:r>
              <a:rPr sz="1200" b="1" dirty="0">
                <a:solidFill>
                  <a:prstClr val="black"/>
                </a:solidFill>
                <a:latin typeface="Verdana"/>
                <a:cs typeface="Verdana"/>
              </a:rPr>
              <a:t>tt</a:t>
            </a:r>
            <a:r>
              <a:rPr sz="1200" b="1" spc="-5" dirty="0">
                <a:solidFill>
                  <a:prstClr val="black"/>
                </a:solidFill>
                <a:latin typeface="Verdana"/>
                <a:cs typeface="Verdana"/>
              </a:rPr>
              <a:t>ee</a:t>
            </a:r>
            <a:endParaRPr sz="1200" dirty="0">
              <a:solidFill>
                <a:prstClr val="black"/>
              </a:solidFill>
              <a:latin typeface="Verdana"/>
              <a:cs typeface="Verdana"/>
            </a:endParaRPr>
          </a:p>
          <a:p>
            <a:pPr algn="ctr">
              <a:spcBef>
                <a:spcPts val="215"/>
              </a:spcBef>
            </a:pPr>
            <a:r>
              <a:rPr sz="900" spc="-5" dirty="0">
                <a:solidFill>
                  <a:prstClr val="black"/>
                </a:solidFill>
                <a:latin typeface="Verdana"/>
                <a:cs typeface="Verdana"/>
              </a:rPr>
              <a:t>(</a:t>
            </a:r>
            <a:r>
              <a:rPr sz="900" dirty="0">
                <a:solidFill>
                  <a:prstClr val="black"/>
                </a:solidFill>
                <a:latin typeface="Verdana"/>
                <a:cs typeface="Verdana"/>
              </a:rPr>
              <a:t>Dep</a:t>
            </a:r>
            <a:r>
              <a:rPr sz="900" spc="-10" dirty="0">
                <a:solidFill>
                  <a:prstClr val="black"/>
                </a:solidFill>
                <a:latin typeface="Verdana"/>
                <a:cs typeface="Verdana"/>
              </a:rPr>
              <a:t>u</a:t>
            </a:r>
            <a:r>
              <a:rPr sz="900" spc="5" dirty="0">
                <a:solidFill>
                  <a:prstClr val="black"/>
                </a:solidFill>
                <a:latin typeface="Verdana"/>
                <a:cs typeface="Verdana"/>
              </a:rPr>
              <a:t>t</a:t>
            </a:r>
            <a:r>
              <a:rPr sz="900" spc="-5" dirty="0">
                <a:solidFill>
                  <a:prstClr val="black"/>
                </a:solidFill>
                <a:latin typeface="Verdana"/>
                <a:cs typeface="Verdana"/>
              </a:rPr>
              <a:t>y</a:t>
            </a:r>
            <a:r>
              <a:rPr sz="900" dirty="0">
                <a:solidFill>
                  <a:prstClr val="black"/>
                </a:solidFill>
                <a:latin typeface="Verdana"/>
                <a:cs typeface="Verdana"/>
              </a:rPr>
              <a:t>)</a:t>
            </a:r>
            <a:r>
              <a:rPr sz="900" spc="5"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to</a:t>
            </a:r>
            <a:r>
              <a:rPr sz="900" dirty="0">
                <a:solidFill>
                  <a:prstClr val="black"/>
                </a:solidFill>
                <a:latin typeface="Verdana"/>
                <a:cs typeface="Verdana"/>
              </a:rPr>
              <a:t>r</a:t>
            </a:r>
            <a:r>
              <a:rPr sz="900" spc="-20" dirty="0">
                <a:solidFill>
                  <a:prstClr val="black"/>
                </a:solidFill>
                <a:latin typeface="Verdana"/>
                <a:cs typeface="Verdana"/>
              </a:rPr>
              <a:t> </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l</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30" dirty="0">
                <a:solidFill>
                  <a:prstClr val="black"/>
                </a:solidFill>
                <a:latin typeface="Verdana"/>
                <a:cs typeface="Verdana"/>
              </a:rPr>
              <a:t> </a:t>
            </a:r>
            <a:r>
              <a:rPr sz="900" spc="-5" dirty="0">
                <a:solidFill>
                  <a:prstClr val="black"/>
                </a:solidFill>
                <a:latin typeface="Verdana"/>
                <a:cs typeface="Verdana"/>
              </a:rPr>
              <a:t>a</a:t>
            </a:r>
            <a:r>
              <a:rPr sz="900" spc="5" dirty="0">
                <a:solidFill>
                  <a:prstClr val="black"/>
                </a:solidFill>
                <a:latin typeface="Verdana"/>
                <a:cs typeface="Verdana"/>
              </a:rPr>
              <a:t>lt</a:t>
            </a:r>
            <a:r>
              <a:rPr sz="900" dirty="0">
                <a:solidFill>
                  <a:prstClr val="black"/>
                </a:solidFill>
                <a:latin typeface="Verdana"/>
                <a:cs typeface="Verdana"/>
              </a:rPr>
              <a:t>e</a:t>
            </a:r>
            <a:r>
              <a:rPr sz="900" spc="-5" dirty="0">
                <a:solidFill>
                  <a:prstClr val="black"/>
                </a:solidFill>
                <a:latin typeface="Verdana"/>
                <a:cs typeface="Verdana"/>
              </a:rPr>
              <a:t>r</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es</a:t>
            </a:r>
          </a:p>
          <a:p>
            <a:pPr marL="635" algn="ctr"/>
            <a:r>
              <a:rPr sz="900" dirty="0">
                <a:solidFill>
                  <a:prstClr val="black"/>
                </a:solidFill>
                <a:latin typeface="Verdana"/>
                <a:cs typeface="Verdana"/>
              </a:rPr>
              <a:t>&amp;</a:t>
            </a:r>
          </a:p>
          <a:p>
            <a:pPr algn="ctr"/>
            <a:r>
              <a:rPr sz="900" spc="-5" dirty="0">
                <a:solidFill>
                  <a:prstClr val="black"/>
                </a:solidFill>
                <a:latin typeface="Verdana"/>
                <a:cs typeface="Verdana"/>
              </a:rPr>
              <a:t>W</a:t>
            </a:r>
            <a:r>
              <a:rPr sz="900" dirty="0">
                <a:solidFill>
                  <a:prstClr val="black"/>
                </a:solidFill>
                <a:latin typeface="Verdana"/>
                <a:cs typeface="Verdana"/>
              </a:rPr>
              <a:t>P</a:t>
            </a:r>
            <a:r>
              <a:rPr sz="900" spc="-1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a:t>
            </a:r>
            <a:r>
              <a:rPr sz="900" spc="-5" dirty="0">
                <a:solidFill>
                  <a:prstClr val="black"/>
                </a:solidFill>
                <a:latin typeface="Verdana"/>
                <a:cs typeface="Verdana"/>
              </a:rPr>
              <a:t>-</a:t>
            </a:r>
            <a:r>
              <a:rPr sz="900" spc="5" dirty="0">
                <a:solidFill>
                  <a:prstClr val="black"/>
                </a:solidFill>
                <a:latin typeface="Verdana"/>
                <a:cs typeface="Verdana"/>
              </a:rPr>
              <a:t>l</a:t>
            </a:r>
            <a:r>
              <a:rPr sz="900" dirty="0">
                <a:solidFill>
                  <a:prstClr val="black"/>
                </a:solidFill>
                <a:latin typeface="Verdana"/>
                <a:cs typeface="Verdana"/>
              </a:rPr>
              <a:t>e</a:t>
            </a:r>
            <a:r>
              <a:rPr sz="900" spc="-5" dirty="0">
                <a:solidFill>
                  <a:prstClr val="black"/>
                </a:solidFill>
                <a:latin typeface="Verdana"/>
                <a:cs typeface="Verdana"/>
              </a:rPr>
              <a:t>a</a:t>
            </a:r>
            <a:r>
              <a:rPr sz="900" dirty="0">
                <a:solidFill>
                  <a:prstClr val="black"/>
                </a:solidFill>
                <a:latin typeface="Verdana"/>
                <a:cs typeface="Verdana"/>
              </a:rPr>
              <a:t>de</a:t>
            </a:r>
            <a:r>
              <a:rPr sz="900" spc="-5" dirty="0">
                <a:solidFill>
                  <a:prstClr val="black"/>
                </a:solidFill>
                <a:latin typeface="Verdana"/>
                <a:cs typeface="Verdana"/>
              </a:rPr>
              <a:t>r</a:t>
            </a:r>
            <a:r>
              <a:rPr sz="900" dirty="0">
                <a:solidFill>
                  <a:prstClr val="black"/>
                </a:solidFill>
                <a:latin typeface="Verdana"/>
                <a:cs typeface="Verdana"/>
              </a:rPr>
              <a:t>s</a:t>
            </a:r>
          </a:p>
        </p:txBody>
      </p:sp>
      <p:sp>
        <p:nvSpPr>
          <p:cNvPr id="31" name="object 28"/>
          <p:cNvSpPr/>
          <p:nvPr/>
        </p:nvSpPr>
        <p:spPr>
          <a:xfrm>
            <a:off x="1337238" y="2312290"/>
            <a:ext cx="0" cy="1280795"/>
          </a:xfrm>
          <a:custGeom>
            <a:avLst/>
            <a:gdLst/>
            <a:ahLst/>
            <a:cxnLst/>
            <a:rect l="l" t="t" r="r" b="b"/>
            <a:pathLst>
              <a:path h="1280795">
                <a:moveTo>
                  <a:pt x="0" y="0"/>
                </a:moveTo>
                <a:lnTo>
                  <a:pt x="0" y="128023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 name="object 29"/>
          <p:cNvSpPr/>
          <p:nvPr/>
        </p:nvSpPr>
        <p:spPr>
          <a:xfrm>
            <a:off x="1346151" y="2623243"/>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3" name="object 30"/>
          <p:cNvSpPr/>
          <p:nvPr/>
        </p:nvSpPr>
        <p:spPr>
          <a:xfrm>
            <a:off x="1337238" y="3057458"/>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 name="object 31"/>
          <p:cNvSpPr/>
          <p:nvPr/>
        </p:nvSpPr>
        <p:spPr>
          <a:xfrm>
            <a:off x="1331296" y="3577116"/>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 name="object 32"/>
          <p:cNvSpPr/>
          <p:nvPr/>
        </p:nvSpPr>
        <p:spPr>
          <a:xfrm>
            <a:off x="1469133" y="2572502"/>
            <a:ext cx="1153667" cy="257555"/>
          </a:xfrm>
          <a:prstGeom prst="rect">
            <a:avLst/>
          </a:prstGeom>
          <a:blipFill>
            <a:blip r:embed="rId11" cstate="print"/>
            <a:stretch>
              <a:fillRect/>
            </a:stretch>
          </a:blipFill>
        </p:spPr>
        <p:txBody>
          <a:bodyPr wrap="square" lIns="0" tIns="0" rIns="0" bIns="0" rtlCol="0"/>
          <a:lstStyle/>
          <a:p>
            <a:pPr>
              <a:defRPr/>
            </a:pPr>
            <a:endParaRPr kumimoji="0" kern="0" smtClean="0">
              <a:solidFill>
                <a:prstClr val="black"/>
              </a:solidFill>
            </a:endParaRPr>
          </a:p>
        </p:txBody>
      </p:sp>
      <p:sp>
        <p:nvSpPr>
          <p:cNvPr id="36" name="object 33"/>
          <p:cNvSpPr/>
          <p:nvPr/>
        </p:nvSpPr>
        <p:spPr>
          <a:xfrm>
            <a:off x="1491995" y="2596886"/>
            <a:ext cx="1146047" cy="242315"/>
          </a:xfrm>
          <a:prstGeom prst="rect">
            <a:avLst/>
          </a:prstGeom>
          <a:blipFill>
            <a:blip r:embed="rId12" cstate="print"/>
            <a:stretch>
              <a:fillRect/>
            </a:stretch>
          </a:blipFill>
        </p:spPr>
        <p:txBody>
          <a:bodyPr wrap="square" lIns="0" tIns="0" rIns="0" bIns="0" rtlCol="0"/>
          <a:lstStyle/>
          <a:p>
            <a:pPr>
              <a:defRPr/>
            </a:pPr>
            <a:endParaRPr kumimoji="0" kern="0" smtClean="0">
              <a:solidFill>
                <a:prstClr val="black"/>
              </a:solidFill>
            </a:endParaRPr>
          </a:p>
        </p:txBody>
      </p:sp>
      <p:sp>
        <p:nvSpPr>
          <p:cNvPr id="37" name="object 34"/>
          <p:cNvSpPr/>
          <p:nvPr/>
        </p:nvSpPr>
        <p:spPr>
          <a:xfrm>
            <a:off x="1392199" y="2495778"/>
            <a:ext cx="1151305" cy="254927"/>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38" name="object 35"/>
          <p:cNvSpPr txBox="1"/>
          <p:nvPr/>
        </p:nvSpPr>
        <p:spPr>
          <a:xfrm>
            <a:off x="1471004" y="2560185"/>
            <a:ext cx="99186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WG</a:t>
            </a:r>
            <a:r>
              <a:rPr sz="900" dirty="0">
                <a:solidFill>
                  <a:prstClr val="black"/>
                </a:solidFill>
                <a:latin typeface="Verdana"/>
                <a:cs typeface="Verdana"/>
              </a:rPr>
              <a:t>1:</a:t>
            </a:r>
            <a:r>
              <a:rPr sz="900" spc="5" dirty="0">
                <a:solidFill>
                  <a:prstClr val="black"/>
                </a:solidFill>
                <a:latin typeface="Verdana"/>
                <a:cs typeface="Verdana"/>
              </a:rPr>
              <a:t>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spc="-5" dirty="0">
                <a:solidFill>
                  <a:prstClr val="black"/>
                </a:solidFill>
                <a:latin typeface="Verdana"/>
                <a:cs typeface="Verdana"/>
              </a:rPr>
              <a:t>a</a:t>
            </a:r>
            <a:r>
              <a:rPr sz="900" dirty="0">
                <a:solidFill>
                  <a:prstClr val="black"/>
                </a:solidFill>
                <a:latin typeface="Verdana"/>
                <a:cs typeface="Verdana"/>
              </a:rPr>
              <a:t>b</a:t>
            </a:r>
            <a:r>
              <a:rPr sz="900" spc="-5" dirty="0">
                <a:solidFill>
                  <a:prstClr val="black"/>
                </a:solidFill>
                <a:latin typeface="Verdana"/>
                <a:cs typeface="Verdana"/>
              </a:rPr>
              <a:t>as</a:t>
            </a:r>
            <a:r>
              <a:rPr sz="900" dirty="0">
                <a:solidFill>
                  <a:prstClr val="black"/>
                </a:solidFill>
                <a:latin typeface="Verdana"/>
                <a:cs typeface="Verdana"/>
              </a:rPr>
              <a:t>es</a:t>
            </a:r>
            <a:endParaRPr sz="900">
              <a:solidFill>
                <a:prstClr val="black"/>
              </a:solidFill>
              <a:latin typeface="Verdana"/>
              <a:cs typeface="Verdana"/>
            </a:endParaRPr>
          </a:p>
        </p:txBody>
      </p:sp>
      <p:sp>
        <p:nvSpPr>
          <p:cNvPr id="39" name="object 36"/>
          <p:cNvSpPr/>
          <p:nvPr/>
        </p:nvSpPr>
        <p:spPr>
          <a:xfrm>
            <a:off x="1469133" y="3008375"/>
            <a:ext cx="1153667" cy="256031"/>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40" name="object 37"/>
          <p:cNvSpPr/>
          <p:nvPr/>
        </p:nvSpPr>
        <p:spPr>
          <a:xfrm>
            <a:off x="1496567" y="3035807"/>
            <a:ext cx="1173479" cy="216407"/>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41" name="object 38"/>
          <p:cNvSpPr/>
          <p:nvPr/>
        </p:nvSpPr>
        <p:spPr>
          <a:xfrm>
            <a:off x="1392199" y="2932798"/>
            <a:ext cx="1151305" cy="252120"/>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42" name="object 39"/>
          <p:cNvSpPr txBox="1"/>
          <p:nvPr/>
        </p:nvSpPr>
        <p:spPr>
          <a:xfrm>
            <a:off x="1467924" y="2993605"/>
            <a:ext cx="996950"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W</a:t>
            </a:r>
            <a:r>
              <a:rPr sz="800" dirty="0">
                <a:solidFill>
                  <a:prstClr val="black"/>
                </a:solidFill>
                <a:latin typeface="Verdana"/>
                <a:cs typeface="Verdana"/>
              </a:rPr>
              <a:t>G2: Co</a:t>
            </a:r>
            <a:r>
              <a:rPr sz="800" spc="-5" dirty="0">
                <a:solidFill>
                  <a:prstClr val="black"/>
                </a:solidFill>
                <a:latin typeface="Verdana"/>
                <a:cs typeface="Verdana"/>
              </a:rPr>
              <a:t>n</a:t>
            </a:r>
            <a:r>
              <a:rPr sz="800" spc="5" dirty="0">
                <a:solidFill>
                  <a:prstClr val="black"/>
                </a:solidFill>
                <a:latin typeface="Verdana"/>
                <a:cs typeface="Verdana"/>
              </a:rPr>
              <a:t>f</a:t>
            </a:r>
            <a:r>
              <a:rPr sz="800" dirty="0">
                <a:solidFill>
                  <a:prstClr val="black"/>
                </a:solidFill>
                <a:latin typeface="Verdana"/>
                <a:cs typeface="Verdana"/>
              </a:rPr>
              <a:t>o</a:t>
            </a:r>
            <a:r>
              <a:rPr sz="800" spc="-5" dirty="0">
                <a:solidFill>
                  <a:prstClr val="black"/>
                </a:solidFill>
                <a:latin typeface="Verdana"/>
                <a:cs typeface="Verdana"/>
              </a:rPr>
              <a:t>un</a:t>
            </a:r>
            <a:r>
              <a:rPr sz="800" dirty="0">
                <a:solidFill>
                  <a:prstClr val="black"/>
                </a:solidFill>
                <a:latin typeface="Verdana"/>
                <a:cs typeface="Verdana"/>
              </a:rPr>
              <a:t>d</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43" name="object 40"/>
          <p:cNvSpPr/>
          <p:nvPr/>
        </p:nvSpPr>
        <p:spPr>
          <a:xfrm>
            <a:off x="1469136" y="3453384"/>
            <a:ext cx="1155191" cy="382511"/>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44" name="object 41"/>
          <p:cNvSpPr/>
          <p:nvPr/>
        </p:nvSpPr>
        <p:spPr>
          <a:xfrm>
            <a:off x="1536191" y="3482333"/>
            <a:ext cx="1100327" cy="379475"/>
          </a:xfrm>
          <a:prstGeom prst="rect">
            <a:avLst/>
          </a:prstGeom>
          <a:blipFill>
            <a:blip r:embed="rId17" cstate="print"/>
            <a:stretch>
              <a:fillRect/>
            </a:stretch>
          </a:blipFill>
        </p:spPr>
        <p:txBody>
          <a:bodyPr wrap="square" lIns="0" tIns="0" rIns="0" bIns="0" rtlCol="0"/>
          <a:lstStyle/>
          <a:p>
            <a:pPr>
              <a:defRPr/>
            </a:pPr>
            <a:endParaRPr kumimoji="0" kern="0" smtClean="0">
              <a:solidFill>
                <a:prstClr val="black"/>
              </a:solidFill>
            </a:endParaRPr>
          </a:p>
        </p:txBody>
      </p:sp>
      <p:sp>
        <p:nvSpPr>
          <p:cNvPr id="45" name="object 42"/>
          <p:cNvSpPr/>
          <p:nvPr/>
        </p:nvSpPr>
        <p:spPr>
          <a:xfrm>
            <a:off x="1393685" y="3376815"/>
            <a:ext cx="1151305" cy="37959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46" name="object 43"/>
          <p:cNvSpPr txBox="1"/>
          <p:nvPr/>
        </p:nvSpPr>
        <p:spPr>
          <a:xfrm>
            <a:off x="1515123" y="3445633"/>
            <a:ext cx="90805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WG</a:t>
            </a:r>
            <a:r>
              <a:rPr sz="900" dirty="0">
                <a:solidFill>
                  <a:prstClr val="black"/>
                </a:solidFill>
                <a:latin typeface="Verdana"/>
                <a:cs typeface="Verdana"/>
              </a:rPr>
              <a:t>3:</a:t>
            </a:r>
          </a:p>
          <a:p>
            <a:pPr algn="ctr"/>
            <a:r>
              <a:rPr sz="900" dirty="0">
                <a:solidFill>
                  <a:prstClr val="black"/>
                </a:solidFill>
                <a:latin typeface="Verdana"/>
                <a:cs typeface="Verdana"/>
              </a:rPr>
              <a:t>D</a:t>
            </a:r>
            <a:r>
              <a:rPr sz="900" spc="-5" dirty="0">
                <a:solidFill>
                  <a:prstClr val="black"/>
                </a:solidFill>
                <a:latin typeface="Verdana"/>
                <a:cs typeface="Verdana"/>
              </a:rPr>
              <a:t>r</a:t>
            </a:r>
            <a:r>
              <a:rPr sz="900" spc="-10" dirty="0">
                <a:solidFill>
                  <a:prstClr val="black"/>
                </a:solidFill>
                <a:latin typeface="Verdana"/>
                <a:cs typeface="Verdana"/>
              </a:rPr>
              <a:t>u</a:t>
            </a:r>
            <a:r>
              <a:rPr sz="900" dirty="0">
                <a:solidFill>
                  <a:prstClr val="black"/>
                </a:solidFill>
                <a:latin typeface="Verdana"/>
                <a:cs typeface="Verdana"/>
              </a:rPr>
              <a:t>g</a:t>
            </a:r>
            <a:r>
              <a:rPr sz="900" spc="-5" dirty="0">
                <a:solidFill>
                  <a:prstClr val="black"/>
                </a:solidFill>
                <a:latin typeface="Verdana"/>
                <a:cs typeface="Verdana"/>
              </a:rPr>
              <a:t> </a:t>
            </a:r>
            <a:r>
              <a:rPr sz="900" spc="-10" dirty="0">
                <a:solidFill>
                  <a:prstClr val="black"/>
                </a:solidFill>
                <a:latin typeface="Verdana"/>
                <a:cs typeface="Verdana"/>
              </a:rPr>
              <a:t>u</a:t>
            </a:r>
            <a:r>
              <a:rPr sz="900" spc="5" dirty="0">
                <a:solidFill>
                  <a:prstClr val="black"/>
                </a:solidFill>
                <a:latin typeface="Verdana"/>
                <a:cs typeface="Verdana"/>
              </a:rPr>
              <a:t>tili</a:t>
            </a:r>
            <a:r>
              <a:rPr sz="900" spc="-5" dirty="0">
                <a:solidFill>
                  <a:prstClr val="black"/>
                </a:solidFill>
                <a:latin typeface="Verdana"/>
                <a:cs typeface="Verdana"/>
              </a:rPr>
              <a:t>sa</a:t>
            </a:r>
            <a:r>
              <a:rPr sz="900" spc="5" dirty="0">
                <a:solidFill>
                  <a:prstClr val="black"/>
                </a:solidFill>
                <a:latin typeface="Verdana"/>
                <a:cs typeface="Verdana"/>
              </a:rPr>
              <a:t>tion</a:t>
            </a:r>
            <a:endParaRPr sz="900" dirty="0">
              <a:solidFill>
                <a:prstClr val="black"/>
              </a:solidFill>
              <a:latin typeface="Verdana"/>
              <a:cs typeface="Verdana"/>
            </a:endParaRPr>
          </a:p>
        </p:txBody>
      </p:sp>
      <p:sp>
        <p:nvSpPr>
          <p:cNvPr id="47" name="object 44"/>
          <p:cNvSpPr/>
          <p:nvPr/>
        </p:nvSpPr>
        <p:spPr>
          <a:xfrm>
            <a:off x="2640077" y="2305286"/>
            <a:ext cx="0" cy="3957320"/>
          </a:xfrm>
          <a:custGeom>
            <a:avLst/>
            <a:gdLst/>
            <a:ahLst/>
            <a:cxnLst/>
            <a:rect l="l" t="t" r="r" b="b"/>
            <a:pathLst>
              <a:path h="3957320">
                <a:moveTo>
                  <a:pt x="0" y="0"/>
                </a:moveTo>
                <a:lnTo>
                  <a:pt x="0" y="395696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48" name="object 45"/>
          <p:cNvSpPr/>
          <p:nvPr/>
        </p:nvSpPr>
        <p:spPr>
          <a:xfrm>
            <a:off x="2648990" y="2616239"/>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49" name="object 46"/>
          <p:cNvSpPr/>
          <p:nvPr/>
        </p:nvSpPr>
        <p:spPr>
          <a:xfrm>
            <a:off x="2640077" y="2993026"/>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0" name="object 47"/>
          <p:cNvSpPr/>
          <p:nvPr/>
        </p:nvSpPr>
        <p:spPr>
          <a:xfrm>
            <a:off x="2643047" y="341883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1" name="object 48"/>
          <p:cNvSpPr/>
          <p:nvPr/>
        </p:nvSpPr>
        <p:spPr>
          <a:xfrm>
            <a:off x="2640077" y="378581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2" name="object 49"/>
          <p:cNvSpPr/>
          <p:nvPr/>
        </p:nvSpPr>
        <p:spPr>
          <a:xfrm>
            <a:off x="2646018" y="4149999"/>
            <a:ext cx="135255" cy="1905"/>
          </a:xfrm>
          <a:custGeom>
            <a:avLst/>
            <a:gdLst/>
            <a:ahLst/>
            <a:cxnLst/>
            <a:rect l="l" t="t" r="r" b="b"/>
            <a:pathLst>
              <a:path w="135255" h="1904">
                <a:moveTo>
                  <a:pt x="0" y="0"/>
                </a:moveTo>
                <a:lnTo>
                  <a:pt x="135191" y="1396"/>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3" name="object 50"/>
          <p:cNvSpPr/>
          <p:nvPr/>
        </p:nvSpPr>
        <p:spPr>
          <a:xfrm>
            <a:off x="2647504" y="441332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4" name="object 51"/>
          <p:cNvSpPr/>
          <p:nvPr/>
        </p:nvSpPr>
        <p:spPr>
          <a:xfrm>
            <a:off x="2640077" y="4708875"/>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5" name="object 52"/>
          <p:cNvSpPr/>
          <p:nvPr/>
        </p:nvSpPr>
        <p:spPr>
          <a:xfrm>
            <a:off x="2647504" y="512628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6" name="object 53"/>
          <p:cNvSpPr/>
          <p:nvPr/>
        </p:nvSpPr>
        <p:spPr>
          <a:xfrm>
            <a:off x="2641563" y="544564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7" name="object 54"/>
          <p:cNvSpPr/>
          <p:nvPr/>
        </p:nvSpPr>
        <p:spPr>
          <a:xfrm>
            <a:off x="1402080" y="1888235"/>
            <a:ext cx="1228331"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58" name="object 55"/>
          <p:cNvSpPr/>
          <p:nvPr/>
        </p:nvSpPr>
        <p:spPr>
          <a:xfrm>
            <a:off x="1458467" y="1873008"/>
            <a:ext cx="1153665" cy="588251"/>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59" name="object 56"/>
          <p:cNvSpPr/>
          <p:nvPr/>
        </p:nvSpPr>
        <p:spPr>
          <a:xfrm>
            <a:off x="1325359" y="1812239"/>
            <a:ext cx="122558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60" name="object 57"/>
          <p:cNvSpPr txBox="1"/>
          <p:nvPr/>
        </p:nvSpPr>
        <p:spPr>
          <a:xfrm>
            <a:off x="1703610"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2</a:t>
            </a:r>
            <a:endParaRPr sz="1200">
              <a:solidFill>
                <a:prstClr val="black"/>
              </a:solidFill>
              <a:latin typeface="Verdana"/>
              <a:cs typeface="Verdana"/>
            </a:endParaRPr>
          </a:p>
        </p:txBody>
      </p:sp>
      <p:sp>
        <p:nvSpPr>
          <p:cNvPr id="61" name="object 58"/>
          <p:cNvSpPr txBox="1"/>
          <p:nvPr/>
        </p:nvSpPr>
        <p:spPr>
          <a:xfrm>
            <a:off x="1438435" y="2044333"/>
            <a:ext cx="998855" cy="276860"/>
          </a:xfrm>
          <a:prstGeom prst="rect">
            <a:avLst/>
          </a:prstGeom>
        </p:spPr>
        <p:txBody>
          <a:bodyPr vert="horz" wrap="square" lIns="0" tIns="0" rIns="0" bIns="0" rtlCol="0">
            <a:spAutoFit/>
          </a:bodyPr>
          <a:lstStyle/>
          <a:p>
            <a:pPr marL="294640" marR="5080" indent="-282575"/>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a:t>
            </a:r>
            <a:r>
              <a:rPr sz="900" spc="-10" dirty="0">
                <a:solidFill>
                  <a:prstClr val="black"/>
                </a:solidFill>
                <a:latin typeface="Verdana"/>
                <a:cs typeface="Verdana"/>
              </a:rPr>
              <a:t> </a:t>
            </a:r>
            <a:r>
              <a:rPr sz="900" spc="-5" dirty="0">
                <a:solidFill>
                  <a:prstClr val="black"/>
                </a:solidFill>
                <a:latin typeface="Verdana"/>
                <a:cs typeface="Verdana"/>
              </a:rPr>
              <a:t>P</a:t>
            </a:r>
            <a:r>
              <a:rPr sz="900" dirty="0">
                <a:solidFill>
                  <a:prstClr val="black"/>
                </a:solidFill>
                <a:latin typeface="Verdana"/>
                <a:cs typeface="Verdana"/>
              </a:rPr>
              <a:t>E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62" name="object 59"/>
          <p:cNvSpPr/>
          <p:nvPr/>
        </p:nvSpPr>
        <p:spPr>
          <a:xfrm>
            <a:off x="2708146" y="1888235"/>
            <a:ext cx="1354835" cy="533399"/>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63" name="object 60"/>
          <p:cNvSpPr/>
          <p:nvPr/>
        </p:nvSpPr>
        <p:spPr>
          <a:xfrm>
            <a:off x="2871216" y="1941588"/>
            <a:ext cx="1068311" cy="451091"/>
          </a:xfrm>
          <a:prstGeom prst="rect">
            <a:avLst/>
          </a:prstGeom>
          <a:blipFill>
            <a:blip r:embed="rId23" cstate="print"/>
            <a:stretch>
              <a:fillRect/>
            </a:stretch>
          </a:blipFill>
        </p:spPr>
        <p:txBody>
          <a:bodyPr wrap="square" lIns="0" tIns="0" rIns="0" bIns="0" rtlCol="0"/>
          <a:lstStyle/>
          <a:p>
            <a:pPr>
              <a:defRPr/>
            </a:pPr>
            <a:endParaRPr kumimoji="0" kern="0" smtClean="0">
              <a:solidFill>
                <a:prstClr val="black"/>
              </a:solidFill>
            </a:endParaRPr>
          </a:p>
        </p:txBody>
      </p:sp>
      <p:sp>
        <p:nvSpPr>
          <p:cNvPr id="64" name="object 61"/>
          <p:cNvSpPr/>
          <p:nvPr/>
        </p:nvSpPr>
        <p:spPr>
          <a:xfrm>
            <a:off x="2632646" y="1812239"/>
            <a:ext cx="1350378" cy="530860"/>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65" name="object 62"/>
          <p:cNvSpPr txBox="1"/>
          <p:nvPr/>
        </p:nvSpPr>
        <p:spPr>
          <a:xfrm>
            <a:off x="3073172" y="192289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3</a:t>
            </a:r>
            <a:endParaRPr sz="1200">
              <a:solidFill>
                <a:prstClr val="black"/>
              </a:solidFill>
              <a:latin typeface="Verdana"/>
              <a:cs typeface="Verdana"/>
            </a:endParaRPr>
          </a:p>
        </p:txBody>
      </p:sp>
      <p:sp>
        <p:nvSpPr>
          <p:cNvPr id="66" name="object 63"/>
          <p:cNvSpPr txBox="1"/>
          <p:nvPr/>
        </p:nvSpPr>
        <p:spPr>
          <a:xfrm>
            <a:off x="2850668" y="2112913"/>
            <a:ext cx="9137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M</a:t>
            </a:r>
            <a:r>
              <a:rPr sz="900" dirty="0">
                <a:solidFill>
                  <a:prstClr val="black"/>
                </a:solidFill>
                <a:latin typeface="Verdana"/>
                <a:cs typeface="Verdana"/>
              </a:rPr>
              <a:t>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ds</a:t>
            </a:r>
            <a:r>
              <a:rPr sz="900" spc="5"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a:t>
            </a:r>
            <a:r>
              <a:rPr sz="900" dirty="0">
                <a:solidFill>
                  <a:prstClr val="black"/>
                </a:solidFill>
                <a:latin typeface="Verdana"/>
                <a:cs typeface="Verdana"/>
              </a:rPr>
              <a:t>r</a:t>
            </a:r>
            <a:r>
              <a:rPr sz="900" spc="-5" dirty="0">
                <a:solidFill>
                  <a:prstClr val="black"/>
                </a:solidFill>
                <a:latin typeface="Verdana"/>
                <a:cs typeface="Verdana"/>
              </a:rPr>
              <a:t> S</a:t>
            </a:r>
            <a:r>
              <a:rPr sz="900" dirty="0">
                <a:solidFill>
                  <a:prstClr val="black"/>
                </a:solidFill>
                <a:latin typeface="Verdana"/>
                <a:cs typeface="Verdana"/>
              </a:rPr>
              <a:t>D</a:t>
            </a:r>
            <a:endParaRPr sz="900">
              <a:solidFill>
                <a:prstClr val="black"/>
              </a:solidFill>
              <a:latin typeface="Verdana"/>
              <a:cs typeface="Verdana"/>
            </a:endParaRPr>
          </a:p>
        </p:txBody>
      </p:sp>
      <p:sp>
        <p:nvSpPr>
          <p:cNvPr id="67" name="object 64"/>
          <p:cNvSpPr/>
          <p:nvPr/>
        </p:nvSpPr>
        <p:spPr>
          <a:xfrm>
            <a:off x="2778251" y="2575552"/>
            <a:ext cx="1274051" cy="312414"/>
          </a:xfrm>
          <a:prstGeom prst="rect">
            <a:avLst/>
          </a:prstGeom>
          <a:blipFill>
            <a:blip r:embed="rId25" cstate="print"/>
            <a:stretch>
              <a:fillRect/>
            </a:stretch>
          </a:blipFill>
        </p:spPr>
        <p:txBody>
          <a:bodyPr wrap="square" lIns="0" tIns="0" rIns="0" bIns="0" rtlCol="0"/>
          <a:lstStyle/>
          <a:p>
            <a:pPr>
              <a:defRPr/>
            </a:pPr>
            <a:endParaRPr kumimoji="0" kern="0" smtClean="0">
              <a:solidFill>
                <a:prstClr val="black"/>
              </a:solidFill>
            </a:endParaRPr>
          </a:p>
        </p:txBody>
      </p:sp>
      <p:sp>
        <p:nvSpPr>
          <p:cNvPr id="68" name="object 65"/>
          <p:cNvSpPr/>
          <p:nvPr/>
        </p:nvSpPr>
        <p:spPr>
          <a:xfrm>
            <a:off x="2897123" y="2606039"/>
            <a:ext cx="1069847" cy="460247"/>
          </a:xfrm>
          <a:prstGeom prst="rect">
            <a:avLst/>
          </a:prstGeom>
          <a:blipFill>
            <a:blip r:embed="rId26" cstate="print"/>
            <a:stretch>
              <a:fillRect/>
            </a:stretch>
          </a:blipFill>
        </p:spPr>
        <p:txBody>
          <a:bodyPr wrap="square" lIns="0" tIns="0" rIns="0" bIns="0" rtlCol="0"/>
          <a:lstStyle/>
          <a:p>
            <a:pPr>
              <a:defRPr/>
            </a:pPr>
            <a:endParaRPr kumimoji="0" kern="0" smtClean="0">
              <a:solidFill>
                <a:prstClr val="black"/>
              </a:solidFill>
            </a:endParaRPr>
          </a:p>
        </p:txBody>
      </p:sp>
      <p:sp>
        <p:nvSpPr>
          <p:cNvPr id="69" name="object 66"/>
          <p:cNvSpPr/>
          <p:nvPr/>
        </p:nvSpPr>
        <p:spPr>
          <a:xfrm>
            <a:off x="2702471" y="2499982"/>
            <a:ext cx="1270152"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70" name="object 67"/>
          <p:cNvSpPr txBox="1"/>
          <p:nvPr/>
        </p:nvSpPr>
        <p:spPr>
          <a:xfrm>
            <a:off x="2868946" y="2563385"/>
            <a:ext cx="934085" cy="249554"/>
          </a:xfrm>
          <a:prstGeom prst="rect">
            <a:avLst/>
          </a:prstGeom>
        </p:spPr>
        <p:txBody>
          <a:bodyPr vert="horz" wrap="square" lIns="0" tIns="0" rIns="0" bIns="0" rtlCol="0">
            <a:spAutoFit/>
          </a:bodyPr>
          <a:lstStyle/>
          <a:p>
            <a:pPr marL="1270"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a:t>
            </a:r>
            <a:endParaRPr sz="800">
              <a:solidFill>
                <a:prstClr val="black"/>
              </a:solidFill>
              <a:latin typeface="Verdana"/>
              <a:cs typeface="Verdana"/>
            </a:endParaRPr>
          </a:p>
          <a:p>
            <a:pPr algn="ctr"/>
            <a:r>
              <a:rPr sz="800" dirty="0">
                <a:solidFill>
                  <a:prstClr val="black"/>
                </a:solidFill>
                <a:latin typeface="Verdana"/>
                <a:cs typeface="Verdana"/>
              </a:rPr>
              <a:t>D</a:t>
            </a:r>
            <a:r>
              <a:rPr sz="800" spc="-5" dirty="0">
                <a:solidFill>
                  <a:prstClr val="black"/>
                </a:solidFill>
                <a:latin typeface="Verdana"/>
                <a:cs typeface="Verdana"/>
              </a:rPr>
              <a:t>i</a:t>
            </a:r>
            <a:r>
              <a:rPr sz="800" dirty="0">
                <a:solidFill>
                  <a:prstClr val="black"/>
                </a:solidFill>
                <a:latin typeface="Verdana"/>
                <a:cs typeface="Verdana"/>
              </a:rPr>
              <a:t>spropo</a:t>
            </a:r>
            <a:r>
              <a:rPr sz="800" spc="-10" dirty="0">
                <a:solidFill>
                  <a:prstClr val="black"/>
                </a:solidFill>
                <a:latin typeface="Verdana"/>
                <a:cs typeface="Verdana"/>
              </a:rPr>
              <a:t>r</a:t>
            </a:r>
            <a:r>
              <a:rPr sz="800" spc="-5" dirty="0">
                <a:solidFill>
                  <a:prstClr val="black"/>
                </a:solidFill>
                <a:latin typeface="Verdana"/>
                <a:cs typeface="Verdana"/>
              </a:rPr>
              <a:t>ti</a:t>
            </a:r>
            <a:r>
              <a:rPr sz="800" dirty="0">
                <a:solidFill>
                  <a:prstClr val="black"/>
                </a:solidFill>
                <a:latin typeface="Verdana"/>
                <a:cs typeface="Verdana"/>
              </a:rPr>
              <a:t>o</a:t>
            </a:r>
            <a:r>
              <a:rPr sz="800" spc="-5" dirty="0">
                <a:solidFill>
                  <a:prstClr val="black"/>
                </a:solidFill>
                <a:latin typeface="Verdana"/>
                <a:cs typeface="Verdana"/>
              </a:rPr>
              <a:t>nality</a:t>
            </a:r>
            <a:endParaRPr sz="800">
              <a:solidFill>
                <a:prstClr val="black"/>
              </a:solidFill>
              <a:latin typeface="Verdana"/>
              <a:cs typeface="Verdana"/>
            </a:endParaRPr>
          </a:p>
        </p:txBody>
      </p:sp>
      <p:sp>
        <p:nvSpPr>
          <p:cNvPr id="71" name="object 68"/>
          <p:cNvSpPr txBox="1"/>
          <p:nvPr/>
        </p:nvSpPr>
        <p:spPr>
          <a:xfrm>
            <a:off x="3120438" y="2807219"/>
            <a:ext cx="433705"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anal</a:t>
            </a:r>
            <a:r>
              <a:rPr sz="800" dirty="0">
                <a:solidFill>
                  <a:prstClr val="black"/>
                </a:solidFill>
                <a:latin typeface="Verdana"/>
                <a:cs typeface="Verdana"/>
              </a:rPr>
              <a:t>ys</a:t>
            </a:r>
            <a:r>
              <a:rPr sz="800" spc="-5" dirty="0">
                <a:solidFill>
                  <a:prstClr val="black"/>
                </a:solidFill>
                <a:latin typeface="Verdana"/>
                <a:cs typeface="Verdana"/>
              </a:rPr>
              <a:t>i</a:t>
            </a:r>
            <a:r>
              <a:rPr sz="800" dirty="0">
                <a:solidFill>
                  <a:prstClr val="black"/>
                </a:solidFill>
                <a:latin typeface="Verdana"/>
                <a:cs typeface="Verdana"/>
              </a:rPr>
              <a:t>s</a:t>
            </a:r>
            <a:endParaRPr sz="800">
              <a:solidFill>
                <a:prstClr val="black"/>
              </a:solidFill>
              <a:latin typeface="Verdana"/>
              <a:cs typeface="Verdana"/>
            </a:endParaRPr>
          </a:p>
        </p:txBody>
      </p:sp>
      <p:sp>
        <p:nvSpPr>
          <p:cNvPr id="72" name="object 69"/>
          <p:cNvSpPr/>
          <p:nvPr/>
        </p:nvSpPr>
        <p:spPr>
          <a:xfrm>
            <a:off x="2773677" y="2942844"/>
            <a:ext cx="1275577" cy="310895"/>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73" name="object 70"/>
          <p:cNvSpPr/>
          <p:nvPr/>
        </p:nvSpPr>
        <p:spPr>
          <a:xfrm>
            <a:off x="2863593" y="2973323"/>
            <a:ext cx="1162811" cy="338327"/>
          </a:xfrm>
          <a:prstGeom prst="rect">
            <a:avLst/>
          </a:prstGeom>
          <a:blipFill>
            <a:blip r:embed="rId29" cstate="print"/>
            <a:stretch>
              <a:fillRect/>
            </a:stretch>
          </a:blipFill>
        </p:spPr>
        <p:txBody>
          <a:bodyPr wrap="square" lIns="0" tIns="0" rIns="0" bIns="0" rtlCol="0"/>
          <a:lstStyle/>
          <a:p>
            <a:pPr>
              <a:defRPr/>
            </a:pPr>
            <a:endParaRPr kumimoji="0" kern="0" smtClean="0">
              <a:solidFill>
                <a:prstClr val="black"/>
              </a:solidFill>
            </a:endParaRPr>
          </a:p>
        </p:txBody>
      </p:sp>
      <p:sp>
        <p:nvSpPr>
          <p:cNvPr id="74" name="object 71"/>
          <p:cNvSpPr/>
          <p:nvPr/>
        </p:nvSpPr>
        <p:spPr>
          <a:xfrm>
            <a:off x="2698013" y="2866961"/>
            <a:ext cx="1271638" cy="308152"/>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75" name="object 72"/>
          <p:cNvSpPr txBox="1"/>
          <p:nvPr/>
        </p:nvSpPr>
        <p:spPr>
          <a:xfrm>
            <a:off x="2836346" y="2930366"/>
            <a:ext cx="993140" cy="249554"/>
          </a:xfrm>
          <a:prstGeom prst="rect">
            <a:avLst/>
          </a:prstGeom>
        </p:spPr>
        <p:txBody>
          <a:bodyPr vert="horz" wrap="square" lIns="0" tIns="0" rIns="0" bIns="0" rtlCol="0">
            <a:spAutoFit/>
          </a:bodyPr>
          <a:lstStyle/>
          <a:p>
            <a:pPr marL="12700" marR="5080" indent="1333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2: Co</a:t>
            </a:r>
            <a:r>
              <a:rPr sz="800" spc="-5" dirty="0">
                <a:solidFill>
                  <a:prstClr val="black"/>
                </a:solidFill>
                <a:latin typeface="Verdana"/>
                <a:cs typeface="Verdana"/>
              </a:rPr>
              <a:t>n</a:t>
            </a:r>
            <a:r>
              <a:rPr sz="800" dirty="0">
                <a:solidFill>
                  <a:prstClr val="black"/>
                </a:solidFill>
                <a:latin typeface="Verdana"/>
                <a:cs typeface="Verdana"/>
              </a:rPr>
              <a:t>cord</a:t>
            </a:r>
            <a:r>
              <a:rPr sz="800" spc="-5" dirty="0">
                <a:solidFill>
                  <a:prstClr val="black"/>
                </a:solidFill>
                <a:latin typeface="Verdana"/>
                <a:cs typeface="Verdana"/>
              </a:rPr>
              <a:t>an</a:t>
            </a:r>
            <a:r>
              <a:rPr sz="800" dirty="0">
                <a:solidFill>
                  <a:prstClr val="black"/>
                </a:solidFill>
                <a:latin typeface="Verdana"/>
                <a:cs typeface="Verdana"/>
              </a:rPr>
              <a:t>ce w</a:t>
            </a:r>
            <a:r>
              <a:rPr sz="800" spc="-5" dirty="0">
                <a:solidFill>
                  <a:prstClr val="black"/>
                </a:solidFill>
                <a:latin typeface="Verdana"/>
                <a:cs typeface="Verdana"/>
              </a:rPr>
              <a:t>it</a:t>
            </a:r>
            <a:r>
              <a:rPr sz="800" dirty="0">
                <a:solidFill>
                  <a:prstClr val="black"/>
                </a:solidFill>
                <a:latin typeface="Verdana"/>
                <a:cs typeface="Verdana"/>
              </a:rPr>
              <a:t>h</a:t>
            </a:r>
            <a:r>
              <a:rPr sz="800" spc="10" dirty="0">
                <a:solidFill>
                  <a:prstClr val="black"/>
                </a:solidFill>
                <a:latin typeface="Verdana"/>
                <a:cs typeface="Verdana"/>
              </a:rPr>
              <a:t>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15" dirty="0">
                <a:solidFill>
                  <a:prstClr val="black"/>
                </a:solidFill>
                <a:latin typeface="Verdana"/>
                <a:cs typeface="Verdana"/>
              </a:rPr>
              <a:t> </a:t>
            </a:r>
            <a:r>
              <a:rPr sz="800" dirty="0">
                <a:solidFill>
                  <a:prstClr val="black"/>
                </a:solidFill>
                <a:latin typeface="Verdana"/>
                <a:cs typeface="Verdana"/>
              </a:rPr>
              <a:t>es</a:t>
            </a:r>
            <a:r>
              <a:rPr sz="800" spc="-5" dirty="0">
                <a:solidFill>
                  <a:prstClr val="black"/>
                </a:solidFill>
                <a:latin typeface="Verdana"/>
                <a:cs typeface="Verdana"/>
              </a:rPr>
              <a:t>timat</a:t>
            </a:r>
            <a:r>
              <a:rPr sz="800" dirty="0">
                <a:solidFill>
                  <a:prstClr val="black"/>
                </a:solidFill>
                <a:latin typeface="Verdana"/>
                <a:cs typeface="Verdana"/>
              </a:rPr>
              <a:t>es</a:t>
            </a:r>
            <a:endParaRPr sz="800">
              <a:solidFill>
                <a:prstClr val="black"/>
              </a:solidFill>
              <a:latin typeface="Verdana"/>
              <a:cs typeface="Verdana"/>
            </a:endParaRPr>
          </a:p>
        </p:txBody>
      </p:sp>
      <p:sp>
        <p:nvSpPr>
          <p:cNvPr id="76" name="object 73"/>
          <p:cNvSpPr/>
          <p:nvPr/>
        </p:nvSpPr>
        <p:spPr>
          <a:xfrm>
            <a:off x="2776727" y="3299459"/>
            <a:ext cx="1275585" cy="309364"/>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77" name="object 74"/>
          <p:cNvSpPr/>
          <p:nvPr/>
        </p:nvSpPr>
        <p:spPr>
          <a:xfrm>
            <a:off x="2820923" y="3328415"/>
            <a:ext cx="1222247" cy="338327"/>
          </a:xfrm>
          <a:prstGeom prst="rect">
            <a:avLst/>
          </a:prstGeom>
          <a:blipFill>
            <a:blip r:embed="rId32" cstate="print"/>
            <a:stretch>
              <a:fillRect/>
            </a:stretch>
          </a:blipFill>
        </p:spPr>
        <p:txBody>
          <a:bodyPr wrap="square" lIns="0" tIns="0" rIns="0" bIns="0" rtlCol="0"/>
          <a:lstStyle/>
          <a:p>
            <a:pPr>
              <a:defRPr/>
            </a:pPr>
            <a:endParaRPr kumimoji="0" kern="0" smtClean="0">
              <a:solidFill>
                <a:prstClr val="black"/>
              </a:solidFill>
            </a:endParaRPr>
          </a:p>
        </p:txBody>
      </p:sp>
      <p:sp>
        <p:nvSpPr>
          <p:cNvPr id="78" name="object 75"/>
          <p:cNvSpPr/>
          <p:nvPr/>
        </p:nvSpPr>
        <p:spPr>
          <a:xfrm>
            <a:off x="2700985" y="3222739"/>
            <a:ext cx="1271638" cy="306755"/>
          </a:xfrm>
          <a:prstGeom prst="rect">
            <a:avLst/>
          </a:prstGeom>
          <a:blipFill>
            <a:blip r:embed="rId33" cstate="print"/>
            <a:stretch>
              <a:fillRect/>
            </a:stretch>
          </a:blipFill>
        </p:spPr>
        <p:txBody>
          <a:bodyPr wrap="square" lIns="0" tIns="0" rIns="0" bIns="0" rtlCol="0"/>
          <a:lstStyle/>
          <a:p>
            <a:pPr>
              <a:defRPr/>
            </a:pPr>
            <a:endParaRPr kumimoji="0" kern="0" smtClean="0">
              <a:solidFill>
                <a:prstClr val="black"/>
              </a:solidFill>
            </a:endParaRPr>
          </a:p>
        </p:txBody>
      </p:sp>
      <p:sp>
        <p:nvSpPr>
          <p:cNvPr id="79" name="object 76"/>
          <p:cNvSpPr txBox="1"/>
          <p:nvPr/>
        </p:nvSpPr>
        <p:spPr>
          <a:xfrm>
            <a:off x="2793563" y="3286076"/>
            <a:ext cx="1083945" cy="249554"/>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3: S</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u</a:t>
            </a:r>
            <a:r>
              <a:rPr sz="800" dirty="0">
                <a:solidFill>
                  <a:prstClr val="black"/>
                </a:solidFill>
                <a:latin typeface="Verdana"/>
                <a:cs typeface="Verdana"/>
              </a:rPr>
              <a:t>c</a:t>
            </a:r>
            <a:r>
              <a:rPr sz="800" spc="-5" dirty="0">
                <a:solidFill>
                  <a:prstClr val="black"/>
                </a:solidFill>
                <a:latin typeface="Verdana"/>
                <a:cs typeface="Verdana"/>
              </a:rPr>
              <a:t>tu</a:t>
            </a:r>
            <a:r>
              <a:rPr sz="800" dirty="0">
                <a:solidFill>
                  <a:prstClr val="black"/>
                </a:solidFill>
                <a:latin typeface="Verdana"/>
                <a:cs typeface="Verdana"/>
              </a:rPr>
              <a:t>red</a:t>
            </a:r>
            <a:r>
              <a:rPr sz="800" spc="-15"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PC</a:t>
            </a:r>
            <a:endParaRPr sz="800">
              <a:solidFill>
                <a:prstClr val="black"/>
              </a:solidFill>
              <a:latin typeface="Verdana"/>
              <a:cs typeface="Verdana"/>
            </a:endParaRPr>
          </a:p>
          <a:p>
            <a:pPr marL="208915"/>
            <a:r>
              <a:rPr sz="800" dirty="0">
                <a:solidFill>
                  <a:prstClr val="black"/>
                </a:solidFill>
                <a:latin typeface="Verdana"/>
                <a:cs typeface="Verdana"/>
              </a:rPr>
              <a:t>4</a:t>
            </a:r>
            <a:r>
              <a:rPr sz="800" spc="-5" dirty="0">
                <a:solidFill>
                  <a:prstClr val="black"/>
                </a:solidFill>
                <a:latin typeface="Verdana"/>
                <a:cs typeface="Verdana"/>
              </a:rPr>
              <a:t>.</a:t>
            </a:r>
            <a:r>
              <a:rPr sz="800" dirty="0">
                <a:solidFill>
                  <a:prstClr val="black"/>
                </a:solidFill>
                <a:latin typeface="Verdana"/>
                <a:cs typeface="Verdana"/>
              </a:rPr>
              <a:t>8</a:t>
            </a:r>
            <a:r>
              <a:rPr sz="800" spc="-5" dirty="0">
                <a:solidFill>
                  <a:prstClr val="black"/>
                </a:solidFill>
                <a:latin typeface="Verdana"/>
                <a:cs typeface="Verdana"/>
              </a:rPr>
              <a:t> </a:t>
            </a:r>
            <a:r>
              <a:rPr sz="800" dirty="0">
                <a:solidFill>
                  <a:prstClr val="black"/>
                </a:solidFill>
                <a:latin typeface="Verdana"/>
                <a:cs typeface="Verdana"/>
              </a:rPr>
              <a:t>d</a:t>
            </a:r>
            <a:r>
              <a:rPr sz="800" spc="-5" dirty="0">
                <a:solidFill>
                  <a:prstClr val="black"/>
                </a:solidFill>
                <a:latin typeface="Verdana"/>
                <a:cs typeface="Verdana"/>
              </a:rPr>
              <a:t>ata</a:t>
            </a:r>
            <a:r>
              <a:rPr sz="800" dirty="0">
                <a:solidFill>
                  <a:prstClr val="black"/>
                </a:solidFill>
                <a:latin typeface="Verdana"/>
                <a:cs typeface="Verdana"/>
              </a:rPr>
              <a:t>b</a:t>
            </a:r>
            <a:r>
              <a:rPr sz="800" spc="-5" dirty="0">
                <a:solidFill>
                  <a:prstClr val="black"/>
                </a:solidFill>
                <a:latin typeface="Verdana"/>
                <a:cs typeface="Verdana"/>
              </a:rPr>
              <a:t>a</a:t>
            </a:r>
            <a:r>
              <a:rPr sz="800" dirty="0">
                <a:solidFill>
                  <a:prstClr val="black"/>
                </a:solidFill>
                <a:latin typeface="Verdana"/>
                <a:cs typeface="Verdana"/>
              </a:rPr>
              <a:t>se</a:t>
            </a:r>
            <a:endParaRPr sz="800">
              <a:solidFill>
                <a:prstClr val="black"/>
              </a:solidFill>
              <a:latin typeface="Verdana"/>
              <a:cs typeface="Verdana"/>
            </a:endParaRPr>
          </a:p>
        </p:txBody>
      </p:sp>
      <p:sp>
        <p:nvSpPr>
          <p:cNvPr id="80" name="object 77"/>
          <p:cNvSpPr/>
          <p:nvPr/>
        </p:nvSpPr>
        <p:spPr>
          <a:xfrm>
            <a:off x="2776725" y="3662163"/>
            <a:ext cx="1275587" cy="300227"/>
          </a:xfrm>
          <a:prstGeom prst="rect">
            <a:avLst/>
          </a:prstGeom>
          <a:blipFill>
            <a:blip r:embed="rId34" cstate="print"/>
            <a:stretch>
              <a:fillRect/>
            </a:stretch>
          </a:blipFill>
        </p:spPr>
        <p:txBody>
          <a:bodyPr wrap="square" lIns="0" tIns="0" rIns="0" bIns="0" rtlCol="0"/>
          <a:lstStyle/>
          <a:p>
            <a:pPr>
              <a:defRPr/>
            </a:pPr>
            <a:endParaRPr kumimoji="0" kern="0" smtClean="0">
              <a:solidFill>
                <a:prstClr val="black"/>
              </a:solidFill>
            </a:endParaRPr>
          </a:p>
        </p:txBody>
      </p:sp>
      <p:sp>
        <p:nvSpPr>
          <p:cNvPr id="81" name="object 78"/>
          <p:cNvSpPr/>
          <p:nvPr/>
        </p:nvSpPr>
        <p:spPr>
          <a:xfrm>
            <a:off x="2894075" y="3691128"/>
            <a:ext cx="1075943" cy="338327"/>
          </a:xfrm>
          <a:prstGeom prst="rect">
            <a:avLst/>
          </a:prstGeom>
          <a:blipFill>
            <a:blip r:embed="rId35" cstate="print"/>
            <a:stretch>
              <a:fillRect/>
            </a:stretch>
          </a:blipFill>
        </p:spPr>
        <p:txBody>
          <a:bodyPr wrap="square" lIns="0" tIns="0" rIns="0" bIns="0" rtlCol="0"/>
          <a:lstStyle/>
          <a:p>
            <a:pPr>
              <a:defRPr/>
            </a:pPr>
            <a:endParaRPr kumimoji="0" kern="0" smtClean="0">
              <a:solidFill>
                <a:prstClr val="black"/>
              </a:solidFill>
            </a:endParaRPr>
          </a:p>
        </p:txBody>
      </p:sp>
      <p:sp>
        <p:nvSpPr>
          <p:cNvPr id="82" name="object 79"/>
          <p:cNvSpPr/>
          <p:nvPr/>
        </p:nvSpPr>
        <p:spPr>
          <a:xfrm>
            <a:off x="2700985" y="3585514"/>
            <a:ext cx="1271638" cy="298348"/>
          </a:xfrm>
          <a:prstGeom prst="rect">
            <a:avLst/>
          </a:prstGeom>
          <a:blipFill>
            <a:blip r:embed="rId36" cstate="print"/>
            <a:stretch>
              <a:fillRect/>
            </a:stretch>
          </a:blipFill>
        </p:spPr>
        <p:txBody>
          <a:bodyPr wrap="square" lIns="0" tIns="0" rIns="0" bIns="0" rtlCol="0"/>
          <a:lstStyle/>
          <a:p>
            <a:pPr>
              <a:defRPr/>
            </a:pPr>
            <a:endParaRPr kumimoji="0" kern="0" smtClean="0">
              <a:solidFill>
                <a:prstClr val="black"/>
              </a:solidFill>
            </a:endParaRPr>
          </a:p>
        </p:txBody>
      </p:sp>
      <p:sp>
        <p:nvSpPr>
          <p:cNvPr id="83" name="object 80"/>
          <p:cNvSpPr txBox="1"/>
          <p:nvPr/>
        </p:nvSpPr>
        <p:spPr>
          <a:xfrm>
            <a:off x="2866728" y="3648467"/>
            <a:ext cx="939165" cy="249554"/>
          </a:xfrm>
          <a:prstGeom prst="rect">
            <a:avLst/>
          </a:prstGeom>
        </p:spPr>
        <p:txBody>
          <a:bodyPr vert="horz" wrap="square" lIns="0" tIns="0" rIns="0" bIns="0" rtlCol="0">
            <a:spAutoFit/>
          </a:bodyPr>
          <a:lstStyle/>
          <a:p>
            <a:pPr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4: SD</a:t>
            </a:r>
            <a:endParaRPr sz="800">
              <a:solidFill>
                <a:prstClr val="black"/>
              </a:solidFill>
              <a:latin typeface="Verdana"/>
              <a:cs typeface="Verdana"/>
            </a:endParaRPr>
          </a:p>
          <a:p>
            <a:pPr algn="ctr"/>
            <a:r>
              <a:rPr sz="800" dirty="0">
                <a:solidFill>
                  <a:prstClr val="black"/>
                </a:solidFill>
                <a:latin typeface="Verdana"/>
                <a:cs typeface="Verdana"/>
              </a:rPr>
              <a:t>reco</a:t>
            </a:r>
            <a:r>
              <a:rPr sz="800" spc="-5" dirty="0">
                <a:solidFill>
                  <a:prstClr val="black"/>
                </a:solidFill>
                <a:latin typeface="Verdana"/>
                <a:cs typeface="Verdana"/>
              </a:rPr>
              <a:t>mm</a:t>
            </a:r>
            <a:r>
              <a:rPr sz="800" spc="-15" dirty="0">
                <a:solidFill>
                  <a:prstClr val="black"/>
                </a:solidFill>
                <a:latin typeface="Verdana"/>
                <a:cs typeface="Verdana"/>
              </a:rPr>
              <a:t>e</a:t>
            </a:r>
            <a:r>
              <a:rPr sz="800" spc="-5" dirty="0">
                <a:solidFill>
                  <a:prstClr val="black"/>
                </a:solidFill>
                <a:latin typeface="Verdana"/>
                <a:cs typeface="Verdana"/>
              </a:rPr>
              <a:t>n</a:t>
            </a:r>
            <a:r>
              <a:rPr sz="800" dirty="0">
                <a:solidFill>
                  <a:prstClr val="black"/>
                </a:solidFill>
                <a:latin typeface="Verdana"/>
                <a:cs typeface="Verdana"/>
              </a:rPr>
              <a:t>d</a:t>
            </a:r>
            <a:r>
              <a:rPr sz="800" spc="-5" dirty="0">
                <a:solidFill>
                  <a:prstClr val="black"/>
                </a:solidFill>
                <a:latin typeface="Verdana"/>
                <a:cs typeface="Verdana"/>
              </a:rPr>
              <a:t>ati</a:t>
            </a:r>
            <a:r>
              <a:rPr sz="800" dirty="0">
                <a:solidFill>
                  <a:prstClr val="black"/>
                </a:solidFill>
                <a:latin typeface="Verdana"/>
                <a:cs typeface="Verdana"/>
              </a:rPr>
              <a:t>o</a:t>
            </a:r>
            <a:r>
              <a:rPr sz="800" spc="-5" dirty="0">
                <a:solidFill>
                  <a:prstClr val="black"/>
                </a:solidFill>
                <a:latin typeface="Verdana"/>
                <a:cs typeface="Verdana"/>
              </a:rPr>
              <a:t>ns</a:t>
            </a:r>
            <a:endParaRPr sz="800">
              <a:solidFill>
                <a:prstClr val="black"/>
              </a:solidFill>
              <a:latin typeface="Verdana"/>
              <a:cs typeface="Verdana"/>
            </a:endParaRPr>
          </a:p>
        </p:txBody>
      </p:sp>
      <p:sp>
        <p:nvSpPr>
          <p:cNvPr id="84" name="object 81"/>
          <p:cNvSpPr/>
          <p:nvPr/>
        </p:nvSpPr>
        <p:spPr>
          <a:xfrm>
            <a:off x="2779776" y="4026420"/>
            <a:ext cx="1274063" cy="304787"/>
          </a:xfrm>
          <a:prstGeom prst="rect">
            <a:avLst/>
          </a:prstGeom>
          <a:blipFill>
            <a:blip r:embed="rId37" cstate="print"/>
            <a:stretch>
              <a:fillRect/>
            </a:stretch>
          </a:blipFill>
        </p:spPr>
        <p:txBody>
          <a:bodyPr wrap="square" lIns="0" tIns="0" rIns="0" bIns="0" rtlCol="0"/>
          <a:lstStyle/>
          <a:p>
            <a:pPr>
              <a:defRPr/>
            </a:pPr>
            <a:endParaRPr kumimoji="0" kern="0" smtClean="0">
              <a:solidFill>
                <a:prstClr val="black"/>
              </a:solidFill>
            </a:endParaRPr>
          </a:p>
        </p:txBody>
      </p:sp>
      <p:sp>
        <p:nvSpPr>
          <p:cNvPr id="85" name="object 82"/>
          <p:cNvSpPr/>
          <p:nvPr/>
        </p:nvSpPr>
        <p:spPr>
          <a:xfrm>
            <a:off x="2830066" y="4044696"/>
            <a:ext cx="1208531" cy="338327"/>
          </a:xfrm>
          <a:prstGeom prst="rect">
            <a:avLst/>
          </a:prstGeom>
          <a:blipFill>
            <a:blip r:embed="rId38" cstate="print"/>
            <a:stretch>
              <a:fillRect/>
            </a:stretch>
          </a:blipFill>
        </p:spPr>
        <p:txBody>
          <a:bodyPr wrap="square" lIns="0" tIns="0" rIns="0" bIns="0" rtlCol="0"/>
          <a:lstStyle/>
          <a:p>
            <a:pPr>
              <a:defRPr/>
            </a:pPr>
            <a:endParaRPr kumimoji="0" kern="0" smtClean="0">
              <a:solidFill>
                <a:prstClr val="black"/>
              </a:solidFill>
            </a:endParaRPr>
          </a:p>
        </p:txBody>
      </p:sp>
      <p:sp>
        <p:nvSpPr>
          <p:cNvPr id="86" name="object 83"/>
          <p:cNvSpPr/>
          <p:nvPr/>
        </p:nvSpPr>
        <p:spPr>
          <a:xfrm>
            <a:off x="2703957" y="3949700"/>
            <a:ext cx="1270152" cy="3025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87" name="object 84"/>
          <p:cNvSpPr txBox="1"/>
          <p:nvPr/>
        </p:nvSpPr>
        <p:spPr>
          <a:xfrm>
            <a:off x="2801958" y="4003122"/>
            <a:ext cx="1072515" cy="249554"/>
          </a:xfrm>
          <a:prstGeom prst="rect">
            <a:avLst/>
          </a:prstGeom>
        </p:spPr>
        <p:txBody>
          <a:bodyPr vert="horz" wrap="square" lIns="0" tIns="0" rIns="0" bIns="0" rtlCol="0">
            <a:spAutoFit/>
          </a:bodyPr>
          <a:lstStyle/>
          <a:p>
            <a:pPr marL="12700" marR="5080" indent="5270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5: Be</a:t>
            </a:r>
            <a:r>
              <a:rPr sz="800" spc="-5" dirty="0">
                <a:solidFill>
                  <a:prstClr val="black"/>
                </a:solidFill>
                <a:latin typeface="Verdana"/>
                <a:cs typeface="Verdana"/>
              </a:rPr>
              <a:t>tt</a:t>
            </a:r>
            <a:r>
              <a:rPr sz="800" dirty="0">
                <a:solidFill>
                  <a:prstClr val="black"/>
                </a:solidFill>
                <a:latin typeface="Verdana"/>
                <a:cs typeface="Verdana"/>
              </a:rPr>
              <a:t>er</a:t>
            </a:r>
            <a:r>
              <a:rPr sz="800" spc="-15" dirty="0">
                <a:solidFill>
                  <a:prstClr val="black"/>
                </a:solidFill>
                <a:latin typeface="Verdana"/>
                <a:cs typeface="Verdana"/>
              </a:rPr>
              <a:t> </a:t>
            </a:r>
            <a:r>
              <a:rPr sz="800" spc="-5" dirty="0">
                <a:solidFill>
                  <a:prstClr val="black"/>
                </a:solidFill>
                <a:latin typeface="Verdana"/>
                <a:cs typeface="Verdana"/>
              </a:rPr>
              <a:t>u</a:t>
            </a:r>
            <a:r>
              <a:rPr sz="800" dirty="0">
                <a:solidFill>
                  <a:prstClr val="black"/>
                </a:solidFill>
                <a:latin typeface="Verdana"/>
                <a:cs typeface="Verdana"/>
              </a:rPr>
              <a:t>se</a:t>
            </a:r>
            <a:r>
              <a:rPr sz="800" spc="5" dirty="0">
                <a:solidFill>
                  <a:prstClr val="black"/>
                </a:solidFill>
                <a:latin typeface="Verdana"/>
                <a:cs typeface="Verdana"/>
              </a:rPr>
              <a:t> </a:t>
            </a:r>
            <a:r>
              <a:rPr sz="800" dirty="0">
                <a:solidFill>
                  <a:prstClr val="black"/>
                </a:solidFill>
                <a:latin typeface="Verdana"/>
                <a:cs typeface="Verdana"/>
              </a:rPr>
              <a:t>of ex</a:t>
            </a:r>
            <a:r>
              <a:rPr sz="800" spc="-5" dirty="0">
                <a:solidFill>
                  <a:prstClr val="black"/>
                </a:solidFill>
                <a:latin typeface="Verdana"/>
                <a:cs typeface="Verdana"/>
              </a:rPr>
              <a:t>i</a:t>
            </a:r>
            <a:r>
              <a:rPr sz="800" dirty="0">
                <a:solidFill>
                  <a:prstClr val="black"/>
                </a:solidFill>
                <a:latin typeface="Verdana"/>
                <a:cs typeface="Verdana"/>
              </a:rPr>
              <a:t>s</a:t>
            </a:r>
            <a:r>
              <a:rPr sz="800" spc="-5" dirty="0">
                <a:solidFill>
                  <a:prstClr val="black"/>
                </a:solidFill>
                <a:latin typeface="Verdana"/>
                <a:cs typeface="Verdana"/>
              </a:rPr>
              <a:t>tin</a:t>
            </a:r>
            <a:r>
              <a:rPr sz="800" dirty="0">
                <a:solidFill>
                  <a:prstClr val="black"/>
                </a:solidFill>
                <a:latin typeface="Verdana"/>
                <a:cs typeface="Verdana"/>
              </a:rPr>
              <a:t>g</a:t>
            </a:r>
            <a:r>
              <a:rPr sz="800" spc="5" dirty="0">
                <a:solidFill>
                  <a:prstClr val="black"/>
                </a:solidFill>
                <a:latin typeface="Verdana"/>
                <a:cs typeface="Verdana"/>
              </a:rPr>
              <a:t> </a:t>
            </a:r>
            <a:r>
              <a:rPr sz="800" spc="-5" dirty="0">
                <a:solidFill>
                  <a:prstClr val="black"/>
                </a:solidFill>
                <a:latin typeface="Verdana"/>
                <a:cs typeface="Verdana"/>
              </a:rPr>
              <a:t>t</a:t>
            </a:r>
            <a:r>
              <a:rPr sz="800" dirty="0">
                <a:solidFill>
                  <a:prstClr val="black"/>
                </a:solidFill>
                <a:latin typeface="Verdana"/>
                <a:cs typeface="Verdana"/>
              </a:rPr>
              <a:t>er</a:t>
            </a:r>
            <a:r>
              <a:rPr sz="800" spc="-5" dirty="0">
                <a:solidFill>
                  <a:prstClr val="black"/>
                </a:solidFill>
                <a:latin typeface="Verdana"/>
                <a:cs typeface="Verdana"/>
              </a:rPr>
              <a:t>min</a:t>
            </a:r>
            <a:r>
              <a:rPr sz="800" dirty="0">
                <a:solidFill>
                  <a:prstClr val="black"/>
                </a:solidFill>
                <a:latin typeface="Verdana"/>
                <a:cs typeface="Verdana"/>
              </a:rPr>
              <a:t>o</a:t>
            </a:r>
            <a:r>
              <a:rPr sz="800" spc="-5" dirty="0">
                <a:solidFill>
                  <a:prstClr val="black"/>
                </a:solidFill>
                <a:latin typeface="Verdana"/>
                <a:cs typeface="Verdana"/>
              </a:rPr>
              <a:t>l</a:t>
            </a:r>
            <a:r>
              <a:rPr sz="800" dirty="0">
                <a:solidFill>
                  <a:prstClr val="black"/>
                </a:solidFill>
                <a:latin typeface="Verdana"/>
                <a:cs typeface="Verdana"/>
              </a:rPr>
              <a:t>ogy</a:t>
            </a:r>
          </a:p>
        </p:txBody>
      </p:sp>
      <p:sp>
        <p:nvSpPr>
          <p:cNvPr id="88" name="object 85"/>
          <p:cNvSpPr/>
          <p:nvPr/>
        </p:nvSpPr>
        <p:spPr>
          <a:xfrm>
            <a:off x="2778251" y="4375403"/>
            <a:ext cx="1274051" cy="213359"/>
          </a:xfrm>
          <a:prstGeom prst="rect">
            <a:avLst/>
          </a:prstGeom>
          <a:blipFill>
            <a:blip r:embed="rId39" cstate="print"/>
            <a:stretch>
              <a:fillRect/>
            </a:stretch>
          </a:blipFill>
        </p:spPr>
        <p:txBody>
          <a:bodyPr wrap="square" lIns="0" tIns="0" rIns="0" bIns="0" rtlCol="0"/>
          <a:lstStyle/>
          <a:p>
            <a:pPr>
              <a:defRPr/>
            </a:pPr>
            <a:endParaRPr kumimoji="0" kern="0" smtClean="0">
              <a:solidFill>
                <a:prstClr val="black"/>
              </a:solidFill>
            </a:endParaRPr>
          </a:p>
        </p:txBody>
      </p:sp>
      <p:sp>
        <p:nvSpPr>
          <p:cNvPr id="89" name="object 86"/>
          <p:cNvSpPr/>
          <p:nvPr/>
        </p:nvSpPr>
        <p:spPr>
          <a:xfrm>
            <a:off x="2857500" y="4399787"/>
            <a:ext cx="1187183" cy="216407"/>
          </a:xfrm>
          <a:prstGeom prst="rect">
            <a:avLst/>
          </a:prstGeom>
          <a:blipFill>
            <a:blip r:embed="rId40" cstate="print"/>
            <a:stretch>
              <a:fillRect/>
            </a:stretch>
          </a:blipFill>
        </p:spPr>
        <p:txBody>
          <a:bodyPr wrap="square" lIns="0" tIns="0" rIns="0" bIns="0" rtlCol="0"/>
          <a:lstStyle/>
          <a:p>
            <a:pPr>
              <a:defRPr/>
            </a:pPr>
            <a:endParaRPr kumimoji="0" kern="0" smtClean="0">
              <a:solidFill>
                <a:prstClr val="black"/>
              </a:solidFill>
            </a:endParaRPr>
          </a:p>
        </p:txBody>
      </p:sp>
      <p:sp>
        <p:nvSpPr>
          <p:cNvPr id="90" name="object 87"/>
          <p:cNvSpPr/>
          <p:nvPr/>
        </p:nvSpPr>
        <p:spPr>
          <a:xfrm>
            <a:off x="2702471" y="4298467"/>
            <a:ext cx="1270152" cy="211505"/>
          </a:xfrm>
          <a:prstGeom prst="rect">
            <a:avLst/>
          </a:prstGeom>
          <a:blipFill>
            <a:blip r:embed="rId41" cstate="print"/>
            <a:stretch>
              <a:fillRect/>
            </a:stretch>
          </a:blipFill>
        </p:spPr>
        <p:txBody>
          <a:bodyPr wrap="square" lIns="0" tIns="0" rIns="0" bIns="0" rtlCol="0"/>
          <a:lstStyle/>
          <a:p>
            <a:pPr>
              <a:defRPr/>
            </a:pPr>
            <a:endParaRPr kumimoji="0" kern="0" smtClean="0">
              <a:solidFill>
                <a:prstClr val="black"/>
              </a:solidFill>
            </a:endParaRPr>
          </a:p>
        </p:txBody>
      </p:sp>
      <p:sp>
        <p:nvSpPr>
          <p:cNvPr id="91" name="object 88"/>
          <p:cNvSpPr txBox="1"/>
          <p:nvPr/>
        </p:nvSpPr>
        <p:spPr>
          <a:xfrm>
            <a:off x="2829389" y="4357400"/>
            <a:ext cx="101409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6: ADR</a:t>
            </a:r>
            <a:r>
              <a:rPr sz="800" spc="-5" dirty="0">
                <a:solidFill>
                  <a:prstClr val="black"/>
                </a:solidFill>
                <a:latin typeface="Verdana"/>
                <a:cs typeface="Verdana"/>
              </a:rPr>
              <a:t> </a:t>
            </a:r>
            <a:r>
              <a:rPr sz="800" dirty="0">
                <a:solidFill>
                  <a:prstClr val="black"/>
                </a:solidFill>
                <a:latin typeface="Verdana"/>
                <a:cs typeface="Verdana"/>
              </a:rPr>
              <a:t>gro</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92" name="object 89"/>
          <p:cNvSpPr/>
          <p:nvPr/>
        </p:nvSpPr>
        <p:spPr>
          <a:xfrm>
            <a:off x="2779775" y="4637523"/>
            <a:ext cx="1274063" cy="312419"/>
          </a:xfrm>
          <a:prstGeom prst="rect">
            <a:avLst/>
          </a:prstGeom>
          <a:blipFill>
            <a:blip r:embed="rId42" cstate="print"/>
            <a:stretch>
              <a:fillRect/>
            </a:stretch>
          </a:blipFill>
        </p:spPr>
        <p:txBody>
          <a:bodyPr wrap="square" lIns="0" tIns="0" rIns="0" bIns="0" rtlCol="0"/>
          <a:lstStyle/>
          <a:p>
            <a:pPr>
              <a:defRPr/>
            </a:pPr>
            <a:endParaRPr kumimoji="0" kern="0" smtClean="0">
              <a:solidFill>
                <a:prstClr val="black"/>
              </a:solidFill>
            </a:endParaRPr>
          </a:p>
        </p:txBody>
      </p:sp>
      <p:sp>
        <p:nvSpPr>
          <p:cNvPr id="93" name="object 90"/>
          <p:cNvSpPr/>
          <p:nvPr/>
        </p:nvSpPr>
        <p:spPr>
          <a:xfrm>
            <a:off x="2886455" y="4668011"/>
            <a:ext cx="1094231" cy="338327"/>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94" name="object 91"/>
          <p:cNvSpPr/>
          <p:nvPr/>
        </p:nvSpPr>
        <p:spPr>
          <a:xfrm>
            <a:off x="2703957" y="4561801"/>
            <a:ext cx="1270152" cy="308152"/>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95" name="object 92"/>
          <p:cNvSpPr txBox="1"/>
          <p:nvPr/>
        </p:nvSpPr>
        <p:spPr>
          <a:xfrm>
            <a:off x="2858274" y="4625205"/>
            <a:ext cx="958850" cy="249554"/>
          </a:xfrm>
          <a:prstGeom prst="rect">
            <a:avLst/>
          </a:prstGeom>
        </p:spPr>
        <p:txBody>
          <a:bodyPr vert="horz" wrap="square" lIns="0" tIns="0" rIns="0" bIns="0" rtlCol="0">
            <a:spAutoFit/>
          </a:bodyPr>
          <a:lstStyle/>
          <a:p>
            <a:pPr marL="172085" marR="5080" indent="-16002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7: O</a:t>
            </a:r>
            <a:r>
              <a:rPr sz="800" spc="-5" dirty="0">
                <a:solidFill>
                  <a:prstClr val="black"/>
                </a:solidFill>
                <a:latin typeface="Verdana"/>
                <a:cs typeface="Verdana"/>
              </a:rPr>
              <a:t>th</a:t>
            </a:r>
            <a:r>
              <a:rPr sz="800" dirty="0">
                <a:solidFill>
                  <a:prstClr val="black"/>
                </a:solidFill>
                <a:latin typeface="Verdana"/>
                <a:cs typeface="Verdana"/>
              </a:rPr>
              <a:t>er</a:t>
            </a:r>
            <a:r>
              <a:rPr sz="800" spc="-5" dirty="0">
                <a:solidFill>
                  <a:prstClr val="black"/>
                </a:solidFill>
                <a:latin typeface="Verdana"/>
                <a:cs typeface="Verdana"/>
              </a:rPr>
              <a:t> in</a:t>
            </a:r>
            <a:r>
              <a:rPr sz="800" spc="5" dirty="0">
                <a:solidFill>
                  <a:prstClr val="black"/>
                </a:solidFill>
                <a:latin typeface="Verdana"/>
                <a:cs typeface="Verdana"/>
              </a:rPr>
              <a:t>f</a:t>
            </a:r>
            <a:r>
              <a:rPr sz="800" dirty="0">
                <a:solidFill>
                  <a:prstClr val="black"/>
                </a:solidFill>
                <a:latin typeface="Verdana"/>
                <a:cs typeface="Verdana"/>
              </a:rPr>
              <a:t>o</a:t>
            </a:r>
            <a:r>
              <a:rPr sz="800" spc="20" dirty="0">
                <a:solidFill>
                  <a:prstClr val="black"/>
                </a:solidFill>
                <a:latin typeface="Verdana"/>
                <a:cs typeface="Verdana"/>
              </a:rPr>
              <a:t> </a:t>
            </a:r>
            <a:r>
              <a:rPr sz="800" spc="-5" dirty="0">
                <a:solidFill>
                  <a:prstClr val="black"/>
                </a:solidFill>
                <a:latin typeface="Verdana"/>
                <a:cs typeface="Verdana"/>
              </a:rPr>
              <a:t>to </a:t>
            </a:r>
            <a:r>
              <a:rPr sz="800" dirty="0">
                <a:solidFill>
                  <a:prstClr val="black"/>
                </a:solidFill>
                <a:latin typeface="Verdana"/>
                <a:cs typeface="Verdana"/>
              </a:rPr>
              <a:t>e</a:t>
            </a:r>
            <a:r>
              <a:rPr sz="800" spc="-5" dirty="0">
                <a:solidFill>
                  <a:prstClr val="black"/>
                </a:solidFill>
                <a:latin typeface="Verdana"/>
                <a:cs typeface="Verdana"/>
              </a:rPr>
              <a:t>nhan</a:t>
            </a:r>
            <a:r>
              <a:rPr sz="800" dirty="0">
                <a:solidFill>
                  <a:prstClr val="black"/>
                </a:solidFill>
                <a:latin typeface="Verdana"/>
                <a:cs typeface="Verdana"/>
              </a:rPr>
              <a:t>ce</a:t>
            </a:r>
            <a:r>
              <a:rPr sz="800" spc="5" dirty="0">
                <a:solidFill>
                  <a:prstClr val="black"/>
                </a:solidFill>
                <a:latin typeface="Verdana"/>
                <a:cs typeface="Verdana"/>
              </a:rPr>
              <a:t> </a:t>
            </a:r>
            <a:r>
              <a:rPr sz="800" dirty="0">
                <a:solidFill>
                  <a:prstClr val="black"/>
                </a:solidFill>
                <a:latin typeface="Verdana"/>
                <a:cs typeface="Verdana"/>
              </a:rPr>
              <a:t>SD</a:t>
            </a:r>
            <a:endParaRPr sz="800">
              <a:solidFill>
                <a:prstClr val="black"/>
              </a:solidFill>
              <a:latin typeface="Verdana"/>
              <a:cs typeface="Verdana"/>
            </a:endParaRPr>
          </a:p>
        </p:txBody>
      </p:sp>
      <p:sp>
        <p:nvSpPr>
          <p:cNvPr id="96" name="object 93"/>
          <p:cNvSpPr/>
          <p:nvPr/>
        </p:nvSpPr>
        <p:spPr>
          <a:xfrm>
            <a:off x="2779775" y="5001767"/>
            <a:ext cx="1274063" cy="304799"/>
          </a:xfrm>
          <a:prstGeom prst="rect">
            <a:avLst/>
          </a:prstGeom>
          <a:blipFill>
            <a:blip r:embed="rId44" cstate="print"/>
            <a:stretch>
              <a:fillRect/>
            </a:stretch>
          </a:blipFill>
        </p:spPr>
        <p:txBody>
          <a:bodyPr wrap="square" lIns="0" tIns="0" rIns="0" bIns="0" rtlCol="0"/>
          <a:lstStyle/>
          <a:p>
            <a:pPr>
              <a:defRPr/>
            </a:pPr>
            <a:endParaRPr kumimoji="0" kern="0" smtClean="0">
              <a:solidFill>
                <a:prstClr val="black"/>
              </a:solidFill>
            </a:endParaRPr>
          </a:p>
        </p:txBody>
      </p:sp>
      <p:sp>
        <p:nvSpPr>
          <p:cNvPr id="97" name="object 94"/>
          <p:cNvSpPr/>
          <p:nvPr/>
        </p:nvSpPr>
        <p:spPr>
          <a:xfrm>
            <a:off x="2827017" y="5030723"/>
            <a:ext cx="1214627" cy="338327"/>
          </a:xfrm>
          <a:prstGeom prst="rect">
            <a:avLst/>
          </a:prstGeom>
          <a:blipFill>
            <a:blip r:embed="rId45" cstate="print"/>
            <a:stretch>
              <a:fillRect/>
            </a:stretch>
          </a:blipFill>
        </p:spPr>
        <p:txBody>
          <a:bodyPr wrap="square" lIns="0" tIns="0" rIns="0" bIns="0" rtlCol="0"/>
          <a:lstStyle/>
          <a:p>
            <a:pPr>
              <a:defRPr/>
            </a:pPr>
            <a:endParaRPr kumimoji="0" kern="0" smtClean="0">
              <a:solidFill>
                <a:prstClr val="black"/>
              </a:solidFill>
            </a:endParaRPr>
          </a:p>
        </p:txBody>
      </p:sp>
      <p:sp>
        <p:nvSpPr>
          <p:cNvPr id="98" name="object 95"/>
          <p:cNvSpPr/>
          <p:nvPr/>
        </p:nvSpPr>
        <p:spPr>
          <a:xfrm>
            <a:off x="2703957" y="4925986"/>
            <a:ext cx="1270152" cy="301155"/>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99" name="object 96"/>
          <p:cNvSpPr txBox="1"/>
          <p:nvPr/>
        </p:nvSpPr>
        <p:spPr>
          <a:xfrm>
            <a:off x="2798870" y="4989061"/>
            <a:ext cx="1077595" cy="249554"/>
          </a:xfrm>
          <a:prstGeom prst="rect">
            <a:avLst/>
          </a:prstGeom>
        </p:spPr>
        <p:txBody>
          <a:bodyPr vert="horz" wrap="square" lIns="0" tIns="0" rIns="0" bIns="0" rtlCol="0">
            <a:spAutoFit/>
          </a:bodyPr>
          <a:lstStyle/>
          <a:p>
            <a:pPr marL="253365" marR="5080" indent="-2413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8: S</a:t>
            </a:r>
            <a:r>
              <a:rPr sz="800" spc="-5" dirty="0">
                <a:solidFill>
                  <a:prstClr val="black"/>
                </a:solidFill>
                <a:latin typeface="Verdana"/>
                <a:cs typeface="Verdana"/>
              </a:rPr>
              <a:t>u</a:t>
            </a:r>
            <a:r>
              <a:rPr sz="800" dirty="0">
                <a:solidFill>
                  <a:prstClr val="black"/>
                </a:solidFill>
                <a:latin typeface="Verdana"/>
                <a:cs typeface="Verdana"/>
              </a:rPr>
              <a:t>bgro</a:t>
            </a:r>
            <a:r>
              <a:rPr sz="800" spc="-5" dirty="0">
                <a:solidFill>
                  <a:prstClr val="black"/>
                </a:solidFill>
                <a:latin typeface="Verdana"/>
                <a:cs typeface="Verdana"/>
              </a:rPr>
              <a:t>u</a:t>
            </a:r>
            <a:r>
              <a:rPr sz="800" dirty="0">
                <a:solidFill>
                  <a:prstClr val="black"/>
                </a:solidFill>
                <a:latin typeface="Verdana"/>
                <a:cs typeface="Verdana"/>
              </a:rPr>
              <a:t>ps</a:t>
            </a:r>
            <a:r>
              <a:rPr sz="800" spc="-5" dirty="0">
                <a:solidFill>
                  <a:prstClr val="black"/>
                </a:solidFill>
                <a:latin typeface="Verdana"/>
                <a:cs typeface="Verdana"/>
              </a:rPr>
              <a:t> and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5" dirty="0">
                <a:solidFill>
                  <a:prstClr val="black"/>
                </a:solidFill>
                <a:latin typeface="Verdana"/>
                <a:cs typeface="Verdana"/>
              </a:rPr>
              <a:t> </a:t>
            </a:r>
            <a:r>
              <a:rPr sz="800" spc="5" dirty="0">
                <a:solidFill>
                  <a:prstClr val="black"/>
                </a:solidFill>
                <a:latin typeface="Verdana"/>
                <a:cs typeface="Verdana"/>
              </a:rPr>
              <a:t>f</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a:t>
            </a:r>
            <a:r>
              <a:rPr sz="800" dirty="0">
                <a:solidFill>
                  <a:prstClr val="black"/>
                </a:solidFill>
                <a:latin typeface="Verdana"/>
                <a:cs typeface="Verdana"/>
              </a:rPr>
              <a:t>ors</a:t>
            </a:r>
            <a:endParaRPr sz="800">
              <a:solidFill>
                <a:prstClr val="black"/>
              </a:solidFill>
              <a:latin typeface="Verdana"/>
              <a:cs typeface="Verdana"/>
            </a:endParaRPr>
          </a:p>
        </p:txBody>
      </p:sp>
      <p:sp>
        <p:nvSpPr>
          <p:cNvPr id="100" name="object 97"/>
          <p:cNvSpPr/>
          <p:nvPr/>
        </p:nvSpPr>
        <p:spPr>
          <a:xfrm>
            <a:off x="2778251" y="5344667"/>
            <a:ext cx="1274051" cy="304799"/>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101" name="object 98"/>
          <p:cNvSpPr/>
          <p:nvPr/>
        </p:nvSpPr>
        <p:spPr>
          <a:xfrm>
            <a:off x="2811777" y="5362955"/>
            <a:ext cx="1245107" cy="338327"/>
          </a:xfrm>
          <a:prstGeom prst="rect">
            <a:avLst/>
          </a:prstGeom>
          <a:blipFill>
            <a:blip r:embed="rId48" cstate="print"/>
            <a:stretch>
              <a:fillRect/>
            </a:stretch>
          </a:blipFill>
        </p:spPr>
        <p:txBody>
          <a:bodyPr wrap="square" lIns="0" tIns="0" rIns="0" bIns="0" rtlCol="0"/>
          <a:lstStyle/>
          <a:p>
            <a:pPr>
              <a:defRPr/>
            </a:pPr>
            <a:endParaRPr kumimoji="0" kern="0" smtClean="0">
              <a:solidFill>
                <a:prstClr val="black"/>
              </a:solidFill>
            </a:endParaRPr>
          </a:p>
        </p:txBody>
      </p:sp>
      <p:sp>
        <p:nvSpPr>
          <p:cNvPr id="102" name="object 99"/>
          <p:cNvSpPr/>
          <p:nvPr/>
        </p:nvSpPr>
        <p:spPr>
          <a:xfrm>
            <a:off x="2702471" y="5267756"/>
            <a:ext cx="1270152" cy="302552"/>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103" name="object 100"/>
          <p:cNvSpPr txBox="1"/>
          <p:nvPr/>
        </p:nvSpPr>
        <p:spPr>
          <a:xfrm>
            <a:off x="2783669" y="5321175"/>
            <a:ext cx="1106805" cy="249554"/>
          </a:xfrm>
          <a:prstGeom prst="rect">
            <a:avLst/>
          </a:prstGeom>
        </p:spPr>
        <p:txBody>
          <a:bodyPr vert="horz" wrap="square" lIns="0" tIns="0" rIns="0" bIns="0" rtlCol="0">
            <a:spAutoFit/>
          </a:bodyPr>
          <a:lstStyle/>
          <a:p>
            <a:pPr marL="426720" marR="5080" indent="-41465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9: SD</a:t>
            </a:r>
            <a:r>
              <a:rPr sz="800" spc="-5" dirty="0">
                <a:solidFill>
                  <a:prstClr val="black"/>
                </a:solidFill>
                <a:latin typeface="Verdana"/>
                <a:cs typeface="Verdana"/>
              </a:rPr>
              <a:t> </a:t>
            </a:r>
            <a:r>
              <a:rPr sz="800" spc="5" dirty="0">
                <a:solidFill>
                  <a:prstClr val="black"/>
                </a:solidFill>
                <a:latin typeface="Verdana"/>
                <a:cs typeface="Verdana"/>
              </a:rPr>
              <a:t>f</a:t>
            </a:r>
            <a:r>
              <a:rPr sz="800" dirty="0">
                <a:solidFill>
                  <a:prstClr val="black"/>
                </a:solidFill>
                <a:latin typeface="Verdana"/>
                <a:cs typeface="Verdana"/>
              </a:rPr>
              <a:t>rom</a:t>
            </a:r>
            <a:r>
              <a:rPr sz="800" spc="-20" dirty="0">
                <a:solidFill>
                  <a:prstClr val="black"/>
                </a:solidFill>
                <a:latin typeface="Verdana"/>
                <a:cs typeface="Verdana"/>
              </a:rPr>
              <a:t> </a:t>
            </a:r>
            <a:r>
              <a:rPr sz="800" dirty="0">
                <a:solidFill>
                  <a:prstClr val="black"/>
                </a:solidFill>
                <a:latin typeface="Verdana"/>
                <a:cs typeface="Verdana"/>
              </a:rPr>
              <a:t>c</a:t>
            </a:r>
            <a:r>
              <a:rPr sz="800" spc="-5" dirty="0">
                <a:solidFill>
                  <a:prstClr val="black"/>
                </a:solidFill>
                <a:latin typeface="Verdana"/>
                <a:cs typeface="Verdana"/>
              </a:rPr>
              <a:t>lini</a:t>
            </a:r>
            <a:r>
              <a:rPr sz="800" dirty="0">
                <a:solidFill>
                  <a:prstClr val="black"/>
                </a:solidFill>
                <a:latin typeface="Verdana"/>
                <a:cs typeface="Verdana"/>
              </a:rPr>
              <a:t>c</a:t>
            </a:r>
            <a:r>
              <a:rPr sz="800" spc="-5" dirty="0">
                <a:solidFill>
                  <a:prstClr val="black"/>
                </a:solidFill>
                <a:latin typeface="Verdana"/>
                <a:cs typeface="Verdana"/>
              </a:rPr>
              <a:t>a</a:t>
            </a:r>
            <a:r>
              <a:rPr sz="800" dirty="0">
                <a:solidFill>
                  <a:prstClr val="black"/>
                </a:solidFill>
                <a:latin typeface="Verdana"/>
                <a:cs typeface="Verdana"/>
              </a:rPr>
              <a:t>l </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ial</a:t>
            </a:r>
            <a:r>
              <a:rPr sz="800" dirty="0">
                <a:solidFill>
                  <a:prstClr val="black"/>
                </a:solidFill>
                <a:latin typeface="Verdana"/>
                <a:cs typeface="Verdana"/>
              </a:rPr>
              <a:t>s</a:t>
            </a:r>
            <a:endParaRPr sz="800">
              <a:solidFill>
                <a:prstClr val="black"/>
              </a:solidFill>
              <a:latin typeface="Verdana"/>
              <a:cs typeface="Verdana"/>
            </a:endParaRPr>
          </a:p>
        </p:txBody>
      </p:sp>
      <p:sp>
        <p:nvSpPr>
          <p:cNvPr id="104" name="object 101"/>
          <p:cNvSpPr/>
          <p:nvPr/>
        </p:nvSpPr>
        <p:spPr>
          <a:xfrm>
            <a:off x="2647505" y="5690761"/>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05" name="object 102"/>
          <p:cNvSpPr/>
          <p:nvPr/>
        </p:nvSpPr>
        <p:spPr>
          <a:xfrm>
            <a:off x="2779775" y="5687553"/>
            <a:ext cx="1274063" cy="169163"/>
          </a:xfrm>
          <a:prstGeom prst="rect">
            <a:avLst/>
          </a:prstGeom>
          <a:blipFill>
            <a:blip r:embed="rId49" cstate="print"/>
            <a:stretch>
              <a:fillRect/>
            </a:stretch>
          </a:blipFill>
        </p:spPr>
        <p:txBody>
          <a:bodyPr wrap="square" lIns="0" tIns="0" rIns="0" bIns="0" rtlCol="0"/>
          <a:lstStyle/>
          <a:p>
            <a:pPr>
              <a:defRPr/>
            </a:pPr>
            <a:endParaRPr kumimoji="0" kern="0" smtClean="0">
              <a:solidFill>
                <a:prstClr val="black"/>
              </a:solidFill>
            </a:endParaRPr>
          </a:p>
        </p:txBody>
      </p:sp>
      <p:sp>
        <p:nvSpPr>
          <p:cNvPr id="106" name="object 103"/>
          <p:cNvSpPr/>
          <p:nvPr/>
        </p:nvSpPr>
        <p:spPr>
          <a:xfrm>
            <a:off x="2918457" y="5699759"/>
            <a:ext cx="1031747" cy="216407"/>
          </a:xfrm>
          <a:prstGeom prst="rect">
            <a:avLst/>
          </a:prstGeom>
          <a:blipFill>
            <a:blip r:embed="rId50" cstate="print"/>
            <a:stretch>
              <a:fillRect/>
            </a:stretch>
          </a:blipFill>
        </p:spPr>
        <p:txBody>
          <a:bodyPr wrap="square" lIns="0" tIns="0" rIns="0" bIns="0" rtlCol="0"/>
          <a:lstStyle/>
          <a:p>
            <a:pPr>
              <a:defRPr/>
            </a:pPr>
            <a:endParaRPr kumimoji="0" kern="0" smtClean="0">
              <a:solidFill>
                <a:prstClr val="black"/>
              </a:solidFill>
            </a:endParaRPr>
          </a:p>
        </p:txBody>
      </p:sp>
      <p:sp>
        <p:nvSpPr>
          <p:cNvPr id="107" name="object 104"/>
          <p:cNvSpPr/>
          <p:nvPr/>
        </p:nvSpPr>
        <p:spPr>
          <a:xfrm>
            <a:off x="2703957" y="5610923"/>
            <a:ext cx="1270152" cy="16668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08" name="object 105"/>
          <p:cNvSpPr txBox="1"/>
          <p:nvPr/>
        </p:nvSpPr>
        <p:spPr>
          <a:xfrm>
            <a:off x="2890278" y="5658055"/>
            <a:ext cx="89535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10: SD</a:t>
            </a:r>
            <a:r>
              <a:rPr sz="800" spc="-5" dirty="0">
                <a:solidFill>
                  <a:prstClr val="black"/>
                </a:solidFill>
                <a:latin typeface="Verdana"/>
                <a:cs typeface="Verdana"/>
              </a:rPr>
              <a:t> i</a:t>
            </a:r>
            <a:r>
              <a:rPr sz="800" dirty="0">
                <a:solidFill>
                  <a:prstClr val="black"/>
                </a:solidFill>
                <a:latin typeface="Verdana"/>
                <a:cs typeface="Verdana"/>
              </a:rPr>
              <a:t>n</a:t>
            </a:r>
            <a:r>
              <a:rPr sz="800" spc="10" dirty="0">
                <a:solidFill>
                  <a:prstClr val="black"/>
                </a:solidFill>
                <a:latin typeface="Verdana"/>
                <a:cs typeface="Verdana"/>
              </a:rPr>
              <a:t> </a:t>
            </a:r>
            <a:r>
              <a:rPr sz="800" spc="-5" dirty="0">
                <a:solidFill>
                  <a:prstClr val="black"/>
                </a:solidFill>
                <a:latin typeface="Verdana"/>
                <a:cs typeface="Verdana"/>
              </a:rPr>
              <a:t>EH</a:t>
            </a:r>
            <a:r>
              <a:rPr sz="800" dirty="0">
                <a:solidFill>
                  <a:prstClr val="black"/>
                </a:solidFill>
                <a:latin typeface="Verdana"/>
                <a:cs typeface="Verdana"/>
              </a:rPr>
              <a:t>R</a:t>
            </a:r>
            <a:endParaRPr sz="800">
              <a:solidFill>
                <a:prstClr val="black"/>
              </a:solidFill>
              <a:latin typeface="Verdana"/>
              <a:cs typeface="Verdana"/>
            </a:endParaRPr>
          </a:p>
        </p:txBody>
      </p:sp>
      <p:sp>
        <p:nvSpPr>
          <p:cNvPr id="109" name="object 106"/>
          <p:cNvSpPr/>
          <p:nvPr/>
        </p:nvSpPr>
        <p:spPr>
          <a:xfrm>
            <a:off x="2640077" y="592187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0" name="object 107"/>
          <p:cNvSpPr/>
          <p:nvPr/>
        </p:nvSpPr>
        <p:spPr>
          <a:xfrm>
            <a:off x="2776725" y="5905500"/>
            <a:ext cx="1275587" cy="289559"/>
          </a:xfrm>
          <a:prstGeom prst="rect">
            <a:avLst/>
          </a:prstGeom>
          <a:blipFill>
            <a:blip r:embed="rId52" cstate="print"/>
            <a:stretch>
              <a:fillRect/>
            </a:stretch>
          </a:blipFill>
        </p:spPr>
        <p:txBody>
          <a:bodyPr wrap="square" lIns="0" tIns="0" rIns="0" bIns="0" rtlCol="0"/>
          <a:lstStyle/>
          <a:p>
            <a:pPr>
              <a:defRPr/>
            </a:pPr>
            <a:endParaRPr kumimoji="0" kern="0" smtClean="0">
              <a:solidFill>
                <a:prstClr val="black"/>
              </a:solidFill>
            </a:endParaRPr>
          </a:p>
        </p:txBody>
      </p:sp>
      <p:sp>
        <p:nvSpPr>
          <p:cNvPr id="111" name="object 108"/>
          <p:cNvSpPr/>
          <p:nvPr/>
        </p:nvSpPr>
        <p:spPr>
          <a:xfrm>
            <a:off x="2823969" y="5923788"/>
            <a:ext cx="1214617" cy="338327"/>
          </a:xfrm>
          <a:prstGeom prst="rect">
            <a:avLst/>
          </a:prstGeom>
          <a:blipFill>
            <a:blip r:embed="rId53" cstate="print"/>
            <a:stretch>
              <a:fillRect/>
            </a:stretch>
          </a:blipFill>
        </p:spPr>
        <p:txBody>
          <a:bodyPr wrap="square" lIns="0" tIns="0" rIns="0" bIns="0" rtlCol="0"/>
          <a:lstStyle/>
          <a:p>
            <a:pPr>
              <a:defRPr/>
            </a:pPr>
            <a:endParaRPr kumimoji="0" kern="0" smtClean="0">
              <a:solidFill>
                <a:prstClr val="black"/>
              </a:solidFill>
            </a:endParaRPr>
          </a:p>
        </p:txBody>
      </p:sp>
      <p:sp>
        <p:nvSpPr>
          <p:cNvPr id="112" name="object 109"/>
          <p:cNvSpPr/>
          <p:nvPr/>
        </p:nvSpPr>
        <p:spPr>
          <a:xfrm>
            <a:off x="2700985" y="5829427"/>
            <a:ext cx="1271638" cy="28573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13" name="object 110"/>
          <p:cNvSpPr txBox="1"/>
          <p:nvPr/>
        </p:nvSpPr>
        <p:spPr>
          <a:xfrm>
            <a:off x="2796711" y="5882075"/>
            <a:ext cx="1079500" cy="249554"/>
          </a:xfrm>
          <a:prstGeom prst="rect">
            <a:avLst/>
          </a:prstGeom>
        </p:spPr>
        <p:txBody>
          <a:bodyPr vert="horz" wrap="square" lIns="0" tIns="0" rIns="0" bIns="0" rtlCol="0">
            <a:spAutoFit/>
          </a:bodyPr>
          <a:lstStyle/>
          <a:p>
            <a:pPr marL="12700" marR="5080" indent="8826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11: Dr</a:t>
            </a:r>
            <a:r>
              <a:rPr sz="800" spc="-5" dirty="0">
                <a:solidFill>
                  <a:prstClr val="black"/>
                </a:solidFill>
                <a:latin typeface="Verdana"/>
                <a:cs typeface="Verdana"/>
              </a:rPr>
              <a:t>u</a:t>
            </a:r>
            <a:r>
              <a:rPr sz="800" dirty="0">
                <a:solidFill>
                  <a:prstClr val="black"/>
                </a:solidFill>
                <a:latin typeface="Verdana"/>
                <a:cs typeface="Verdana"/>
              </a:rPr>
              <a:t>g</a:t>
            </a:r>
            <a:r>
              <a:rPr sz="800" spc="-5" dirty="0">
                <a:solidFill>
                  <a:prstClr val="black"/>
                </a:solidFill>
                <a:latin typeface="Verdana"/>
                <a:cs typeface="Verdana"/>
              </a:rPr>
              <a:t>-</a:t>
            </a:r>
            <a:r>
              <a:rPr sz="800" dirty="0">
                <a:solidFill>
                  <a:prstClr val="black"/>
                </a:solidFill>
                <a:latin typeface="Verdana"/>
                <a:cs typeface="Verdana"/>
              </a:rPr>
              <a:t>dr</a:t>
            </a:r>
            <a:r>
              <a:rPr sz="800" spc="-5" dirty="0">
                <a:solidFill>
                  <a:prstClr val="black"/>
                </a:solidFill>
                <a:latin typeface="Verdana"/>
                <a:cs typeface="Verdana"/>
              </a:rPr>
              <a:t>u</a:t>
            </a:r>
            <a:r>
              <a:rPr sz="800" dirty="0">
                <a:solidFill>
                  <a:prstClr val="black"/>
                </a:solidFill>
                <a:latin typeface="Verdana"/>
                <a:cs typeface="Verdana"/>
              </a:rPr>
              <a:t>g </a:t>
            </a:r>
            <a:r>
              <a:rPr sz="800" spc="-5" dirty="0">
                <a:solidFill>
                  <a:prstClr val="black"/>
                </a:solidFill>
                <a:latin typeface="Verdana"/>
                <a:cs typeface="Verdana"/>
              </a:rPr>
              <a:t>int</a:t>
            </a:r>
            <a:r>
              <a:rPr sz="800" dirty="0">
                <a:solidFill>
                  <a:prstClr val="black"/>
                </a:solidFill>
                <a:latin typeface="Verdana"/>
                <a:cs typeface="Verdana"/>
              </a:rPr>
              <a:t>er</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ti</a:t>
            </a:r>
            <a:r>
              <a:rPr sz="800" dirty="0">
                <a:solidFill>
                  <a:prstClr val="black"/>
                </a:solidFill>
                <a:latin typeface="Verdana"/>
                <a:cs typeface="Verdana"/>
              </a:rPr>
              <a:t>on 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4" name="object 111"/>
          <p:cNvSpPr/>
          <p:nvPr/>
        </p:nvSpPr>
        <p:spPr>
          <a:xfrm>
            <a:off x="2640077" y="625664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5" name="object 112"/>
          <p:cNvSpPr/>
          <p:nvPr/>
        </p:nvSpPr>
        <p:spPr>
          <a:xfrm>
            <a:off x="2776725" y="6240771"/>
            <a:ext cx="1275587" cy="288035"/>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16" name="object 113"/>
          <p:cNvSpPr/>
          <p:nvPr/>
        </p:nvSpPr>
        <p:spPr>
          <a:xfrm>
            <a:off x="2939795" y="6259067"/>
            <a:ext cx="981455" cy="338327"/>
          </a:xfrm>
          <a:prstGeom prst="rect">
            <a:avLst/>
          </a:prstGeom>
          <a:blipFill>
            <a:blip r:embed="rId56" cstate="print"/>
            <a:stretch>
              <a:fillRect/>
            </a:stretch>
          </a:blipFill>
        </p:spPr>
        <p:txBody>
          <a:bodyPr wrap="square" lIns="0" tIns="0" rIns="0" bIns="0" rtlCol="0"/>
          <a:lstStyle/>
          <a:p>
            <a:pPr>
              <a:defRPr/>
            </a:pPr>
            <a:endParaRPr kumimoji="0" kern="0" smtClean="0">
              <a:solidFill>
                <a:prstClr val="black"/>
              </a:solidFill>
            </a:endParaRPr>
          </a:p>
        </p:txBody>
      </p:sp>
      <p:sp>
        <p:nvSpPr>
          <p:cNvPr id="117" name="object 114"/>
          <p:cNvSpPr/>
          <p:nvPr/>
        </p:nvSpPr>
        <p:spPr>
          <a:xfrm>
            <a:off x="2700985" y="6164198"/>
            <a:ext cx="1271638" cy="28573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18" name="object 115"/>
          <p:cNvSpPr txBox="1"/>
          <p:nvPr/>
        </p:nvSpPr>
        <p:spPr>
          <a:xfrm>
            <a:off x="2912466" y="6216841"/>
            <a:ext cx="846455" cy="249554"/>
          </a:xfrm>
          <a:prstGeom prst="rect">
            <a:avLst/>
          </a:prstGeom>
        </p:spPr>
        <p:txBody>
          <a:bodyPr vert="horz" wrap="square" lIns="0" tIns="0" rIns="0" bIns="0" rtlCol="0">
            <a:spAutoFit/>
          </a:bodyPr>
          <a:lstStyle/>
          <a:p>
            <a:pPr marL="187325" marR="5080" indent="-17526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12: D</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li</a:t>
            </a:r>
            <a:r>
              <a:rPr sz="800" dirty="0">
                <a:solidFill>
                  <a:prstClr val="black"/>
                </a:solidFill>
                <a:latin typeface="Verdana"/>
                <a:cs typeface="Verdana"/>
              </a:rPr>
              <a:t>c</a:t>
            </a:r>
            <a:r>
              <a:rPr sz="800" spc="-5" dirty="0">
                <a:solidFill>
                  <a:prstClr val="black"/>
                </a:solidFill>
                <a:latin typeface="Verdana"/>
                <a:cs typeface="Verdana"/>
              </a:rPr>
              <a:t>ate </a:t>
            </a:r>
            <a:r>
              <a:rPr sz="800" dirty="0">
                <a:solidFill>
                  <a:prstClr val="black"/>
                </a:solidFill>
                <a:latin typeface="Verdana"/>
                <a:cs typeface="Verdana"/>
              </a:rPr>
              <a:t>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9" name="object 116"/>
          <p:cNvSpPr/>
          <p:nvPr/>
        </p:nvSpPr>
        <p:spPr>
          <a:xfrm>
            <a:off x="5339344" y="2261864"/>
            <a:ext cx="0" cy="2852420"/>
          </a:xfrm>
          <a:custGeom>
            <a:avLst/>
            <a:gdLst/>
            <a:ahLst/>
            <a:cxnLst/>
            <a:rect l="l" t="t" r="r" b="b"/>
            <a:pathLst>
              <a:path h="2852420">
                <a:moveTo>
                  <a:pt x="0" y="0"/>
                </a:moveTo>
                <a:lnTo>
                  <a:pt x="0" y="285181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0" name="object 117"/>
          <p:cNvSpPr/>
          <p:nvPr/>
        </p:nvSpPr>
        <p:spPr>
          <a:xfrm>
            <a:off x="5348258"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1" name="object 118"/>
          <p:cNvSpPr/>
          <p:nvPr/>
        </p:nvSpPr>
        <p:spPr>
          <a:xfrm>
            <a:off x="5339342" y="311768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2" name="object 119"/>
          <p:cNvSpPr/>
          <p:nvPr/>
        </p:nvSpPr>
        <p:spPr>
          <a:xfrm>
            <a:off x="5339342" y="358972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3" name="object 120"/>
          <p:cNvSpPr/>
          <p:nvPr/>
        </p:nvSpPr>
        <p:spPr>
          <a:xfrm>
            <a:off x="5471156" y="2577083"/>
            <a:ext cx="1153667" cy="384047"/>
          </a:xfrm>
          <a:prstGeom prst="rect">
            <a:avLst/>
          </a:prstGeom>
          <a:blipFill>
            <a:blip r:embed="rId57" cstate="print"/>
            <a:stretch>
              <a:fillRect/>
            </a:stretch>
          </a:blipFill>
        </p:spPr>
        <p:txBody>
          <a:bodyPr wrap="square" lIns="0" tIns="0" rIns="0" bIns="0" rtlCol="0"/>
          <a:lstStyle/>
          <a:p>
            <a:pPr>
              <a:defRPr/>
            </a:pPr>
            <a:endParaRPr kumimoji="0" kern="0" smtClean="0">
              <a:solidFill>
                <a:prstClr val="black"/>
              </a:solidFill>
            </a:endParaRPr>
          </a:p>
        </p:txBody>
      </p:sp>
      <p:sp>
        <p:nvSpPr>
          <p:cNvPr id="124" name="object 121"/>
          <p:cNvSpPr/>
          <p:nvPr/>
        </p:nvSpPr>
        <p:spPr>
          <a:xfrm>
            <a:off x="5497064" y="2596889"/>
            <a:ext cx="1141475" cy="379475"/>
          </a:xfrm>
          <a:prstGeom prst="rect">
            <a:avLst/>
          </a:prstGeom>
          <a:blipFill>
            <a:blip r:embed="rId58" cstate="print"/>
            <a:stretch>
              <a:fillRect/>
            </a:stretch>
          </a:blipFill>
        </p:spPr>
        <p:txBody>
          <a:bodyPr wrap="square" lIns="0" tIns="0" rIns="0" bIns="0" rtlCol="0"/>
          <a:lstStyle/>
          <a:p>
            <a:pPr>
              <a:defRPr/>
            </a:pPr>
            <a:endParaRPr kumimoji="0" kern="0" smtClean="0">
              <a:solidFill>
                <a:prstClr val="black"/>
              </a:solidFill>
            </a:endParaRPr>
          </a:p>
        </p:txBody>
      </p:sp>
      <p:sp>
        <p:nvSpPr>
          <p:cNvPr id="125" name="object 122"/>
          <p:cNvSpPr/>
          <p:nvPr/>
        </p:nvSpPr>
        <p:spPr>
          <a:xfrm>
            <a:off x="5394312" y="2501379"/>
            <a:ext cx="1151305" cy="380987"/>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126" name="object 123"/>
          <p:cNvSpPr txBox="1"/>
          <p:nvPr/>
        </p:nvSpPr>
        <p:spPr>
          <a:xfrm>
            <a:off x="5476125" y="2560239"/>
            <a:ext cx="988060" cy="276860"/>
          </a:xfrm>
          <a:prstGeom prst="rect">
            <a:avLst/>
          </a:prstGeom>
        </p:spPr>
        <p:txBody>
          <a:bodyPr vert="horz" wrap="square" lIns="0" tIns="0" rIns="0" bIns="0" rtlCol="0">
            <a:spAutoFit/>
          </a:bodyPr>
          <a:lstStyle/>
          <a:p>
            <a:pPr marL="365760" marR="5080" indent="-353695"/>
            <a:r>
              <a:rPr sz="900" spc="-5" dirty="0">
                <a:solidFill>
                  <a:prstClr val="black"/>
                </a:solidFill>
                <a:latin typeface="Verdana"/>
                <a:cs typeface="Verdana"/>
              </a:rPr>
              <a:t>A</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WP5</a:t>
            </a:r>
            <a:endParaRPr sz="900">
              <a:solidFill>
                <a:prstClr val="black"/>
              </a:solidFill>
              <a:latin typeface="Verdana"/>
              <a:cs typeface="Verdana"/>
            </a:endParaRPr>
          </a:p>
        </p:txBody>
      </p:sp>
      <p:sp>
        <p:nvSpPr>
          <p:cNvPr id="127" name="object 124"/>
          <p:cNvSpPr/>
          <p:nvPr/>
        </p:nvSpPr>
        <p:spPr>
          <a:xfrm>
            <a:off x="5471157" y="3066280"/>
            <a:ext cx="1153667" cy="348990"/>
          </a:xfrm>
          <a:prstGeom prst="rect">
            <a:avLst/>
          </a:prstGeom>
          <a:blipFill>
            <a:blip r:embed="rId59" cstate="print"/>
            <a:stretch>
              <a:fillRect/>
            </a:stretch>
          </a:blipFill>
        </p:spPr>
        <p:txBody>
          <a:bodyPr wrap="square" lIns="0" tIns="0" rIns="0" bIns="0" rtlCol="0"/>
          <a:lstStyle/>
          <a:p>
            <a:pPr>
              <a:defRPr/>
            </a:pPr>
            <a:endParaRPr kumimoji="0" kern="0" smtClean="0">
              <a:solidFill>
                <a:prstClr val="black"/>
              </a:solidFill>
            </a:endParaRPr>
          </a:p>
        </p:txBody>
      </p:sp>
      <p:sp>
        <p:nvSpPr>
          <p:cNvPr id="128" name="object 125"/>
          <p:cNvSpPr/>
          <p:nvPr/>
        </p:nvSpPr>
        <p:spPr>
          <a:xfrm>
            <a:off x="5637272" y="3095237"/>
            <a:ext cx="864107" cy="379475"/>
          </a:xfrm>
          <a:prstGeom prst="rect">
            <a:avLst/>
          </a:prstGeom>
          <a:blipFill>
            <a:blip r:embed="rId60" cstate="print"/>
            <a:stretch>
              <a:fillRect/>
            </a:stretch>
          </a:blipFill>
        </p:spPr>
        <p:txBody>
          <a:bodyPr wrap="square" lIns="0" tIns="0" rIns="0" bIns="0" rtlCol="0"/>
          <a:lstStyle/>
          <a:p>
            <a:pPr>
              <a:defRPr/>
            </a:pPr>
            <a:endParaRPr kumimoji="0" kern="0" smtClean="0">
              <a:solidFill>
                <a:prstClr val="black"/>
              </a:solidFill>
            </a:endParaRPr>
          </a:p>
        </p:txBody>
      </p:sp>
      <p:sp>
        <p:nvSpPr>
          <p:cNvPr id="129" name="object 126"/>
          <p:cNvSpPr/>
          <p:nvPr/>
        </p:nvSpPr>
        <p:spPr>
          <a:xfrm>
            <a:off x="5394312" y="2990227"/>
            <a:ext cx="1151305" cy="345973"/>
          </a:xfrm>
          <a:prstGeom prst="rect">
            <a:avLst/>
          </a:prstGeom>
          <a:blipFill>
            <a:blip r:embed="rId61" cstate="print"/>
            <a:stretch>
              <a:fillRect/>
            </a:stretch>
          </a:blipFill>
        </p:spPr>
        <p:txBody>
          <a:bodyPr wrap="square" lIns="0" tIns="0" rIns="0" bIns="0" rtlCol="0"/>
          <a:lstStyle/>
          <a:p>
            <a:pPr>
              <a:defRPr/>
            </a:pPr>
            <a:endParaRPr kumimoji="0" kern="0" smtClean="0">
              <a:solidFill>
                <a:prstClr val="black"/>
              </a:solidFill>
            </a:endParaRPr>
          </a:p>
        </p:txBody>
      </p:sp>
      <p:sp>
        <p:nvSpPr>
          <p:cNvPr id="130" name="object 127"/>
          <p:cNvSpPr txBox="1"/>
          <p:nvPr/>
        </p:nvSpPr>
        <p:spPr>
          <a:xfrm>
            <a:off x="5616365" y="3008124"/>
            <a:ext cx="704850" cy="276860"/>
          </a:xfrm>
          <a:prstGeom prst="rect">
            <a:avLst/>
          </a:prstGeom>
        </p:spPr>
        <p:txBody>
          <a:bodyPr vert="horz" wrap="square" lIns="0" tIns="0" rIns="0" bIns="0" rtlCol="0">
            <a:spAutoFit/>
          </a:bodyPr>
          <a:lstStyle/>
          <a:p>
            <a:pPr marL="76200" marR="5080" indent="-64135"/>
            <a:r>
              <a:rPr sz="900" spc="-10" dirty="0">
                <a:solidFill>
                  <a:prstClr val="black"/>
                </a:solidFill>
                <a:latin typeface="Verdana"/>
                <a:cs typeface="Verdana"/>
              </a:rPr>
              <a:t>B</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Ev</a:t>
            </a:r>
            <a:r>
              <a:rPr sz="900" spc="5" dirty="0">
                <a:solidFill>
                  <a:prstClr val="black"/>
                </a:solidFill>
                <a:latin typeface="Verdana"/>
                <a:cs typeface="Verdana"/>
              </a:rPr>
              <a:t>i</a:t>
            </a:r>
            <a:r>
              <a:rPr sz="900" dirty="0">
                <a:solidFill>
                  <a:prstClr val="black"/>
                </a:solidFill>
                <a:latin typeface="Verdana"/>
                <a:cs typeface="Verdana"/>
              </a:rPr>
              <a:t>de</a:t>
            </a:r>
            <a:r>
              <a:rPr sz="900" spc="-10" dirty="0">
                <a:solidFill>
                  <a:prstClr val="black"/>
                </a:solidFill>
                <a:latin typeface="Verdana"/>
                <a:cs typeface="Verdana"/>
              </a:rPr>
              <a:t>n</a:t>
            </a:r>
            <a:r>
              <a:rPr sz="900" spc="-5" dirty="0">
                <a:solidFill>
                  <a:prstClr val="black"/>
                </a:solidFill>
                <a:latin typeface="Verdana"/>
                <a:cs typeface="Verdana"/>
              </a:rPr>
              <a:t>c</a:t>
            </a:r>
            <a:r>
              <a:rPr sz="900" dirty="0">
                <a:solidFill>
                  <a:prstClr val="black"/>
                </a:solidFill>
                <a:latin typeface="Verdana"/>
                <a:cs typeface="Verdana"/>
              </a:rPr>
              <a:t>e </a:t>
            </a:r>
            <a:r>
              <a:rPr sz="900" spc="-5" dirty="0">
                <a:solidFill>
                  <a:prstClr val="black"/>
                </a:solidFill>
                <a:latin typeface="Verdana"/>
                <a:cs typeface="Verdana"/>
              </a:rPr>
              <a:t>Sy</a:t>
            </a:r>
            <a:r>
              <a:rPr sz="900" spc="-10" dirty="0">
                <a:solidFill>
                  <a:prstClr val="black"/>
                </a:solidFill>
                <a:latin typeface="Verdana"/>
                <a:cs typeface="Verdana"/>
              </a:rPr>
              <a:t>n</a:t>
            </a:r>
            <a:r>
              <a:rPr sz="900" spc="5" dirty="0">
                <a:solidFill>
                  <a:prstClr val="black"/>
                </a:solidFill>
                <a:latin typeface="Verdana"/>
                <a:cs typeface="Verdana"/>
              </a:rPr>
              <a:t>t</a:t>
            </a:r>
            <a:r>
              <a:rPr sz="900" spc="-10" dirty="0">
                <a:solidFill>
                  <a:prstClr val="black"/>
                </a:solidFill>
                <a:latin typeface="Verdana"/>
                <a:cs typeface="Verdana"/>
              </a:rPr>
              <a:t>h</a:t>
            </a:r>
            <a:r>
              <a:rPr sz="900" dirty="0">
                <a:solidFill>
                  <a:prstClr val="black"/>
                </a:solidFill>
                <a:latin typeface="Verdana"/>
                <a:cs typeface="Verdana"/>
              </a:rPr>
              <a:t>e</a:t>
            </a:r>
            <a:r>
              <a:rPr sz="900" spc="-5" dirty="0">
                <a:solidFill>
                  <a:prstClr val="black"/>
                </a:solidFill>
                <a:latin typeface="Verdana"/>
                <a:cs typeface="Verdana"/>
              </a:rPr>
              <a:t>s</a:t>
            </a:r>
            <a:r>
              <a:rPr sz="900" spc="5" dirty="0">
                <a:solidFill>
                  <a:prstClr val="black"/>
                </a:solidFill>
                <a:latin typeface="Verdana"/>
                <a:cs typeface="Verdana"/>
              </a:rPr>
              <a:t>i</a:t>
            </a:r>
            <a:r>
              <a:rPr sz="900" dirty="0">
                <a:solidFill>
                  <a:prstClr val="black"/>
                </a:solidFill>
                <a:latin typeface="Verdana"/>
                <a:cs typeface="Verdana"/>
              </a:rPr>
              <a:t>s</a:t>
            </a:r>
          </a:p>
        </p:txBody>
      </p:sp>
      <p:sp>
        <p:nvSpPr>
          <p:cNvPr id="131" name="object 128"/>
          <p:cNvSpPr/>
          <p:nvPr/>
        </p:nvSpPr>
        <p:spPr>
          <a:xfrm>
            <a:off x="5342314" y="510667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2" name="object 129"/>
          <p:cNvSpPr/>
          <p:nvPr/>
        </p:nvSpPr>
        <p:spPr>
          <a:xfrm>
            <a:off x="5483349" y="5029200"/>
            <a:ext cx="1159763" cy="307847"/>
          </a:xfrm>
          <a:prstGeom prst="rect">
            <a:avLst/>
          </a:prstGeom>
          <a:blipFill>
            <a:blip r:embed="rId62" cstate="print"/>
            <a:stretch>
              <a:fillRect/>
            </a:stretch>
          </a:blipFill>
        </p:spPr>
        <p:txBody>
          <a:bodyPr wrap="square" lIns="0" tIns="0" rIns="0" bIns="0" rtlCol="0"/>
          <a:lstStyle/>
          <a:p>
            <a:pPr>
              <a:defRPr/>
            </a:pPr>
            <a:endParaRPr kumimoji="0" kern="0" smtClean="0">
              <a:solidFill>
                <a:prstClr val="black"/>
              </a:solidFill>
            </a:endParaRPr>
          </a:p>
        </p:txBody>
      </p:sp>
      <p:sp>
        <p:nvSpPr>
          <p:cNvPr id="134" name="object 131"/>
          <p:cNvSpPr/>
          <p:nvPr/>
        </p:nvSpPr>
        <p:spPr>
          <a:xfrm>
            <a:off x="5407685" y="4952593"/>
            <a:ext cx="1155763" cy="305346"/>
          </a:xfrm>
          <a:prstGeom prst="rect">
            <a:avLst/>
          </a:prstGeom>
          <a:blipFill>
            <a:blip r:embed="rId63" cstate="print"/>
            <a:stretch>
              <a:fillRect/>
            </a:stretch>
          </a:blipFill>
        </p:spPr>
        <p:txBody>
          <a:bodyPr wrap="square" lIns="0" tIns="0" rIns="0" bIns="0" rtlCol="0"/>
          <a:lstStyle/>
          <a:p>
            <a:pPr>
              <a:defRPr/>
            </a:pPr>
            <a:endParaRPr kumimoji="0" kern="0" smtClean="0">
              <a:solidFill>
                <a:prstClr val="black"/>
              </a:solidFill>
            </a:endParaRPr>
          </a:p>
        </p:txBody>
      </p:sp>
      <p:sp>
        <p:nvSpPr>
          <p:cNvPr id="135" name="object 132"/>
          <p:cNvSpPr txBox="1"/>
          <p:nvPr/>
        </p:nvSpPr>
        <p:spPr>
          <a:xfrm>
            <a:off x="5467308" y="495300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2:</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136" name="object 133"/>
          <p:cNvSpPr txBox="1"/>
          <p:nvPr/>
        </p:nvSpPr>
        <p:spPr>
          <a:xfrm>
            <a:off x="5711109" y="510540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2</a:t>
            </a:r>
          </a:p>
        </p:txBody>
      </p:sp>
      <p:sp>
        <p:nvSpPr>
          <p:cNvPr id="137" name="object 134"/>
          <p:cNvSpPr/>
          <p:nvPr/>
        </p:nvSpPr>
        <p:spPr>
          <a:xfrm>
            <a:off x="5404103" y="1888235"/>
            <a:ext cx="1228343"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138" name="object 135"/>
          <p:cNvSpPr/>
          <p:nvPr/>
        </p:nvSpPr>
        <p:spPr>
          <a:xfrm>
            <a:off x="5448300" y="1873008"/>
            <a:ext cx="1176527" cy="588251"/>
          </a:xfrm>
          <a:prstGeom prst="rect">
            <a:avLst/>
          </a:prstGeom>
          <a:blipFill>
            <a:blip r:embed="rId64" cstate="print"/>
            <a:stretch>
              <a:fillRect/>
            </a:stretch>
          </a:blipFill>
        </p:spPr>
        <p:txBody>
          <a:bodyPr wrap="square" lIns="0" tIns="0" rIns="0" bIns="0" rtlCol="0"/>
          <a:lstStyle/>
          <a:p>
            <a:pPr>
              <a:defRPr/>
            </a:pPr>
            <a:endParaRPr kumimoji="0" kern="0" smtClean="0">
              <a:solidFill>
                <a:prstClr val="black"/>
              </a:solidFill>
            </a:endParaRPr>
          </a:p>
        </p:txBody>
      </p:sp>
      <p:sp>
        <p:nvSpPr>
          <p:cNvPr id="139" name="object 136"/>
          <p:cNvSpPr/>
          <p:nvPr/>
        </p:nvSpPr>
        <p:spPr>
          <a:xfrm>
            <a:off x="5327459" y="1812239"/>
            <a:ext cx="122558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140" name="object 137"/>
          <p:cNvSpPr txBox="1"/>
          <p:nvPr/>
        </p:nvSpPr>
        <p:spPr>
          <a:xfrm>
            <a:off x="5705685"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5</a:t>
            </a:r>
            <a:endParaRPr sz="1200">
              <a:solidFill>
                <a:prstClr val="black"/>
              </a:solidFill>
              <a:latin typeface="Verdana"/>
              <a:cs typeface="Verdana"/>
            </a:endParaRPr>
          </a:p>
        </p:txBody>
      </p:sp>
      <p:sp>
        <p:nvSpPr>
          <p:cNvPr id="141" name="object 138"/>
          <p:cNvSpPr txBox="1"/>
          <p:nvPr/>
        </p:nvSpPr>
        <p:spPr>
          <a:xfrm>
            <a:off x="5428317" y="2044333"/>
            <a:ext cx="1022985" cy="139700"/>
          </a:xfrm>
          <a:prstGeom prst="rect">
            <a:avLst/>
          </a:prstGeom>
        </p:spPr>
        <p:txBody>
          <a:bodyPr vert="horz" wrap="square" lIns="0" tIns="0" rIns="0" bIns="0" rtlCol="0">
            <a:spAutoFit/>
          </a:bodyPr>
          <a:lstStyle/>
          <a:p>
            <a:pPr marL="12700"/>
            <a:r>
              <a:rPr sz="900" spc="-10" dirty="0">
                <a:solidFill>
                  <a:prstClr val="black"/>
                </a:solidFill>
                <a:latin typeface="Verdana"/>
                <a:cs typeface="Verdana"/>
              </a:rPr>
              <a:t>B</a:t>
            </a:r>
            <a:r>
              <a:rPr sz="900" spc="-5" dirty="0">
                <a:solidFill>
                  <a:prstClr val="black"/>
                </a:solidFill>
                <a:latin typeface="Verdana"/>
                <a:cs typeface="Verdana"/>
              </a:rPr>
              <a:t>/</a:t>
            </a:r>
            <a:r>
              <a:rPr sz="900" dirty="0">
                <a:solidFill>
                  <a:prstClr val="black"/>
                </a:solidFill>
                <a:latin typeface="Verdana"/>
                <a:cs typeface="Verdana"/>
              </a:rPr>
              <a:t>R</a:t>
            </a:r>
            <a:r>
              <a:rPr sz="900" spc="5" dirty="0">
                <a:solidFill>
                  <a:prstClr val="black"/>
                </a:solidFill>
                <a:latin typeface="Verdana"/>
                <a:cs typeface="Verdana"/>
              </a:rPr>
              <a:t> i</a:t>
            </a:r>
            <a:r>
              <a:rPr sz="900" spc="-10" dirty="0">
                <a:solidFill>
                  <a:prstClr val="black"/>
                </a:solidFill>
                <a:latin typeface="Verdana"/>
                <a:cs typeface="Verdana"/>
              </a:rPr>
              <a:t>n</a:t>
            </a:r>
            <a:r>
              <a:rPr sz="900" spc="5" dirty="0">
                <a:solidFill>
                  <a:prstClr val="black"/>
                </a:solidFill>
                <a:latin typeface="Verdana"/>
                <a:cs typeface="Verdana"/>
              </a:rPr>
              <a:t>t</a:t>
            </a:r>
            <a:r>
              <a:rPr sz="900" dirty="0">
                <a:solidFill>
                  <a:prstClr val="black"/>
                </a:solidFill>
                <a:latin typeface="Verdana"/>
                <a:cs typeface="Verdana"/>
              </a:rPr>
              <a:t>eg</a:t>
            </a:r>
            <a:r>
              <a:rPr sz="900" spc="-5" dirty="0">
                <a:solidFill>
                  <a:prstClr val="black"/>
                </a:solidFill>
                <a:latin typeface="Verdana"/>
                <a:cs typeface="Verdana"/>
              </a:rPr>
              <a:t>ra</a:t>
            </a:r>
            <a:r>
              <a:rPr sz="900" spc="5" dirty="0">
                <a:solidFill>
                  <a:prstClr val="black"/>
                </a:solidFill>
                <a:latin typeface="Verdana"/>
                <a:cs typeface="Verdana"/>
              </a:rPr>
              <a:t>tio</a:t>
            </a:r>
            <a:r>
              <a:rPr sz="900" dirty="0">
                <a:solidFill>
                  <a:prstClr val="black"/>
                </a:solidFill>
                <a:latin typeface="Verdana"/>
                <a:cs typeface="Verdana"/>
              </a:rPr>
              <a:t>n</a:t>
            </a:r>
            <a:r>
              <a:rPr sz="900" spc="-25" dirty="0">
                <a:solidFill>
                  <a:prstClr val="black"/>
                </a:solidFill>
                <a:latin typeface="Verdana"/>
                <a:cs typeface="Verdana"/>
              </a:rPr>
              <a:t> </a:t>
            </a:r>
            <a:r>
              <a:rPr sz="900" dirty="0">
                <a:solidFill>
                  <a:prstClr val="black"/>
                </a:solidFill>
                <a:latin typeface="Verdana"/>
                <a:cs typeface="Verdana"/>
              </a:rPr>
              <a:t>&amp;</a:t>
            </a:r>
            <a:endParaRPr sz="900">
              <a:solidFill>
                <a:prstClr val="black"/>
              </a:solidFill>
              <a:latin typeface="Verdana"/>
              <a:cs typeface="Verdana"/>
            </a:endParaRPr>
          </a:p>
        </p:txBody>
      </p:sp>
      <p:sp>
        <p:nvSpPr>
          <p:cNvPr id="142" name="object 139"/>
          <p:cNvSpPr txBox="1"/>
          <p:nvPr/>
        </p:nvSpPr>
        <p:spPr>
          <a:xfrm>
            <a:off x="5507527" y="2181493"/>
            <a:ext cx="86614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dirty="0">
                <a:solidFill>
                  <a:prstClr val="black"/>
                </a:solidFill>
                <a:latin typeface="Verdana"/>
                <a:cs typeface="Verdana"/>
              </a:rPr>
              <a:t>e</a:t>
            </a:r>
            <a:r>
              <a:rPr sz="900" spc="-5" dirty="0">
                <a:solidFill>
                  <a:prstClr val="black"/>
                </a:solidFill>
                <a:latin typeface="Verdana"/>
                <a:cs typeface="Verdana"/>
              </a:rPr>
              <a:t>s</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a:t>
            </a:r>
            <a:r>
              <a:rPr sz="900" spc="-5" dirty="0">
                <a:solidFill>
                  <a:prstClr val="black"/>
                </a:solidFill>
                <a:latin typeface="Verdana"/>
                <a:cs typeface="Verdana"/>
              </a:rPr>
              <a:t>a</a:t>
            </a:r>
            <a:r>
              <a:rPr sz="900" spc="5" dirty="0">
                <a:solidFill>
                  <a:prstClr val="black"/>
                </a:solidFill>
                <a:latin typeface="Verdana"/>
                <a:cs typeface="Verdana"/>
              </a:rPr>
              <a:t>tio</a:t>
            </a:r>
            <a:r>
              <a:rPr sz="900" dirty="0">
                <a:solidFill>
                  <a:prstClr val="black"/>
                </a:solidFill>
                <a:latin typeface="Verdana"/>
                <a:cs typeface="Verdana"/>
              </a:rPr>
              <a:t>n</a:t>
            </a:r>
            <a:endParaRPr sz="900">
              <a:solidFill>
                <a:prstClr val="black"/>
              </a:solidFill>
              <a:latin typeface="Verdana"/>
              <a:cs typeface="Verdana"/>
            </a:endParaRPr>
          </a:p>
        </p:txBody>
      </p:sp>
      <p:sp>
        <p:nvSpPr>
          <p:cNvPr id="143" name="object 140"/>
          <p:cNvSpPr/>
          <p:nvPr/>
        </p:nvSpPr>
        <p:spPr>
          <a:xfrm>
            <a:off x="4100384" y="2218442"/>
            <a:ext cx="0" cy="1597025"/>
          </a:xfrm>
          <a:custGeom>
            <a:avLst/>
            <a:gdLst/>
            <a:ahLst/>
            <a:cxnLst/>
            <a:rect l="l" t="t" r="r" b="b"/>
            <a:pathLst>
              <a:path h="1597025">
                <a:moveTo>
                  <a:pt x="0" y="0"/>
                </a:moveTo>
                <a:lnTo>
                  <a:pt x="0" y="15967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4" name="object 141"/>
          <p:cNvSpPr/>
          <p:nvPr/>
        </p:nvSpPr>
        <p:spPr>
          <a:xfrm>
            <a:off x="4106326" y="262184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5" name="object 142"/>
          <p:cNvSpPr/>
          <p:nvPr/>
        </p:nvSpPr>
        <p:spPr>
          <a:xfrm>
            <a:off x="4106326" y="304765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6" name="object 143"/>
          <p:cNvSpPr/>
          <p:nvPr/>
        </p:nvSpPr>
        <p:spPr>
          <a:xfrm>
            <a:off x="4106326" y="342864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7" name="object 144"/>
          <p:cNvSpPr/>
          <p:nvPr/>
        </p:nvSpPr>
        <p:spPr>
          <a:xfrm>
            <a:off x="4250433" y="2570988"/>
            <a:ext cx="979931" cy="300215"/>
          </a:xfrm>
          <a:prstGeom prst="rect">
            <a:avLst/>
          </a:prstGeom>
          <a:blipFill>
            <a:blip r:embed="rId65" cstate="print"/>
            <a:stretch>
              <a:fillRect/>
            </a:stretch>
          </a:blipFill>
        </p:spPr>
        <p:txBody>
          <a:bodyPr wrap="square" lIns="0" tIns="0" rIns="0" bIns="0" rtlCol="0"/>
          <a:lstStyle/>
          <a:p>
            <a:pPr>
              <a:defRPr/>
            </a:pPr>
            <a:endParaRPr kumimoji="0" kern="0" smtClean="0">
              <a:solidFill>
                <a:prstClr val="black"/>
              </a:solidFill>
            </a:endParaRPr>
          </a:p>
        </p:txBody>
      </p:sp>
      <p:sp>
        <p:nvSpPr>
          <p:cNvPr id="148" name="object 145"/>
          <p:cNvSpPr/>
          <p:nvPr/>
        </p:nvSpPr>
        <p:spPr>
          <a:xfrm>
            <a:off x="4255007" y="2628900"/>
            <a:ext cx="1005839" cy="216407"/>
          </a:xfrm>
          <a:prstGeom prst="rect">
            <a:avLst/>
          </a:prstGeom>
          <a:blipFill>
            <a:blip r:embed="rId66" cstate="print"/>
            <a:stretch>
              <a:fillRect/>
            </a:stretch>
          </a:blipFill>
        </p:spPr>
        <p:txBody>
          <a:bodyPr wrap="square" lIns="0" tIns="0" rIns="0" bIns="0" rtlCol="0"/>
          <a:lstStyle/>
          <a:p>
            <a:pPr>
              <a:defRPr/>
            </a:pPr>
            <a:endParaRPr kumimoji="0" kern="0" smtClean="0">
              <a:solidFill>
                <a:prstClr val="black"/>
              </a:solidFill>
            </a:endParaRPr>
          </a:p>
        </p:txBody>
      </p:sp>
      <p:sp>
        <p:nvSpPr>
          <p:cNvPr id="149" name="object 146"/>
          <p:cNvSpPr/>
          <p:nvPr/>
        </p:nvSpPr>
        <p:spPr>
          <a:xfrm>
            <a:off x="4174667" y="2494381"/>
            <a:ext cx="976020" cy="298348"/>
          </a:xfrm>
          <a:prstGeom prst="rect">
            <a:avLst/>
          </a:prstGeom>
          <a:blipFill>
            <a:blip r:embed="rId67" cstate="print"/>
            <a:stretch>
              <a:fillRect/>
            </a:stretch>
          </a:blipFill>
        </p:spPr>
        <p:txBody>
          <a:bodyPr wrap="square" lIns="0" tIns="0" rIns="0" bIns="0" rtlCol="0"/>
          <a:lstStyle/>
          <a:p>
            <a:pPr>
              <a:defRPr/>
            </a:pPr>
            <a:endParaRPr kumimoji="0" kern="0" smtClean="0">
              <a:solidFill>
                <a:prstClr val="black"/>
              </a:solidFill>
            </a:endParaRPr>
          </a:p>
        </p:txBody>
      </p:sp>
      <p:sp>
        <p:nvSpPr>
          <p:cNvPr id="150" name="object 147"/>
          <p:cNvSpPr txBox="1"/>
          <p:nvPr/>
        </p:nvSpPr>
        <p:spPr>
          <a:xfrm>
            <a:off x="4227504" y="2586010"/>
            <a:ext cx="870585"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1: </a:t>
            </a:r>
            <a:r>
              <a:rPr sz="800" spc="-5" dirty="0">
                <a:solidFill>
                  <a:prstClr val="black"/>
                </a:solidFill>
                <a:latin typeface="Verdana"/>
                <a:cs typeface="Verdana"/>
              </a:rPr>
              <a:t>U</a:t>
            </a:r>
            <a:r>
              <a:rPr sz="800" dirty="0">
                <a:solidFill>
                  <a:prstClr val="black"/>
                </a:solidFill>
                <a:latin typeface="Verdana"/>
                <a:cs typeface="Verdana"/>
              </a:rPr>
              <a:t>K</a:t>
            </a:r>
            <a:endParaRPr sz="800">
              <a:solidFill>
                <a:prstClr val="black"/>
              </a:solidFill>
              <a:latin typeface="Verdana"/>
              <a:cs typeface="Verdana"/>
            </a:endParaRPr>
          </a:p>
        </p:txBody>
      </p:sp>
      <p:sp>
        <p:nvSpPr>
          <p:cNvPr id="151" name="object 148"/>
          <p:cNvSpPr/>
          <p:nvPr/>
        </p:nvSpPr>
        <p:spPr>
          <a:xfrm>
            <a:off x="4250433" y="2994650"/>
            <a:ext cx="979931" cy="254504"/>
          </a:xfrm>
          <a:prstGeom prst="rect">
            <a:avLst/>
          </a:prstGeom>
          <a:blipFill>
            <a:blip r:embed="rId68" cstate="print"/>
            <a:stretch>
              <a:fillRect/>
            </a:stretch>
          </a:blipFill>
        </p:spPr>
        <p:txBody>
          <a:bodyPr wrap="square" lIns="0" tIns="0" rIns="0" bIns="0" rtlCol="0"/>
          <a:lstStyle/>
          <a:p>
            <a:pPr>
              <a:defRPr/>
            </a:pPr>
            <a:endParaRPr kumimoji="0" kern="0" smtClean="0">
              <a:solidFill>
                <a:prstClr val="black"/>
              </a:solidFill>
            </a:endParaRPr>
          </a:p>
        </p:txBody>
      </p:sp>
      <p:sp>
        <p:nvSpPr>
          <p:cNvPr id="152" name="object 149"/>
          <p:cNvSpPr/>
          <p:nvPr/>
        </p:nvSpPr>
        <p:spPr>
          <a:xfrm>
            <a:off x="4251957" y="3022091"/>
            <a:ext cx="1010411" cy="216407"/>
          </a:xfrm>
          <a:prstGeom prst="rect">
            <a:avLst/>
          </a:prstGeom>
          <a:blipFill>
            <a:blip r:embed="rId69" cstate="print"/>
            <a:stretch>
              <a:fillRect/>
            </a:stretch>
          </a:blipFill>
        </p:spPr>
        <p:txBody>
          <a:bodyPr wrap="square" lIns="0" tIns="0" rIns="0" bIns="0" rtlCol="0"/>
          <a:lstStyle/>
          <a:p>
            <a:pPr>
              <a:defRPr/>
            </a:pPr>
            <a:endParaRPr kumimoji="0" kern="0" smtClean="0">
              <a:solidFill>
                <a:prstClr val="black"/>
              </a:solidFill>
            </a:endParaRPr>
          </a:p>
        </p:txBody>
      </p:sp>
      <p:sp>
        <p:nvSpPr>
          <p:cNvPr id="153" name="object 150"/>
          <p:cNvSpPr/>
          <p:nvPr/>
        </p:nvSpPr>
        <p:spPr>
          <a:xfrm>
            <a:off x="4174667" y="2918790"/>
            <a:ext cx="976020" cy="250723"/>
          </a:xfrm>
          <a:prstGeom prst="rect">
            <a:avLst/>
          </a:prstGeom>
          <a:blipFill>
            <a:blip r:embed="rId70" cstate="print"/>
            <a:stretch>
              <a:fillRect/>
            </a:stretch>
          </a:blipFill>
        </p:spPr>
        <p:txBody>
          <a:bodyPr wrap="square" lIns="0" tIns="0" rIns="0" bIns="0" rtlCol="0"/>
          <a:lstStyle/>
          <a:p>
            <a:pPr>
              <a:defRPr/>
            </a:pPr>
            <a:endParaRPr kumimoji="0" kern="0" smtClean="0">
              <a:solidFill>
                <a:prstClr val="black"/>
              </a:solidFill>
            </a:endParaRPr>
          </a:p>
        </p:txBody>
      </p:sp>
      <p:sp>
        <p:nvSpPr>
          <p:cNvPr id="154" name="object 151"/>
          <p:cNvSpPr txBox="1"/>
          <p:nvPr/>
        </p:nvSpPr>
        <p:spPr>
          <a:xfrm>
            <a:off x="4224456" y="2979534"/>
            <a:ext cx="87503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2: DK</a:t>
            </a:r>
            <a:endParaRPr sz="800">
              <a:solidFill>
                <a:prstClr val="black"/>
              </a:solidFill>
              <a:latin typeface="Verdana"/>
              <a:cs typeface="Verdana"/>
            </a:endParaRPr>
          </a:p>
        </p:txBody>
      </p:sp>
      <p:sp>
        <p:nvSpPr>
          <p:cNvPr id="155" name="object 152"/>
          <p:cNvSpPr/>
          <p:nvPr/>
        </p:nvSpPr>
        <p:spPr>
          <a:xfrm>
            <a:off x="4251957" y="3381745"/>
            <a:ext cx="979931" cy="242315"/>
          </a:xfrm>
          <a:prstGeom prst="rect">
            <a:avLst/>
          </a:prstGeom>
          <a:blipFill>
            <a:blip r:embed="rId71" cstate="print"/>
            <a:stretch>
              <a:fillRect/>
            </a:stretch>
          </a:blipFill>
        </p:spPr>
        <p:txBody>
          <a:bodyPr wrap="square" lIns="0" tIns="0" rIns="0" bIns="0" rtlCol="0"/>
          <a:lstStyle/>
          <a:p>
            <a:pPr>
              <a:defRPr/>
            </a:pPr>
            <a:endParaRPr kumimoji="0" kern="0" smtClean="0">
              <a:solidFill>
                <a:prstClr val="black"/>
              </a:solidFill>
            </a:endParaRPr>
          </a:p>
        </p:txBody>
      </p:sp>
      <p:sp>
        <p:nvSpPr>
          <p:cNvPr id="156" name="object 153"/>
          <p:cNvSpPr/>
          <p:nvPr/>
        </p:nvSpPr>
        <p:spPr>
          <a:xfrm>
            <a:off x="4262627" y="3407664"/>
            <a:ext cx="993647" cy="216407"/>
          </a:xfrm>
          <a:prstGeom prst="rect">
            <a:avLst/>
          </a:prstGeom>
          <a:blipFill>
            <a:blip r:embed="rId72" cstate="print"/>
            <a:stretch>
              <a:fillRect/>
            </a:stretch>
          </a:blipFill>
        </p:spPr>
        <p:txBody>
          <a:bodyPr wrap="square" lIns="0" tIns="0" rIns="0" bIns="0" rtlCol="0"/>
          <a:lstStyle/>
          <a:p>
            <a:pPr>
              <a:defRPr/>
            </a:pPr>
            <a:endParaRPr kumimoji="0" kern="0" smtClean="0">
              <a:solidFill>
                <a:prstClr val="black"/>
              </a:solidFill>
            </a:endParaRPr>
          </a:p>
        </p:txBody>
      </p:sp>
      <p:sp>
        <p:nvSpPr>
          <p:cNvPr id="157" name="object 154"/>
          <p:cNvSpPr/>
          <p:nvPr/>
        </p:nvSpPr>
        <p:spPr>
          <a:xfrm>
            <a:off x="4176153" y="3305378"/>
            <a:ext cx="976020" cy="239522"/>
          </a:xfrm>
          <a:prstGeom prst="rect">
            <a:avLst/>
          </a:prstGeom>
          <a:blipFill>
            <a:blip r:embed="rId73" cstate="print"/>
            <a:stretch>
              <a:fillRect/>
            </a:stretch>
          </a:blipFill>
        </p:spPr>
        <p:txBody>
          <a:bodyPr wrap="square" lIns="0" tIns="0" rIns="0" bIns="0" rtlCol="0"/>
          <a:lstStyle/>
          <a:p>
            <a:pPr>
              <a:defRPr/>
            </a:pPr>
            <a:endParaRPr kumimoji="0" kern="0" smtClean="0">
              <a:solidFill>
                <a:prstClr val="black"/>
              </a:solidFill>
            </a:endParaRPr>
          </a:p>
        </p:txBody>
      </p:sp>
      <p:sp>
        <p:nvSpPr>
          <p:cNvPr id="158" name="object 155"/>
          <p:cNvSpPr txBox="1"/>
          <p:nvPr/>
        </p:nvSpPr>
        <p:spPr>
          <a:xfrm>
            <a:off x="4235118" y="3365606"/>
            <a:ext cx="858519"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3: </a:t>
            </a:r>
            <a:r>
              <a:rPr sz="800" spc="-5" dirty="0">
                <a:solidFill>
                  <a:prstClr val="black"/>
                </a:solidFill>
                <a:latin typeface="Verdana"/>
                <a:cs typeface="Verdana"/>
              </a:rPr>
              <a:t>N</a:t>
            </a:r>
            <a:r>
              <a:rPr sz="800" dirty="0">
                <a:solidFill>
                  <a:prstClr val="black"/>
                </a:solidFill>
                <a:latin typeface="Verdana"/>
                <a:cs typeface="Verdana"/>
              </a:rPr>
              <a:t>L</a:t>
            </a:r>
            <a:endParaRPr sz="800">
              <a:solidFill>
                <a:prstClr val="black"/>
              </a:solidFill>
              <a:latin typeface="Verdana"/>
              <a:cs typeface="Verdana"/>
            </a:endParaRPr>
          </a:p>
        </p:txBody>
      </p:sp>
      <p:sp>
        <p:nvSpPr>
          <p:cNvPr id="159" name="object 156"/>
          <p:cNvSpPr/>
          <p:nvPr/>
        </p:nvSpPr>
        <p:spPr>
          <a:xfrm>
            <a:off x="4100384" y="380963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60" name="object 157"/>
          <p:cNvSpPr/>
          <p:nvPr/>
        </p:nvSpPr>
        <p:spPr>
          <a:xfrm>
            <a:off x="4264149" y="3756659"/>
            <a:ext cx="989075" cy="254495"/>
          </a:xfrm>
          <a:prstGeom prst="rect">
            <a:avLst/>
          </a:prstGeom>
          <a:blipFill>
            <a:blip r:embed="rId74" cstate="print"/>
            <a:stretch>
              <a:fillRect/>
            </a:stretch>
          </a:blipFill>
        </p:spPr>
        <p:txBody>
          <a:bodyPr wrap="square" lIns="0" tIns="0" rIns="0" bIns="0" rtlCol="0"/>
          <a:lstStyle/>
          <a:p>
            <a:pPr>
              <a:defRPr/>
            </a:pPr>
            <a:endParaRPr kumimoji="0" kern="0" smtClean="0">
              <a:solidFill>
                <a:prstClr val="black"/>
              </a:solidFill>
            </a:endParaRPr>
          </a:p>
        </p:txBody>
      </p:sp>
      <p:sp>
        <p:nvSpPr>
          <p:cNvPr id="161" name="object 158"/>
          <p:cNvSpPr/>
          <p:nvPr/>
        </p:nvSpPr>
        <p:spPr>
          <a:xfrm>
            <a:off x="4287011" y="3784091"/>
            <a:ext cx="978407" cy="216407"/>
          </a:xfrm>
          <a:prstGeom prst="rect">
            <a:avLst/>
          </a:prstGeom>
          <a:blipFill>
            <a:blip r:embed="rId75" cstate="print"/>
            <a:stretch>
              <a:fillRect/>
            </a:stretch>
          </a:blipFill>
        </p:spPr>
        <p:txBody>
          <a:bodyPr wrap="square" lIns="0" tIns="0" rIns="0" bIns="0" rtlCol="0"/>
          <a:lstStyle/>
          <a:p>
            <a:pPr>
              <a:defRPr/>
            </a:pPr>
            <a:endParaRPr kumimoji="0" kern="0" smtClean="0">
              <a:solidFill>
                <a:prstClr val="black"/>
              </a:solidFill>
            </a:endParaRPr>
          </a:p>
        </p:txBody>
      </p:sp>
      <p:sp>
        <p:nvSpPr>
          <p:cNvPr id="162" name="object 159"/>
          <p:cNvSpPr/>
          <p:nvPr/>
        </p:nvSpPr>
        <p:spPr>
          <a:xfrm>
            <a:off x="4188028" y="3680764"/>
            <a:ext cx="986409" cy="250723"/>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163" name="object 160"/>
          <p:cNvSpPr txBox="1"/>
          <p:nvPr/>
        </p:nvSpPr>
        <p:spPr>
          <a:xfrm>
            <a:off x="4259600" y="3741511"/>
            <a:ext cx="84264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4: </a:t>
            </a:r>
            <a:r>
              <a:rPr sz="800" spc="-5" dirty="0">
                <a:solidFill>
                  <a:prstClr val="black"/>
                </a:solidFill>
                <a:latin typeface="Verdana"/>
                <a:cs typeface="Verdana"/>
              </a:rPr>
              <a:t>PL</a:t>
            </a:r>
            <a:endParaRPr sz="800">
              <a:solidFill>
                <a:prstClr val="black"/>
              </a:solidFill>
              <a:latin typeface="Verdana"/>
              <a:cs typeface="Verdana"/>
            </a:endParaRPr>
          </a:p>
        </p:txBody>
      </p:sp>
      <p:sp>
        <p:nvSpPr>
          <p:cNvPr id="164" name="object 161"/>
          <p:cNvSpPr/>
          <p:nvPr/>
        </p:nvSpPr>
        <p:spPr>
          <a:xfrm>
            <a:off x="4162044" y="1888235"/>
            <a:ext cx="1161287" cy="533399"/>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65" name="object 162"/>
          <p:cNvSpPr/>
          <p:nvPr/>
        </p:nvSpPr>
        <p:spPr>
          <a:xfrm>
            <a:off x="4255005" y="1873008"/>
            <a:ext cx="1013450" cy="588251"/>
          </a:xfrm>
          <a:prstGeom prst="rect">
            <a:avLst/>
          </a:prstGeom>
          <a:blipFill>
            <a:blip r:embed="rId78" cstate="print"/>
            <a:stretch>
              <a:fillRect/>
            </a:stretch>
          </a:blipFill>
        </p:spPr>
        <p:txBody>
          <a:bodyPr wrap="square" lIns="0" tIns="0" rIns="0" bIns="0" rtlCol="0"/>
          <a:lstStyle/>
          <a:p>
            <a:pPr>
              <a:defRPr/>
            </a:pPr>
            <a:endParaRPr kumimoji="0" kern="0" smtClean="0">
              <a:solidFill>
                <a:prstClr val="black"/>
              </a:solidFill>
            </a:endParaRPr>
          </a:p>
        </p:txBody>
      </p:sp>
      <p:sp>
        <p:nvSpPr>
          <p:cNvPr id="166" name="object 163"/>
          <p:cNvSpPr/>
          <p:nvPr/>
        </p:nvSpPr>
        <p:spPr>
          <a:xfrm>
            <a:off x="4085526" y="1812239"/>
            <a:ext cx="1158735" cy="530860"/>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67" name="object 164"/>
          <p:cNvSpPr txBox="1"/>
          <p:nvPr/>
        </p:nvSpPr>
        <p:spPr>
          <a:xfrm>
            <a:off x="44300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4</a:t>
            </a:r>
            <a:endParaRPr sz="1200">
              <a:solidFill>
                <a:prstClr val="black"/>
              </a:solidFill>
              <a:latin typeface="Verdana"/>
              <a:cs typeface="Verdana"/>
            </a:endParaRPr>
          </a:p>
        </p:txBody>
      </p:sp>
      <p:sp>
        <p:nvSpPr>
          <p:cNvPr id="168" name="object 165"/>
          <p:cNvSpPr txBox="1"/>
          <p:nvPr/>
        </p:nvSpPr>
        <p:spPr>
          <a:xfrm>
            <a:off x="4234971" y="2044333"/>
            <a:ext cx="860425" cy="276860"/>
          </a:xfrm>
          <a:prstGeom prst="rect">
            <a:avLst/>
          </a:prstGeom>
        </p:spPr>
        <p:txBody>
          <a:bodyPr vert="horz" wrap="square" lIns="0" tIns="0" rIns="0" bIns="0" rtlCol="0">
            <a:spAutoFit/>
          </a:bodyPr>
          <a:lstStyle/>
          <a:p>
            <a:pPr marL="12700" marR="5080" indent="36195"/>
            <a:r>
              <a:rPr sz="900" spc="-5" dirty="0">
                <a:solidFill>
                  <a:prstClr val="black"/>
                </a:solidFill>
                <a:latin typeface="Verdana"/>
                <a:cs typeface="Verdana"/>
              </a:rPr>
              <a:t>N</a:t>
            </a:r>
            <a:r>
              <a:rPr sz="900" dirty="0">
                <a:solidFill>
                  <a:prstClr val="black"/>
                </a:solidFill>
                <a:latin typeface="Verdana"/>
                <a:cs typeface="Verdana"/>
              </a:rPr>
              <a:t>ew </a:t>
            </a:r>
            <a:r>
              <a:rPr sz="900" spc="5" dirty="0">
                <a:solidFill>
                  <a:prstClr val="black"/>
                </a:solidFill>
                <a:latin typeface="Verdana"/>
                <a:cs typeface="Verdana"/>
              </a:rPr>
              <a:t>tool</a:t>
            </a:r>
            <a:r>
              <a:rPr sz="900" dirty="0">
                <a:solidFill>
                  <a:prstClr val="black"/>
                </a:solidFill>
                <a:latin typeface="Verdana"/>
                <a:cs typeface="Verdana"/>
              </a:rPr>
              <a:t>s</a:t>
            </a:r>
            <a:r>
              <a:rPr sz="900" spc="-20"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or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a</a:t>
            </a:r>
            <a:r>
              <a:rPr sz="900" spc="-2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oll</a:t>
            </a:r>
            <a:r>
              <a:rPr sz="900" dirty="0">
                <a:solidFill>
                  <a:prstClr val="black"/>
                </a:solidFill>
                <a:latin typeface="Verdana"/>
                <a:cs typeface="Verdana"/>
              </a:rPr>
              <a:t>e</a:t>
            </a:r>
            <a:r>
              <a:rPr sz="900" spc="-5" dirty="0">
                <a:solidFill>
                  <a:prstClr val="black"/>
                </a:solidFill>
                <a:latin typeface="Verdana"/>
                <a:cs typeface="Verdana"/>
              </a:rPr>
              <a:t>c</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169" name="object 166"/>
          <p:cNvSpPr/>
          <p:nvPr/>
        </p:nvSpPr>
        <p:spPr>
          <a:xfrm>
            <a:off x="6662981" y="2292680"/>
            <a:ext cx="0" cy="1689735"/>
          </a:xfrm>
          <a:custGeom>
            <a:avLst/>
            <a:gdLst/>
            <a:ahLst/>
            <a:cxnLst/>
            <a:rect l="l" t="t" r="r" b="b"/>
            <a:pathLst>
              <a:path h="1689735">
                <a:moveTo>
                  <a:pt x="0" y="0"/>
                </a:moveTo>
                <a:lnTo>
                  <a:pt x="0" y="168923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0" name="object 167"/>
          <p:cNvSpPr/>
          <p:nvPr/>
        </p:nvSpPr>
        <p:spPr>
          <a:xfrm>
            <a:off x="6671894"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1" name="object 168"/>
          <p:cNvSpPr/>
          <p:nvPr/>
        </p:nvSpPr>
        <p:spPr>
          <a:xfrm>
            <a:off x="6662981" y="397911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2" name="object 169"/>
          <p:cNvSpPr/>
          <p:nvPr/>
        </p:nvSpPr>
        <p:spPr>
          <a:xfrm>
            <a:off x="7281671" y="3118103"/>
            <a:ext cx="539495" cy="216407"/>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73" name="object 170"/>
          <p:cNvSpPr/>
          <p:nvPr/>
        </p:nvSpPr>
        <p:spPr>
          <a:xfrm>
            <a:off x="7255764" y="3140953"/>
            <a:ext cx="667511" cy="242315"/>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174" name="object 171"/>
          <p:cNvSpPr/>
          <p:nvPr/>
        </p:nvSpPr>
        <p:spPr>
          <a:xfrm>
            <a:off x="7205205" y="3042056"/>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75" name="object 172"/>
          <p:cNvSpPr txBox="1"/>
          <p:nvPr/>
        </p:nvSpPr>
        <p:spPr>
          <a:xfrm>
            <a:off x="7236055" y="3103150"/>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76" name="object 173"/>
          <p:cNvSpPr/>
          <p:nvPr/>
        </p:nvSpPr>
        <p:spPr>
          <a:xfrm>
            <a:off x="7070025" y="2872567"/>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7" name="object 174"/>
          <p:cNvSpPr/>
          <p:nvPr/>
        </p:nvSpPr>
        <p:spPr>
          <a:xfrm>
            <a:off x="7070025" y="313589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8" name="object 175"/>
          <p:cNvSpPr/>
          <p:nvPr/>
        </p:nvSpPr>
        <p:spPr>
          <a:xfrm>
            <a:off x="7070025" y="334880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9" name="object 176"/>
          <p:cNvSpPr/>
          <p:nvPr/>
        </p:nvSpPr>
        <p:spPr>
          <a:xfrm>
            <a:off x="7281671" y="3351264"/>
            <a:ext cx="539495" cy="214883"/>
          </a:xfrm>
          <a:prstGeom prst="rect">
            <a:avLst/>
          </a:prstGeom>
          <a:blipFill>
            <a:blip r:embed="rId83" cstate="print"/>
            <a:stretch>
              <a:fillRect/>
            </a:stretch>
          </a:blipFill>
        </p:spPr>
        <p:txBody>
          <a:bodyPr wrap="square" lIns="0" tIns="0" rIns="0" bIns="0" rtlCol="0"/>
          <a:lstStyle/>
          <a:p>
            <a:pPr>
              <a:defRPr/>
            </a:pPr>
            <a:endParaRPr kumimoji="0" kern="0" smtClean="0">
              <a:solidFill>
                <a:prstClr val="black"/>
              </a:solidFill>
            </a:endParaRPr>
          </a:p>
        </p:txBody>
      </p:sp>
      <p:sp>
        <p:nvSpPr>
          <p:cNvPr id="180" name="object 177"/>
          <p:cNvSpPr/>
          <p:nvPr/>
        </p:nvSpPr>
        <p:spPr>
          <a:xfrm>
            <a:off x="7255764" y="3372601"/>
            <a:ext cx="667511" cy="242315"/>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81" name="object 178"/>
          <p:cNvSpPr/>
          <p:nvPr/>
        </p:nvSpPr>
        <p:spPr>
          <a:xfrm>
            <a:off x="7205205" y="3274567"/>
            <a:ext cx="536282" cy="212902"/>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82" name="object 179"/>
          <p:cNvSpPr txBox="1"/>
          <p:nvPr/>
        </p:nvSpPr>
        <p:spPr>
          <a:xfrm>
            <a:off x="7236055" y="3335665"/>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183" name="object 180"/>
          <p:cNvSpPr/>
          <p:nvPr/>
        </p:nvSpPr>
        <p:spPr>
          <a:xfrm>
            <a:off x="7070025" y="355050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84" name="object 181"/>
          <p:cNvSpPr txBox="1"/>
          <p:nvPr/>
        </p:nvSpPr>
        <p:spPr>
          <a:xfrm>
            <a:off x="7298805" y="350509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185" name="object 182"/>
          <p:cNvSpPr/>
          <p:nvPr/>
        </p:nvSpPr>
        <p:spPr>
          <a:xfrm>
            <a:off x="6793991" y="2577083"/>
            <a:ext cx="1097279" cy="384047"/>
          </a:xfrm>
          <a:prstGeom prst="rect">
            <a:avLst/>
          </a:prstGeom>
          <a:blipFill>
            <a:blip r:embed="rId86" cstate="print"/>
            <a:stretch>
              <a:fillRect/>
            </a:stretch>
          </a:blipFill>
        </p:spPr>
        <p:txBody>
          <a:bodyPr wrap="square" lIns="0" tIns="0" rIns="0" bIns="0" rtlCol="0"/>
          <a:lstStyle/>
          <a:p>
            <a:pPr>
              <a:defRPr/>
            </a:pPr>
            <a:endParaRPr kumimoji="0" kern="0" smtClean="0">
              <a:solidFill>
                <a:prstClr val="black"/>
              </a:solidFill>
            </a:endParaRPr>
          </a:p>
        </p:txBody>
      </p:sp>
      <p:sp>
        <p:nvSpPr>
          <p:cNvPr id="186" name="object 183"/>
          <p:cNvSpPr/>
          <p:nvPr/>
        </p:nvSpPr>
        <p:spPr>
          <a:xfrm>
            <a:off x="6845804" y="2596889"/>
            <a:ext cx="1031747" cy="379475"/>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87" name="object 184"/>
          <p:cNvSpPr/>
          <p:nvPr/>
        </p:nvSpPr>
        <p:spPr>
          <a:xfrm>
            <a:off x="6717944" y="2501379"/>
            <a:ext cx="1093368" cy="380987"/>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188" name="object 185"/>
          <p:cNvSpPr txBox="1"/>
          <p:nvPr/>
        </p:nvSpPr>
        <p:spPr>
          <a:xfrm>
            <a:off x="6825243" y="2560239"/>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2</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189" name="object 186"/>
          <p:cNvSpPr/>
          <p:nvPr/>
        </p:nvSpPr>
        <p:spPr>
          <a:xfrm>
            <a:off x="7281671" y="4375393"/>
            <a:ext cx="539495" cy="217931"/>
          </a:xfrm>
          <a:prstGeom prst="rect">
            <a:avLst/>
          </a:prstGeom>
          <a:blipFill>
            <a:blip r:embed="rId89" cstate="print"/>
            <a:stretch>
              <a:fillRect/>
            </a:stretch>
          </a:blipFill>
        </p:spPr>
        <p:txBody>
          <a:bodyPr wrap="square" lIns="0" tIns="0" rIns="0" bIns="0" rtlCol="0"/>
          <a:lstStyle/>
          <a:p>
            <a:pPr>
              <a:defRPr/>
            </a:pPr>
            <a:endParaRPr kumimoji="0" kern="0" smtClean="0">
              <a:solidFill>
                <a:prstClr val="black"/>
              </a:solidFill>
            </a:endParaRPr>
          </a:p>
        </p:txBody>
      </p:sp>
      <p:sp>
        <p:nvSpPr>
          <p:cNvPr id="190" name="object 187"/>
          <p:cNvSpPr/>
          <p:nvPr/>
        </p:nvSpPr>
        <p:spPr>
          <a:xfrm>
            <a:off x="7255764" y="4398253"/>
            <a:ext cx="667511" cy="242315"/>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191" name="object 188"/>
          <p:cNvSpPr/>
          <p:nvPr/>
        </p:nvSpPr>
        <p:spPr>
          <a:xfrm>
            <a:off x="7205205" y="4299877"/>
            <a:ext cx="536282" cy="214299"/>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92" name="object 189"/>
          <p:cNvSpPr txBox="1"/>
          <p:nvPr/>
        </p:nvSpPr>
        <p:spPr>
          <a:xfrm>
            <a:off x="7236055" y="4361038"/>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93" name="object 190"/>
          <p:cNvSpPr/>
          <p:nvPr/>
        </p:nvSpPr>
        <p:spPr>
          <a:xfrm>
            <a:off x="7070025" y="4131790"/>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4" name="object 191"/>
          <p:cNvSpPr/>
          <p:nvPr/>
        </p:nvSpPr>
        <p:spPr>
          <a:xfrm>
            <a:off x="7070025" y="439512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5" name="object 192"/>
          <p:cNvSpPr/>
          <p:nvPr/>
        </p:nvSpPr>
        <p:spPr>
          <a:xfrm>
            <a:off x="7070025" y="46080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6" name="object 193"/>
          <p:cNvSpPr/>
          <p:nvPr/>
        </p:nvSpPr>
        <p:spPr>
          <a:xfrm>
            <a:off x="7281671" y="4620768"/>
            <a:ext cx="539495" cy="216407"/>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97" name="object 194"/>
          <p:cNvSpPr/>
          <p:nvPr/>
        </p:nvSpPr>
        <p:spPr>
          <a:xfrm>
            <a:off x="7255764" y="4643618"/>
            <a:ext cx="667511" cy="242315"/>
          </a:xfrm>
          <a:prstGeom prst="rect">
            <a:avLst/>
          </a:prstGeom>
          <a:blipFill>
            <a:blip r:embed="rId91" cstate="print"/>
            <a:stretch>
              <a:fillRect/>
            </a:stretch>
          </a:blipFill>
        </p:spPr>
        <p:txBody>
          <a:bodyPr wrap="square" lIns="0" tIns="0" rIns="0" bIns="0" rtlCol="0"/>
          <a:lstStyle/>
          <a:p>
            <a:pPr>
              <a:defRPr/>
            </a:pPr>
            <a:endParaRPr kumimoji="0" kern="0" smtClean="0">
              <a:solidFill>
                <a:prstClr val="black"/>
              </a:solidFill>
            </a:endParaRPr>
          </a:p>
        </p:txBody>
      </p:sp>
      <p:sp>
        <p:nvSpPr>
          <p:cNvPr id="198" name="object 195"/>
          <p:cNvSpPr/>
          <p:nvPr/>
        </p:nvSpPr>
        <p:spPr>
          <a:xfrm>
            <a:off x="7205205" y="4544999"/>
            <a:ext cx="536282" cy="212902"/>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99" name="object 196"/>
          <p:cNvSpPr txBox="1"/>
          <p:nvPr/>
        </p:nvSpPr>
        <p:spPr>
          <a:xfrm>
            <a:off x="7236055" y="4606093"/>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200" name="object 197"/>
          <p:cNvSpPr/>
          <p:nvPr/>
        </p:nvSpPr>
        <p:spPr>
          <a:xfrm>
            <a:off x="7070025" y="48097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1" name="object 198"/>
          <p:cNvSpPr txBox="1"/>
          <p:nvPr/>
        </p:nvSpPr>
        <p:spPr>
          <a:xfrm>
            <a:off x="7283950" y="479793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02" name="object 199"/>
          <p:cNvSpPr/>
          <p:nvPr/>
        </p:nvSpPr>
        <p:spPr>
          <a:xfrm>
            <a:off x="6806180" y="3843528"/>
            <a:ext cx="1095746" cy="384047"/>
          </a:xfrm>
          <a:prstGeom prst="rect">
            <a:avLst/>
          </a:prstGeom>
          <a:blipFill>
            <a:blip r:embed="rId92" cstate="print"/>
            <a:stretch>
              <a:fillRect/>
            </a:stretch>
          </a:blipFill>
        </p:spPr>
        <p:txBody>
          <a:bodyPr wrap="square" lIns="0" tIns="0" rIns="0" bIns="0" rtlCol="0"/>
          <a:lstStyle/>
          <a:p>
            <a:pPr>
              <a:defRPr/>
            </a:pPr>
            <a:endParaRPr kumimoji="0" kern="0" smtClean="0">
              <a:solidFill>
                <a:prstClr val="black"/>
              </a:solidFill>
            </a:endParaRPr>
          </a:p>
        </p:txBody>
      </p:sp>
      <p:sp>
        <p:nvSpPr>
          <p:cNvPr id="203" name="object 200"/>
          <p:cNvSpPr/>
          <p:nvPr/>
        </p:nvSpPr>
        <p:spPr>
          <a:xfrm>
            <a:off x="6858000" y="3863333"/>
            <a:ext cx="1031735" cy="379469"/>
          </a:xfrm>
          <a:prstGeom prst="rect">
            <a:avLst/>
          </a:prstGeom>
          <a:blipFill>
            <a:blip r:embed="rId93" cstate="print"/>
            <a:stretch>
              <a:fillRect/>
            </a:stretch>
          </a:blipFill>
        </p:spPr>
        <p:txBody>
          <a:bodyPr wrap="square" lIns="0" tIns="0" rIns="0" bIns="0" rtlCol="0"/>
          <a:lstStyle/>
          <a:p>
            <a:pPr>
              <a:defRPr/>
            </a:pPr>
            <a:endParaRPr kumimoji="0" kern="0" smtClean="0">
              <a:solidFill>
                <a:prstClr val="black"/>
              </a:solidFill>
            </a:endParaRPr>
          </a:p>
        </p:txBody>
      </p:sp>
      <p:sp>
        <p:nvSpPr>
          <p:cNvPr id="204" name="object 201"/>
          <p:cNvSpPr/>
          <p:nvPr/>
        </p:nvSpPr>
        <p:spPr>
          <a:xfrm>
            <a:off x="6729831" y="3767607"/>
            <a:ext cx="1093368" cy="380987"/>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205" name="object 202"/>
          <p:cNvSpPr txBox="1"/>
          <p:nvPr/>
        </p:nvSpPr>
        <p:spPr>
          <a:xfrm>
            <a:off x="6837129" y="3826466"/>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5</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06" name="object 203"/>
          <p:cNvSpPr/>
          <p:nvPr/>
        </p:nvSpPr>
        <p:spPr>
          <a:xfrm>
            <a:off x="6725408" y="1888235"/>
            <a:ext cx="1165859" cy="533399"/>
          </a:xfrm>
          <a:prstGeom prst="rect">
            <a:avLst/>
          </a:prstGeom>
          <a:blipFill>
            <a:blip r:embed="rId94" cstate="print"/>
            <a:stretch>
              <a:fillRect/>
            </a:stretch>
          </a:blipFill>
        </p:spPr>
        <p:txBody>
          <a:bodyPr wrap="square" lIns="0" tIns="0" rIns="0" bIns="0" rtlCol="0"/>
          <a:lstStyle/>
          <a:p>
            <a:pPr>
              <a:defRPr/>
            </a:pPr>
            <a:endParaRPr kumimoji="0" kern="0" smtClean="0">
              <a:solidFill>
                <a:prstClr val="black"/>
              </a:solidFill>
            </a:endParaRPr>
          </a:p>
        </p:txBody>
      </p:sp>
      <p:sp>
        <p:nvSpPr>
          <p:cNvPr id="207" name="object 204"/>
          <p:cNvSpPr/>
          <p:nvPr/>
        </p:nvSpPr>
        <p:spPr>
          <a:xfrm>
            <a:off x="6812280" y="1873008"/>
            <a:ext cx="1033271" cy="588251"/>
          </a:xfrm>
          <a:prstGeom prst="rect">
            <a:avLst/>
          </a:prstGeom>
          <a:blipFill>
            <a:blip r:embed="rId95" cstate="print"/>
            <a:stretch>
              <a:fillRect/>
            </a:stretch>
          </a:blipFill>
        </p:spPr>
        <p:txBody>
          <a:bodyPr wrap="square" lIns="0" tIns="0" rIns="0" bIns="0" rtlCol="0"/>
          <a:lstStyle/>
          <a:p>
            <a:pPr>
              <a:defRPr/>
            </a:pPr>
            <a:endParaRPr kumimoji="0" kern="0" smtClean="0">
              <a:solidFill>
                <a:prstClr val="black"/>
              </a:solidFill>
            </a:endParaRPr>
          </a:p>
        </p:txBody>
      </p:sp>
      <p:sp>
        <p:nvSpPr>
          <p:cNvPr id="208" name="object 205"/>
          <p:cNvSpPr/>
          <p:nvPr/>
        </p:nvSpPr>
        <p:spPr>
          <a:xfrm>
            <a:off x="6649605" y="1812239"/>
            <a:ext cx="1161707" cy="530860"/>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209" name="object 206"/>
          <p:cNvSpPr txBox="1"/>
          <p:nvPr/>
        </p:nvSpPr>
        <p:spPr>
          <a:xfrm>
            <a:off x="6995514"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6</a:t>
            </a:r>
            <a:endParaRPr sz="1200">
              <a:solidFill>
                <a:prstClr val="black"/>
              </a:solidFill>
              <a:latin typeface="Verdana"/>
              <a:cs typeface="Verdana"/>
            </a:endParaRPr>
          </a:p>
        </p:txBody>
      </p:sp>
      <p:sp>
        <p:nvSpPr>
          <p:cNvPr id="210" name="object 207"/>
          <p:cNvSpPr txBox="1"/>
          <p:nvPr/>
        </p:nvSpPr>
        <p:spPr>
          <a:xfrm>
            <a:off x="6791298" y="2044333"/>
            <a:ext cx="88011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spc="5" dirty="0">
                <a:solidFill>
                  <a:prstClr val="black"/>
                </a:solidFill>
                <a:latin typeface="Verdana"/>
                <a:cs typeface="Verdana"/>
              </a:rPr>
              <a:t>o</a:t>
            </a:r>
            <a:r>
              <a:rPr sz="900" dirty="0">
                <a:solidFill>
                  <a:prstClr val="black"/>
                </a:solidFill>
                <a:latin typeface="Verdana"/>
                <a:cs typeface="Verdana"/>
              </a:rPr>
              <a:t>d</a:t>
            </a:r>
            <a:r>
              <a:rPr sz="900" spc="-10" dirty="0">
                <a:solidFill>
                  <a:prstClr val="black"/>
                </a:solidFill>
                <a:latin typeface="Verdana"/>
                <a:cs typeface="Verdana"/>
              </a:rPr>
              <a:t>u</a:t>
            </a:r>
            <a:r>
              <a:rPr sz="900" spc="-5" dirty="0">
                <a:solidFill>
                  <a:prstClr val="black"/>
                </a:solidFill>
                <a:latin typeface="Verdana"/>
                <a:cs typeface="Verdana"/>
              </a:rPr>
              <a:t>c</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ility</a:t>
            </a:r>
            <a:endParaRPr sz="900">
              <a:solidFill>
                <a:prstClr val="black"/>
              </a:solidFill>
              <a:latin typeface="Verdana"/>
              <a:cs typeface="Verdana"/>
            </a:endParaRPr>
          </a:p>
        </p:txBody>
      </p:sp>
      <p:sp>
        <p:nvSpPr>
          <p:cNvPr id="211" name="object 208"/>
          <p:cNvSpPr txBox="1"/>
          <p:nvPr/>
        </p:nvSpPr>
        <p:spPr>
          <a:xfrm>
            <a:off x="7013840" y="2181493"/>
            <a:ext cx="4349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12" name="object 209"/>
          <p:cNvSpPr/>
          <p:nvPr/>
        </p:nvSpPr>
        <p:spPr>
          <a:xfrm>
            <a:off x="7922737" y="2246457"/>
            <a:ext cx="0" cy="1228725"/>
          </a:xfrm>
          <a:custGeom>
            <a:avLst/>
            <a:gdLst/>
            <a:ahLst/>
            <a:cxnLst/>
            <a:rect l="l" t="t" r="r" b="b"/>
            <a:pathLst>
              <a:path h="1228725">
                <a:moveTo>
                  <a:pt x="0" y="0"/>
                </a:moveTo>
                <a:lnTo>
                  <a:pt x="0" y="1228407"/>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3" name="object 210"/>
          <p:cNvSpPr/>
          <p:nvPr/>
        </p:nvSpPr>
        <p:spPr>
          <a:xfrm>
            <a:off x="7931650" y="275070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4" name="object 211"/>
          <p:cNvSpPr/>
          <p:nvPr/>
        </p:nvSpPr>
        <p:spPr>
          <a:xfrm>
            <a:off x="7916795" y="346646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5" name="object 212"/>
          <p:cNvSpPr/>
          <p:nvPr/>
        </p:nvSpPr>
        <p:spPr>
          <a:xfrm>
            <a:off x="8054340" y="2575560"/>
            <a:ext cx="1089659" cy="469391"/>
          </a:xfrm>
          <a:prstGeom prst="rect">
            <a:avLst/>
          </a:prstGeom>
          <a:blipFill>
            <a:blip r:embed="rId96" cstate="print"/>
            <a:stretch>
              <a:fillRect/>
            </a:stretch>
          </a:blipFill>
        </p:spPr>
        <p:txBody>
          <a:bodyPr wrap="square" lIns="0" tIns="0" rIns="0" bIns="0" rtlCol="0"/>
          <a:lstStyle/>
          <a:p>
            <a:pPr>
              <a:defRPr/>
            </a:pPr>
            <a:endParaRPr kumimoji="0" kern="0" smtClean="0">
              <a:solidFill>
                <a:prstClr val="black"/>
              </a:solidFill>
            </a:endParaRPr>
          </a:p>
        </p:txBody>
      </p:sp>
      <p:sp>
        <p:nvSpPr>
          <p:cNvPr id="216" name="object 213"/>
          <p:cNvSpPr/>
          <p:nvPr/>
        </p:nvSpPr>
        <p:spPr>
          <a:xfrm>
            <a:off x="8174732" y="2569459"/>
            <a:ext cx="891539" cy="516635"/>
          </a:xfrm>
          <a:prstGeom prst="rect">
            <a:avLst/>
          </a:prstGeom>
          <a:blipFill>
            <a:blip r:embed="rId97" cstate="print"/>
            <a:stretch>
              <a:fillRect/>
            </a:stretch>
          </a:blipFill>
        </p:spPr>
        <p:txBody>
          <a:bodyPr wrap="square" lIns="0" tIns="0" rIns="0" bIns="0" rtlCol="0"/>
          <a:lstStyle/>
          <a:p>
            <a:pPr>
              <a:defRPr/>
            </a:pPr>
            <a:endParaRPr kumimoji="0" kern="0" smtClean="0">
              <a:solidFill>
                <a:prstClr val="black"/>
              </a:solidFill>
            </a:endParaRPr>
          </a:p>
        </p:txBody>
      </p:sp>
      <p:sp>
        <p:nvSpPr>
          <p:cNvPr id="217" name="object 214"/>
          <p:cNvSpPr/>
          <p:nvPr/>
        </p:nvSpPr>
        <p:spPr>
          <a:xfrm>
            <a:off x="7977708" y="2499982"/>
            <a:ext cx="1093368" cy="466432"/>
          </a:xfrm>
          <a:prstGeom prst="rect">
            <a:avLst/>
          </a:prstGeom>
          <a:blipFill>
            <a:blip r:embed="rId98" cstate="print"/>
            <a:stretch>
              <a:fillRect/>
            </a:stretch>
          </a:blipFill>
        </p:spPr>
        <p:txBody>
          <a:bodyPr wrap="square" lIns="0" tIns="0" rIns="0" bIns="0" rtlCol="0"/>
          <a:lstStyle/>
          <a:p>
            <a:pPr>
              <a:defRPr/>
            </a:pPr>
            <a:endParaRPr kumimoji="0" kern="0" smtClean="0">
              <a:solidFill>
                <a:prstClr val="black"/>
              </a:solidFill>
            </a:endParaRPr>
          </a:p>
        </p:txBody>
      </p:sp>
      <p:sp>
        <p:nvSpPr>
          <p:cNvPr id="218" name="object 215"/>
          <p:cNvSpPr txBox="1"/>
          <p:nvPr/>
        </p:nvSpPr>
        <p:spPr>
          <a:xfrm>
            <a:off x="8155073" y="2532981"/>
            <a:ext cx="737870" cy="414020"/>
          </a:xfrm>
          <a:prstGeom prst="rect">
            <a:avLst/>
          </a:prstGeom>
        </p:spPr>
        <p:txBody>
          <a:bodyPr vert="horz" wrap="square" lIns="0" tIns="0" rIns="0" bIns="0" rtlCol="0">
            <a:spAutoFit/>
          </a:bodyPr>
          <a:lstStyle/>
          <a:p>
            <a:pPr marL="12700" marR="5080" algn="ctr"/>
            <a:r>
              <a:rPr sz="900" spc="-10" dirty="0">
                <a:solidFill>
                  <a:prstClr val="black"/>
                </a:solidFill>
                <a:latin typeface="Verdana"/>
                <a:cs typeface="Verdana"/>
              </a:rPr>
              <a:t>In</a:t>
            </a:r>
            <a:r>
              <a:rPr sz="900" spc="-5" dirty="0">
                <a:solidFill>
                  <a:prstClr val="black"/>
                </a:solidFill>
                <a:latin typeface="Verdana"/>
                <a:cs typeface="Verdana"/>
              </a:rPr>
              <a:t>v</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to</a:t>
            </a:r>
            <a:r>
              <a:rPr sz="900" spc="-5" dirty="0">
                <a:solidFill>
                  <a:prstClr val="black"/>
                </a:solidFill>
                <a:latin typeface="Verdana"/>
                <a:cs typeface="Verdana"/>
              </a:rPr>
              <a:t>r</a:t>
            </a:r>
            <a:r>
              <a:rPr sz="900" dirty="0">
                <a:solidFill>
                  <a:prstClr val="black"/>
                </a:solidFill>
                <a:latin typeface="Verdana"/>
                <a:cs typeface="Verdana"/>
              </a:rPr>
              <a:t>y</a:t>
            </a:r>
            <a:r>
              <a:rPr sz="900" spc="2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 p</a:t>
            </a:r>
            <a:r>
              <a:rPr sz="900" spc="5" dirty="0">
                <a:solidFill>
                  <a:prstClr val="black"/>
                </a:solidFill>
                <a:latin typeface="Verdana"/>
                <a:cs typeface="Verdana"/>
              </a:rPr>
              <a:t>o</a:t>
            </a:r>
            <a:r>
              <a:rPr sz="900" spc="-5" dirty="0">
                <a:solidFill>
                  <a:prstClr val="black"/>
                </a:solidFill>
                <a:latin typeface="Verdana"/>
                <a:cs typeface="Verdana"/>
              </a:rPr>
              <a:t>ss</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iliti</a:t>
            </a:r>
            <a:r>
              <a:rPr sz="900" dirty="0">
                <a:solidFill>
                  <a:prstClr val="black"/>
                </a:solidFill>
                <a:latin typeface="Verdana"/>
                <a:cs typeface="Verdana"/>
              </a:rPr>
              <a:t>es</a:t>
            </a:r>
            <a:endParaRPr sz="900">
              <a:solidFill>
                <a:prstClr val="black"/>
              </a:solidFill>
              <a:latin typeface="Verdana"/>
              <a:cs typeface="Verdana"/>
            </a:endParaRPr>
          </a:p>
        </p:txBody>
      </p:sp>
      <p:sp>
        <p:nvSpPr>
          <p:cNvPr id="219" name="object 216"/>
          <p:cNvSpPr/>
          <p:nvPr/>
        </p:nvSpPr>
        <p:spPr>
          <a:xfrm>
            <a:off x="8055864" y="3262884"/>
            <a:ext cx="1088135" cy="510535"/>
          </a:xfrm>
          <a:prstGeom prst="rect">
            <a:avLst/>
          </a:prstGeom>
          <a:blipFill>
            <a:blip r:embed="rId99" cstate="print"/>
            <a:stretch>
              <a:fillRect/>
            </a:stretch>
          </a:blipFill>
        </p:spPr>
        <p:txBody>
          <a:bodyPr wrap="square" lIns="0" tIns="0" rIns="0" bIns="0" rtlCol="0"/>
          <a:lstStyle/>
          <a:p>
            <a:pPr>
              <a:defRPr/>
            </a:pPr>
            <a:endParaRPr kumimoji="0" kern="0" smtClean="0">
              <a:solidFill>
                <a:prstClr val="black"/>
              </a:solidFill>
            </a:endParaRPr>
          </a:p>
        </p:txBody>
      </p:sp>
      <p:sp>
        <p:nvSpPr>
          <p:cNvPr id="220" name="object 217"/>
          <p:cNvSpPr/>
          <p:nvPr/>
        </p:nvSpPr>
        <p:spPr>
          <a:xfrm>
            <a:off x="8057388" y="3297935"/>
            <a:ext cx="1086611" cy="516631"/>
          </a:xfrm>
          <a:prstGeom prst="rect">
            <a:avLst/>
          </a:prstGeom>
          <a:blipFill>
            <a:blip r:embed="rId100" cstate="print"/>
            <a:stretch>
              <a:fillRect/>
            </a:stretch>
          </a:blipFill>
        </p:spPr>
        <p:txBody>
          <a:bodyPr wrap="square" lIns="0" tIns="0" rIns="0" bIns="0" rtlCol="0"/>
          <a:lstStyle/>
          <a:p>
            <a:pPr>
              <a:defRPr/>
            </a:pPr>
            <a:endParaRPr kumimoji="0" kern="0" smtClean="0">
              <a:solidFill>
                <a:prstClr val="black"/>
              </a:solidFill>
            </a:endParaRPr>
          </a:p>
        </p:txBody>
      </p:sp>
      <p:sp>
        <p:nvSpPr>
          <p:cNvPr id="221" name="object 218"/>
          <p:cNvSpPr/>
          <p:nvPr/>
        </p:nvSpPr>
        <p:spPr>
          <a:xfrm>
            <a:off x="7979194" y="3186315"/>
            <a:ext cx="1093368" cy="508457"/>
          </a:xfrm>
          <a:prstGeom prst="rect">
            <a:avLst/>
          </a:prstGeom>
          <a:blipFill>
            <a:blip r:embed="rId101" cstate="print"/>
            <a:stretch>
              <a:fillRect/>
            </a:stretch>
          </a:blipFill>
        </p:spPr>
        <p:txBody>
          <a:bodyPr wrap="square" lIns="0" tIns="0" rIns="0" bIns="0" rtlCol="0"/>
          <a:lstStyle/>
          <a:p>
            <a:pPr>
              <a:defRPr/>
            </a:pPr>
            <a:endParaRPr kumimoji="0" kern="0" smtClean="0">
              <a:solidFill>
                <a:prstClr val="black"/>
              </a:solidFill>
            </a:endParaRPr>
          </a:p>
        </p:txBody>
      </p:sp>
      <p:sp>
        <p:nvSpPr>
          <p:cNvPr id="222" name="object 219"/>
          <p:cNvSpPr txBox="1"/>
          <p:nvPr/>
        </p:nvSpPr>
        <p:spPr>
          <a:xfrm>
            <a:off x="8037687" y="3261102"/>
            <a:ext cx="9772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E</a:t>
            </a:r>
            <a:r>
              <a:rPr sz="900" spc="-10" dirty="0">
                <a:solidFill>
                  <a:prstClr val="black"/>
                </a:solidFill>
                <a:latin typeface="Verdana"/>
                <a:cs typeface="Verdana"/>
              </a:rPr>
              <a:t>u</a:t>
            </a:r>
            <a:r>
              <a:rPr sz="900" dirty="0">
                <a:solidFill>
                  <a:prstClr val="black"/>
                </a:solidFill>
                <a:latin typeface="Verdana"/>
                <a:cs typeface="Verdana"/>
              </a:rPr>
              <a:t>2P</a:t>
            </a:r>
            <a:r>
              <a:rPr sz="900" spc="15" dirty="0">
                <a:solidFill>
                  <a:prstClr val="black"/>
                </a:solidFill>
                <a:latin typeface="Verdana"/>
                <a:cs typeface="Verdana"/>
              </a:rPr>
              <a:t>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n</a:t>
            </a:r>
            <a:endParaRPr sz="900">
              <a:solidFill>
                <a:prstClr val="black"/>
              </a:solidFill>
              <a:latin typeface="Verdana"/>
              <a:cs typeface="Verdana"/>
            </a:endParaRPr>
          </a:p>
        </p:txBody>
      </p:sp>
      <p:sp>
        <p:nvSpPr>
          <p:cNvPr id="223" name="object 220"/>
          <p:cNvSpPr txBox="1"/>
          <p:nvPr/>
        </p:nvSpPr>
        <p:spPr>
          <a:xfrm>
            <a:off x="8091065" y="3398262"/>
            <a:ext cx="86868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PROTEC</a:t>
            </a:r>
            <a:r>
              <a:rPr sz="900" dirty="0">
                <a:solidFill>
                  <a:prstClr val="black"/>
                </a:solidFill>
                <a:latin typeface="Verdana"/>
                <a:cs typeface="Verdana"/>
              </a:rPr>
              <a:t>T</a:t>
            </a:r>
            <a:endParaRPr sz="900">
              <a:solidFill>
                <a:prstClr val="black"/>
              </a:solidFill>
              <a:latin typeface="Verdana"/>
              <a:cs typeface="Verdana"/>
            </a:endParaRPr>
          </a:p>
          <a:p>
            <a:pPr algn="ctr"/>
            <a:r>
              <a:rPr sz="900" dirty="0">
                <a:solidFill>
                  <a:prstClr val="black"/>
                </a:solidFill>
                <a:latin typeface="Verdana"/>
                <a:cs typeface="Verdana"/>
              </a:rPr>
              <a:t>me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a:t>
            </a:r>
            <a:r>
              <a:rPr sz="900" spc="5" dirty="0">
                <a:solidFill>
                  <a:prstClr val="black"/>
                </a:solidFill>
                <a:latin typeface="Verdana"/>
                <a:cs typeface="Verdana"/>
              </a:rPr>
              <a:t>olo</a:t>
            </a:r>
            <a:r>
              <a:rPr sz="900" dirty="0">
                <a:solidFill>
                  <a:prstClr val="black"/>
                </a:solidFill>
                <a:latin typeface="Verdana"/>
                <a:cs typeface="Verdana"/>
              </a:rPr>
              <a:t>g</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24" name="object 221"/>
          <p:cNvSpPr/>
          <p:nvPr/>
        </p:nvSpPr>
        <p:spPr>
          <a:xfrm>
            <a:off x="7984235" y="1888235"/>
            <a:ext cx="1159763" cy="533399"/>
          </a:xfrm>
          <a:prstGeom prst="rect">
            <a:avLst/>
          </a:prstGeom>
          <a:blipFill>
            <a:blip r:embed="rId102" cstate="print"/>
            <a:stretch>
              <a:fillRect/>
            </a:stretch>
          </a:blipFill>
        </p:spPr>
        <p:txBody>
          <a:bodyPr wrap="square" lIns="0" tIns="0" rIns="0" bIns="0" rtlCol="0"/>
          <a:lstStyle/>
          <a:p>
            <a:pPr>
              <a:defRPr/>
            </a:pPr>
            <a:endParaRPr kumimoji="0" kern="0" smtClean="0">
              <a:solidFill>
                <a:prstClr val="black"/>
              </a:solidFill>
            </a:endParaRPr>
          </a:p>
        </p:txBody>
      </p:sp>
      <p:sp>
        <p:nvSpPr>
          <p:cNvPr id="225" name="object 222"/>
          <p:cNvSpPr/>
          <p:nvPr/>
        </p:nvSpPr>
        <p:spPr>
          <a:xfrm>
            <a:off x="8138159" y="1873008"/>
            <a:ext cx="900680" cy="588251"/>
          </a:xfrm>
          <a:prstGeom prst="rect">
            <a:avLst/>
          </a:prstGeom>
          <a:blipFill>
            <a:blip r:embed="rId103" cstate="print"/>
            <a:stretch>
              <a:fillRect/>
            </a:stretch>
          </a:blipFill>
        </p:spPr>
        <p:txBody>
          <a:bodyPr wrap="square" lIns="0" tIns="0" rIns="0" bIns="0" rtlCol="0"/>
          <a:lstStyle/>
          <a:p>
            <a:pPr>
              <a:defRPr/>
            </a:pPr>
            <a:endParaRPr kumimoji="0" kern="0" smtClean="0">
              <a:solidFill>
                <a:prstClr val="black"/>
              </a:solidFill>
            </a:endParaRPr>
          </a:p>
        </p:txBody>
      </p:sp>
      <p:sp>
        <p:nvSpPr>
          <p:cNvPr id="226" name="object 223"/>
          <p:cNvSpPr/>
          <p:nvPr/>
        </p:nvSpPr>
        <p:spPr>
          <a:xfrm>
            <a:off x="7907883" y="1812239"/>
            <a:ext cx="1164678" cy="530860"/>
          </a:xfrm>
          <a:prstGeom prst="rect">
            <a:avLst/>
          </a:prstGeom>
          <a:blipFill>
            <a:blip r:embed="rId104" cstate="print"/>
            <a:stretch>
              <a:fillRect/>
            </a:stretch>
          </a:blipFill>
        </p:spPr>
        <p:txBody>
          <a:bodyPr wrap="square" lIns="0" tIns="0" rIns="0" bIns="0" rtlCol="0"/>
          <a:lstStyle/>
          <a:p>
            <a:pPr>
              <a:defRPr/>
            </a:pPr>
            <a:endParaRPr kumimoji="0" kern="0" smtClean="0">
              <a:solidFill>
                <a:prstClr val="black"/>
              </a:solidFill>
            </a:endParaRPr>
          </a:p>
        </p:txBody>
      </p:sp>
      <p:sp>
        <p:nvSpPr>
          <p:cNvPr id="227" name="object 224"/>
          <p:cNvSpPr txBox="1"/>
          <p:nvPr/>
        </p:nvSpPr>
        <p:spPr>
          <a:xfrm>
            <a:off x="82558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7</a:t>
            </a:r>
            <a:endParaRPr sz="1200">
              <a:solidFill>
                <a:prstClr val="black"/>
              </a:solidFill>
              <a:latin typeface="Verdana"/>
              <a:cs typeface="Verdana"/>
            </a:endParaRPr>
          </a:p>
        </p:txBody>
      </p:sp>
      <p:sp>
        <p:nvSpPr>
          <p:cNvPr id="228" name="object 225"/>
          <p:cNvSpPr txBox="1"/>
          <p:nvPr/>
        </p:nvSpPr>
        <p:spPr>
          <a:xfrm>
            <a:off x="8117159" y="2044333"/>
            <a:ext cx="744220" cy="276860"/>
          </a:xfrm>
          <a:prstGeom prst="rect">
            <a:avLst/>
          </a:prstGeom>
        </p:spPr>
        <p:txBody>
          <a:bodyPr vert="horz" wrap="square" lIns="0" tIns="0" rIns="0" bIns="0" rtlCol="0">
            <a:spAutoFit/>
          </a:bodyPr>
          <a:lstStyle/>
          <a:p>
            <a:pPr marL="93345" marR="5080" indent="-81280"/>
            <a:r>
              <a:rPr sz="900" spc="-5" dirty="0">
                <a:solidFill>
                  <a:prstClr val="black"/>
                </a:solidFill>
                <a:latin typeface="Verdana"/>
                <a:cs typeface="Verdana"/>
              </a:rPr>
              <a:t>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10" dirty="0">
                <a:solidFill>
                  <a:prstClr val="black"/>
                </a:solidFill>
                <a:latin typeface="Verdana"/>
                <a:cs typeface="Verdana"/>
              </a:rPr>
              <a:t> </a:t>
            </a:r>
            <a:r>
              <a:rPr sz="900" spc="-5" dirty="0">
                <a:solidFill>
                  <a:prstClr val="black"/>
                </a:solidFill>
                <a:latin typeface="Verdana"/>
                <a:cs typeface="Verdana"/>
              </a:rPr>
              <a:t>a</a:t>
            </a:r>
            <a:r>
              <a:rPr sz="900" spc="-10" dirty="0">
                <a:solidFill>
                  <a:prstClr val="black"/>
                </a:solidFill>
                <a:latin typeface="Verdana"/>
                <a:cs typeface="Verdana"/>
              </a:rPr>
              <a:t>nd </a:t>
            </a:r>
            <a:r>
              <a:rPr sz="900" dirty="0">
                <a:solidFill>
                  <a:prstClr val="black"/>
                </a:solidFill>
                <a:latin typeface="Verdana"/>
                <a:cs typeface="Verdana"/>
              </a:rPr>
              <a:t>ed</a:t>
            </a:r>
            <a:r>
              <a:rPr sz="900" spc="-10" dirty="0">
                <a:solidFill>
                  <a:prstClr val="black"/>
                </a:solidFill>
                <a:latin typeface="Verdana"/>
                <a:cs typeface="Verdana"/>
              </a:rPr>
              <a:t>u</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29" name="object 226"/>
          <p:cNvSpPr/>
          <p:nvPr/>
        </p:nvSpPr>
        <p:spPr>
          <a:xfrm>
            <a:off x="679135" y="161894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0" name="object 227"/>
          <p:cNvSpPr/>
          <p:nvPr/>
        </p:nvSpPr>
        <p:spPr>
          <a:xfrm>
            <a:off x="86394" y="2224046"/>
            <a:ext cx="0" cy="1757045"/>
          </a:xfrm>
          <a:custGeom>
            <a:avLst/>
            <a:gdLst/>
            <a:ahLst/>
            <a:cxnLst/>
            <a:rect l="l" t="t" r="r" b="b"/>
            <a:pathLst>
              <a:path h="1757045">
                <a:moveTo>
                  <a:pt x="0" y="0"/>
                </a:moveTo>
                <a:lnTo>
                  <a:pt x="0" y="1756473"/>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1" name="object 228"/>
          <p:cNvSpPr/>
          <p:nvPr/>
        </p:nvSpPr>
        <p:spPr>
          <a:xfrm>
            <a:off x="92336" y="304485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2" name="object 229"/>
          <p:cNvSpPr/>
          <p:nvPr/>
        </p:nvSpPr>
        <p:spPr>
          <a:xfrm>
            <a:off x="92336" y="357711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3" name="object 230"/>
          <p:cNvSpPr/>
          <p:nvPr/>
        </p:nvSpPr>
        <p:spPr>
          <a:xfrm>
            <a:off x="210311" y="2566416"/>
            <a:ext cx="1095743" cy="301751"/>
          </a:xfrm>
          <a:prstGeom prst="rect">
            <a:avLst/>
          </a:prstGeom>
          <a:blipFill>
            <a:blip r:embed="rId105" cstate="print"/>
            <a:stretch>
              <a:fillRect/>
            </a:stretch>
          </a:blipFill>
        </p:spPr>
        <p:txBody>
          <a:bodyPr wrap="square" lIns="0" tIns="0" rIns="0" bIns="0" rtlCol="0"/>
          <a:lstStyle/>
          <a:p>
            <a:pPr>
              <a:defRPr/>
            </a:pPr>
            <a:endParaRPr kumimoji="0" kern="0" smtClean="0">
              <a:solidFill>
                <a:prstClr val="black"/>
              </a:solidFill>
            </a:endParaRPr>
          </a:p>
        </p:txBody>
      </p:sp>
      <p:sp>
        <p:nvSpPr>
          <p:cNvPr id="234" name="object 231"/>
          <p:cNvSpPr/>
          <p:nvPr/>
        </p:nvSpPr>
        <p:spPr>
          <a:xfrm>
            <a:off x="332229" y="2545073"/>
            <a:ext cx="891529" cy="379469"/>
          </a:xfrm>
          <a:prstGeom prst="rect">
            <a:avLst/>
          </a:prstGeom>
          <a:blipFill>
            <a:blip r:embed="rId106" cstate="print"/>
            <a:stretch>
              <a:fillRect/>
            </a:stretch>
          </a:blipFill>
        </p:spPr>
        <p:txBody>
          <a:bodyPr wrap="square" lIns="0" tIns="0" rIns="0" bIns="0" rtlCol="0"/>
          <a:lstStyle/>
          <a:p>
            <a:pPr>
              <a:defRPr/>
            </a:pPr>
            <a:endParaRPr kumimoji="0" kern="0" smtClean="0">
              <a:solidFill>
                <a:prstClr val="black"/>
              </a:solidFill>
            </a:endParaRPr>
          </a:p>
        </p:txBody>
      </p:sp>
      <p:sp>
        <p:nvSpPr>
          <p:cNvPr id="235" name="object 232"/>
          <p:cNvSpPr/>
          <p:nvPr/>
        </p:nvSpPr>
        <p:spPr>
          <a:xfrm>
            <a:off x="133934" y="2490177"/>
            <a:ext cx="1093368" cy="298348"/>
          </a:xfrm>
          <a:prstGeom prst="rect">
            <a:avLst/>
          </a:prstGeom>
          <a:blipFill>
            <a:blip r:embed="rId107" cstate="print"/>
            <a:stretch>
              <a:fillRect/>
            </a:stretch>
          </a:blipFill>
        </p:spPr>
        <p:txBody>
          <a:bodyPr wrap="square" lIns="0" tIns="0" rIns="0" bIns="0" rtlCol="0"/>
          <a:lstStyle/>
          <a:p>
            <a:pPr>
              <a:defRPr/>
            </a:pPr>
            <a:endParaRPr kumimoji="0" kern="0" smtClean="0">
              <a:solidFill>
                <a:prstClr val="black"/>
              </a:solidFill>
            </a:endParaRPr>
          </a:p>
        </p:txBody>
      </p:sp>
      <p:sp>
        <p:nvSpPr>
          <p:cNvPr id="236" name="object 233"/>
          <p:cNvSpPr txBox="1"/>
          <p:nvPr/>
        </p:nvSpPr>
        <p:spPr>
          <a:xfrm>
            <a:off x="88550" y="2507714"/>
            <a:ext cx="864869" cy="139700"/>
          </a:xfrm>
          <a:prstGeom prst="rect">
            <a:avLst/>
          </a:prstGeom>
        </p:spPr>
        <p:txBody>
          <a:bodyPr vert="horz" wrap="square" lIns="0" tIns="0" rIns="0" bIns="0" rtlCol="0">
            <a:spAutoFit/>
          </a:bodyPr>
          <a:lstStyle/>
          <a:p>
            <a:pPr marL="12700">
              <a:tabLst>
                <a:tab pos="332740" algn="l"/>
              </a:tabLst>
            </a:pPr>
            <a:r>
              <a:rPr sz="900" u="heavy" dirty="0">
                <a:solidFill>
                  <a:prstClr val="black"/>
                </a:solidFill>
                <a:latin typeface="Verdana"/>
                <a:cs typeface="Verdana"/>
              </a:rPr>
              <a:t>  </a:t>
            </a:r>
            <a:r>
              <a:rPr sz="900" u="heavy" spc="110" dirty="0">
                <a:solidFill>
                  <a:prstClr val="black"/>
                </a:solidFill>
                <a:latin typeface="Verdana"/>
                <a:cs typeface="Verdana"/>
              </a:rPr>
              <a:t> </a:t>
            </a:r>
            <a:r>
              <a:rPr sz="900" dirty="0">
                <a:solidFill>
                  <a:prstClr val="black"/>
                </a:solidFill>
                <a:latin typeface="Verdana"/>
                <a:cs typeface="Verdana"/>
              </a:rPr>
              <a:t>	</a:t>
            </a:r>
            <a:r>
              <a:rPr sz="900" spc="-5" dirty="0">
                <a:solidFill>
                  <a:prstClr val="black"/>
                </a:solidFill>
                <a:latin typeface="Verdana"/>
                <a:cs typeface="Verdana"/>
              </a:rPr>
              <a:t>Sc</a:t>
            </a:r>
            <a:r>
              <a:rPr sz="900" spc="5" dirty="0">
                <a:solidFill>
                  <a:prstClr val="black"/>
                </a:solidFill>
                <a:latin typeface="Verdana"/>
                <a:cs typeface="Verdana"/>
              </a:rPr>
              <a:t>i</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ti</a:t>
            </a:r>
            <a:r>
              <a:rPr sz="900" spc="-5" dirty="0">
                <a:solidFill>
                  <a:prstClr val="black"/>
                </a:solidFill>
                <a:latin typeface="Verdana"/>
                <a:cs typeface="Verdana"/>
              </a:rPr>
              <a:t>f</a:t>
            </a:r>
            <a:r>
              <a:rPr sz="900" spc="5" dirty="0">
                <a:solidFill>
                  <a:prstClr val="black"/>
                </a:solidFill>
                <a:latin typeface="Verdana"/>
                <a:cs typeface="Verdana"/>
              </a:rPr>
              <a:t>ic</a:t>
            </a:r>
            <a:endParaRPr sz="900">
              <a:solidFill>
                <a:prstClr val="black"/>
              </a:solidFill>
              <a:latin typeface="Verdana"/>
              <a:cs typeface="Verdana"/>
            </a:endParaRPr>
          </a:p>
        </p:txBody>
      </p:sp>
      <p:sp>
        <p:nvSpPr>
          <p:cNvPr id="237" name="object 234"/>
          <p:cNvSpPr txBox="1"/>
          <p:nvPr/>
        </p:nvSpPr>
        <p:spPr>
          <a:xfrm>
            <a:off x="311373" y="2644874"/>
            <a:ext cx="73850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38" name="object 235"/>
          <p:cNvSpPr/>
          <p:nvPr/>
        </p:nvSpPr>
        <p:spPr>
          <a:xfrm>
            <a:off x="210311" y="2993148"/>
            <a:ext cx="1095743" cy="350507"/>
          </a:xfrm>
          <a:prstGeom prst="rect">
            <a:avLst/>
          </a:prstGeom>
          <a:blipFill>
            <a:blip r:embed="rId108" cstate="print"/>
            <a:stretch>
              <a:fillRect/>
            </a:stretch>
          </a:blipFill>
        </p:spPr>
        <p:txBody>
          <a:bodyPr wrap="square" lIns="0" tIns="0" rIns="0" bIns="0" rtlCol="0"/>
          <a:lstStyle/>
          <a:p>
            <a:pPr>
              <a:defRPr/>
            </a:pPr>
            <a:endParaRPr kumimoji="0" kern="0" smtClean="0">
              <a:solidFill>
                <a:prstClr val="black"/>
              </a:solidFill>
            </a:endParaRPr>
          </a:p>
        </p:txBody>
      </p:sp>
      <p:sp>
        <p:nvSpPr>
          <p:cNvPr id="239" name="object 236"/>
          <p:cNvSpPr/>
          <p:nvPr/>
        </p:nvSpPr>
        <p:spPr>
          <a:xfrm>
            <a:off x="309369" y="3022085"/>
            <a:ext cx="937249" cy="379469"/>
          </a:xfrm>
          <a:prstGeom prst="rect">
            <a:avLst/>
          </a:prstGeom>
          <a:blipFill>
            <a:blip r:embed="rId109" cstate="print"/>
            <a:stretch>
              <a:fillRect/>
            </a:stretch>
          </a:blipFill>
        </p:spPr>
        <p:txBody>
          <a:bodyPr wrap="square" lIns="0" tIns="0" rIns="0" bIns="0" rtlCol="0"/>
          <a:lstStyle/>
          <a:p>
            <a:pPr>
              <a:defRPr/>
            </a:pPr>
            <a:endParaRPr kumimoji="0" kern="0" smtClean="0">
              <a:solidFill>
                <a:prstClr val="black"/>
              </a:solidFill>
            </a:endParaRPr>
          </a:p>
        </p:txBody>
      </p:sp>
      <p:sp>
        <p:nvSpPr>
          <p:cNvPr id="240" name="object 237"/>
          <p:cNvSpPr/>
          <p:nvPr/>
        </p:nvSpPr>
        <p:spPr>
          <a:xfrm>
            <a:off x="133934" y="2917393"/>
            <a:ext cx="1093368" cy="347370"/>
          </a:xfrm>
          <a:prstGeom prst="rect">
            <a:avLst/>
          </a:prstGeom>
          <a:blipFill>
            <a:blip r:embed="rId110" cstate="print"/>
            <a:stretch>
              <a:fillRect/>
            </a:stretch>
          </a:blipFill>
        </p:spPr>
        <p:txBody>
          <a:bodyPr wrap="square" lIns="0" tIns="0" rIns="0" bIns="0" rtlCol="0"/>
          <a:lstStyle/>
          <a:p>
            <a:pPr>
              <a:defRPr/>
            </a:pPr>
            <a:endParaRPr kumimoji="0" kern="0" smtClean="0">
              <a:solidFill>
                <a:prstClr val="black"/>
              </a:solidFill>
            </a:endParaRPr>
          </a:p>
        </p:txBody>
      </p:sp>
      <p:sp>
        <p:nvSpPr>
          <p:cNvPr id="241" name="object 238"/>
          <p:cNvSpPr txBox="1"/>
          <p:nvPr/>
        </p:nvSpPr>
        <p:spPr>
          <a:xfrm>
            <a:off x="288475" y="2984713"/>
            <a:ext cx="782320" cy="276860"/>
          </a:xfrm>
          <a:prstGeom prst="rect">
            <a:avLst/>
          </a:prstGeom>
        </p:spPr>
        <p:txBody>
          <a:bodyPr vert="horz" wrap="square" lIns="0" tIns="0" rIns="0" bIns="0" rtlCol="0">
            <a:spAutoFit/>
          </a:bodyPr>
          <a:lstStyle/>
          <a:p>
            <a:pPr marL="12700" marR="5080" indent="177800"/>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 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a:t>
            </a:r>
            <a:endParaRPr sz="900">
              <a:solidFill>
                <a:prstClr val="black"/>
              </a:solidFill>
              <a:latin typeface="Verdana"/>
              <a:cs typeface="Verdana"/>
            </a:endParaRPr>
          </a:p>
        </p:txBody>
      </p:sp>
      <p:sp>
        <p:nvSpPr>
          <p:cNvPr id="242" name="object 239"/>
          <p:cNvSpPr/>
          <p:nvPr/>
        </p:nvSpPr>
        <p:spPr>
          <a:xfrm>
            <a:off x="211833" y="3480815"/>
            <a:ext cx="1095755" cy="332231"/>
          </a:xfrm>
          <a:prstGeom prst="rect">
            <a:avLst/>
          </a:prstGeom>
          <a:blipFill>
            <a:blip r:embed="rId111" cstate="print"/>
            <a:stretch>
              <a:fillRect/>
            </a:stretch>
          </a:blipFill>
        </p:spPr>
        <p:txBody>
          <a:bodyPr wrap="square" lIns="0" tIns="0" rIns="0" bIns="0" rtlCol="0"/>
          <a:lstStyle/>
          <a:p>
            <a:pPr>
              <a:defRPr/>
            </a:pPr>
            <a:endParaRPr kumimoji="0" kern="0" smtClean="0">
              <a:solidFill>
                <a:prstClr val="black"/>
              </a:solidFill>
            </a:endParaRPr>
          </a:p>
        </p:txBody>
      </p:sp>
      <p:sp>
        <p:nvSpPr>
          <p:cNvPr id="243" name="object 240"/>
          <p:cNvSpPr/>
          <p:nvPr/>
        </p:nvSpPr>
        <p:spPr>
          <a:xfrm>
            <a:off x="425192" y="3508241"/>
            <a:ext cx="708659" cy="379475"/>
          </a:xfrm>
          <a:prstGeom prst="rect">
            <a:avLst/>
          </a:prstGeom>
          <a:blipFill>
            <a:blip r:embed="rId112" cstate="print"/>
            <a:stretch>
              <a:fillRect/>
            </a:stretch>
          </a:blipFill>
        </p:spPr>
        <p:txBody>
          <a:bodyPr wrap="square" lIns="0" tIns="0" rIns="0" bIns="0" rtlCol="0"/>
          <a:lstStyle/>
          <a:p>
            <a:pPr>
              <a:defRPr/>
            </a:pPr>
            <a:endParaRPr kumimoji="0" kern="0" smtClean="0">
              <a:solidFill>
                <a:prstClr val="black"/>
              </a:solidFill>
            </a:endParaRPr>
          </a:p>
        </p:txBody>
      </p:sp>
      <p:sp>
        <p:nvSpPr>
          <p:cNvPr id="244" name="object 241"/>
          <p:cNvSpPr/>
          <p:nvPr/>
        </p:nvSpPr>
        <p:spPr>
          <a:xfrm>
            <a:off x="135420" y="3404831"/>
            <a:ext cx="1093368" cy="329158"/>
          </a:xfrm>
          <a:prstGeom prst="rect">
            <a:avLst/>
          </a:prstGeom>
          <a:blipFill>
            <a:blip r:embed="rId113" cstate="print"/>
            <a:stretch>
              <a:fillRect/>
            </a:stretch>
          </a:blipFill>
        </p:spPr>
        <p:txBody>
          <a:bodyPr wrap="square" lIns="0" tIns="0" rIns="0" bIns="0" rtlCol="0"/>
          <a:lstStyle/>
          <a:p>
            <a:pPr>
              <a:defRPr/>
            </a:pPr>
            <a:endParaRPr kumimoji="0" kern="0" smtClean="0">
              <a:solidFill>
                <a:prstClr val="black"/>
              </a:solidFill>
            </a:endParaRPr>
          </a:p>
        </p:txBody>
      </p:sp>
      <p:sp>
        <p:nvSpPr>
          <p:cNvPr id="245" name="object 242"/>
          <p:cNvSpPr txBox="1"/>
          <p:nvPr/>
        </p:nvSpPr>
        <p:spPr>
          <a:xfrm>
            <a:off x="404261" y="3471312"/>
            <a:ext cx="554355" cy="276860"/>
          </a:xfrm>
          <a:prstGeom prst="rect">
            <a:avLst/>
          </a:prstGeom>
        </p:spPr>
        <p:txBody>
          <a:bodyPr vert="horz" wrap="square" lIns="0" tIns="0" rIns="0" bIns="0" rtlCol="0">
            <a:spAutoFit/>
          </a:bodyPr>
          <a:lstStyle/>
          <a:p>
            <a:pPr marL="12700" marR="5080" indent="13335"/>
            <a:r>
              <a:rPr sz="900" spc="-5" dirty="0">
                <a:solidFill>
                  <a:prstClr val="black"/>
                </a:solidFill>
                <a:latin typeface="Verdana"/>
                <a:cs typeface="Verdana"/>
              </a:rPr>
              <a:t>F</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i</a:t>
            </a:r>
            <a:r>
              <a:rPr sz="900" spc="-5" dirty="0">
                <a:solidFill>
                  <a:prstClr val="black"/>
                </a:solidFill>
                <a:latin typeface="Verdana"/>
                <a:cs typeface="Verdana"/>
              </a:rPr>
              <a:t>al r</a:t>
            </a:r>
            <a:r>
              <a:rPr sz="900" dirty="0">
                <a:solidFill>
                  <a:prstClr val="black"/>
                </a:solidFill>
                <a:latin typeface="Verdana"/>
                <a:cs typeface="Verdana"/>
              </a:rPr>
              <a:t>ep</a:t>
            </a:r>
            <a:r>
              <a:rPr sz="900" spc="5" dirty="0">
                <a:solidFill>
                  <a:prstClr val="black"/>
                </a:solidFill>
                <a:latin typeface="Verdana"/>
                <a:cs typeface="Verdana"/>
              </a:rPr>
              <a:t>o</a:t>
            </a:r>
            <a:r>
              <a:rPr sz="900" spc="-5" dirty="0">
                <a:solidFill>
                  <a:prstClr val="black"/>
                </a:solidFill>
                <a:latin typeface="Verdana"/>
                <a:cs typeface="Verdana"/>
              </a:rPr>
              <a:t>r</a:t>
            </a:r>
            <a:r>
              <a:rPr sz="900" spc="5" dirty="0">
                <a:solidFill>
                  <a:prstClr val="black"/>
                </a:solidFill>
                <a:latin typeface="Verdana"/>
                <a:cs typeface="Verdana"/>
              </a:rPr>
              <a:t>ti</a:t>
            </a:r>
            <a:r>
              <a:rPr sz="900" spc="-10" dirty="0">
                <a:solidFill>
                  <a:prstClr val="black"/>
                </a:solidFill>
                <a:latin typeface="Verdana"/>
                <a:cs typeface="Verdana"/>
              </a:rPr>
              <a:t>n</a:t>
            </a:r>
            <a:r>
              <a:rPr sz="900" dirty="0">
                <a:solidFill>
                  <a:prstClr val="black"/>
                </a:solidFill>
                <a:latin typeface="Verdana"/>
                <a:cs typeface="Verdana"/>
              </a:rPr>
              <a:t>g</a:t>
            </a:r>
            <a:endParaRPr sz="900">
              <a:solidFill>
                <a:prstClr val="black"/>
              </a:solidFill>
              <a:latin typeface="Verdana"/>
              <a:cs typeface="Verdana"/>
            </a:endParaRPr>
          </a:p>
        </p:txBody>
      </p:sp>
      <p:sp>
        <p:nvSpPr>
          <p:cNvPr id="246" name="object 243"/>
          <p:cNvSpPr/>
          <p:nvPr/>
        </p:nvSpPr>
        <p:spPr>
          <a:xfrm>
            <a:off x="77482" y="398751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7" name="object 244"/>
          <p:cNvSpPr/>
          <p:nvPr/>
        </p:nvSpPr>
        <p:spPr>
          <a:xfrm>
            <a:off x="224027" y="3921252"/>
            <a:ext cx="1095743" cy="256031"/>
          </a:xfrm>
          <a:prstGeom prst="rect">
            <a:avLst/>
          </a:prstGeom>
          <a:blipFill>
            <a:blip r:embed="rId114" cstate="print"/>
            <a:stretch>
              <a:fillRect/>
            </a:stretch>
          </a:blipFill>
        </p:spPr>
        <p:txBody>
          <a:bodyPr wrap="square" lIns="0" tIns="0" rIns="0" bIns="0" rtlCol="0"/>
          <a:lstStyle/>
          <a:p>
            <a:pPr>
              <a:defRPr/>
            </a:pPr>
            <a:endParaRPr kumimoji="0" kern="0" smtClean="0">
              <a:solidFill>
                <a:prstClr val="black"/>
              </a:solidFill>
            </a:endParaRPr>
          </a:p>
        </p:txBody>
      </p:sp>
      <p:sp>
        <p:nvSpPr>
          <p:cNvPr id="248" name="object 245"/>
          <p:cNvSpPr/>
          <p:nvPr/>
        </p:nvSpPr>
        <p:spPr>
          <a:xfrm>
            <a:off x="252981" y="3944102"/>
            <a:ext cx="1074419" cy="242315"/>
          </a:xfrm>
          <a:prstGeom prst="rect">
            <a:avLst/>
          </a:prstGeom>
          <a:blipFill>
            <a:blip r:embed="rId115" cstate="print"/>
            <a:stretch>
              <a:fillRect/>
            </a:stretch>
          </a:blipFill>
        </p:spPr>
        <p:txBody>
          <a:bodyPr wrap="square" lIns="0" tIns="0" rIns="0" bIns="0" rtlCol="0"/>
          <a:lstStyle/>
          <a:p>
            <a:pPr>
              <a:defRPr/>
            </a:pPr>
            <a:endParaRPr kumimoji="0" kern="0" smtClean="0">
              <a:solidFill>
                <a:prstClr val="black"/>
              </a:solidFill>
            </a:endParaRPr>
          </a:p>
        </p:txBody>
      </p:sp>
      <p:sp>
        <p:nvSpPr>
          <p:cNvPr id="249" name="object 246"/>
          <p:cNvSpPr/>
          <p:nvPr/>
        </p:nvSpPr>
        <p:spPr>
          <a:xfrm>
            <a:off x="147307" y="3844645"/>
            <a:ext cx="1093368" cy="253530"/>
          </a:xfrm>
          <a:prstGeom prst="rect">
            <a:avLst/>
          </a:prstGeom>
          <a:blipFill>
            <a:blip r:embed="rId116" cstate="print"/>
            <a:stretch>
              <a:fillRect/>
            </a:stretch>
          </a:blipFill>
        </p:spPr>
        <p:txBody>
          <a:bodyPr wrap="square" lIns="0" tIns="0" rIns="0" bIns="0" rtlCol="0"/>
          <a:lstStyle/>
          <a:p>
            <a:pPr>
              <a:defRPr/>
            </a:pPr>
            <a:endParaRPr kumimoji="0" kern="0" smtClean="0">
              <a:solidFill>
                <a:prstClr val="black"/>
              </a:solidFill>
            </a:endParaRPr>
          </a:p>
        </p:txBody>
      </p:sp>
      <p:sp>
        <p:nvSpPr>
          <p:cNvPr id="250" name="object 247"/>
          <p:cNvSpPr txBox="1"/>
          <p:nvPr/>
        </p:nvSpPr>
        <p:spPr>
          <a:xfrm>
            <a:off x="233265" y="3907626"/>
            <a:ext cx="92138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a:t>
            </a:r>
            <a:r>
              <a:rPr sz="900" dirty="0">
                <a:solidFill>
                  <a:prstClr val="black"/>
                </a:solidFill>
                <a:latin typeface="Verdana"/>
                <a:cs typeface="Verdana"/>
              </a:rPr>
              <a:t>mm</a:t>
            </a:r>
            <a:r>
              <a:rPr sz="900" spc="-10" dirty="0">
                <a:solidFill>
                  <a:prstClr val="black"/>
                </a:solidFill>
                <a:latin typeface="Verdana"/>
                <a:cs typeface="Verdana"/>
              </a:rPr>
              <a:t>un</a:t>
            </a:r>
            <a:r>
              <a:rPr sz="900" spc="5" dirty="0">
                <a:solidFill>
                  <a:prstClr val="black"/>
                </a:solidFill>
                <a:latin typeface="Verdana"/>
                <a:cs typeface="Verdana"/>
              </a:rPr>
              <a:t>i</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1" name="object 248"/>
          <p:cNvSpPr/>
          <p:nvPr/>
        </p:nvSpPr>
        <p:spPr>
          <a:xfrm>
            <a:off x="149352" y="1873008"/>
            <a:ext cx="1167383" cy="533387"/>
          </a:xfrm>
          <a:prstGeom prst="rect">
            <a:avLst/>
          </a:prstGeom>
          <a:blipFill>
            <a:blip r:embed="rId117" cstate="print"/>
            <a:stretch>
              <a:fillRect/>
            </a:stretch>
          </a:blipFill>
        </p:spPr>
        <p:txBody>
          <a:bodyPr wrap="square" lIns="0" tIns="0" rIns="0" bIns="0" rtlCol="0"/>
          <a:lstStyle/>
          <a:p>
            <a:pPr>
              <a:defRPr/>
            </a:pPr>
            <a:endParaRPr kumimoji="0" kern="0" smtClean="0">
              <a:solidFill>
                <a:prstClr val="black"/>
              </a:solidFill>
            </a:endParaRPr>
          </a:p>
        </p:txBody>
      </p:sp>
      <p:sp>
        <p:nvSpPr>
          <p:cNvPr id="252" name="object 249"/>
          <p:cNvSpPr/>
          <p:nvPr/>
        </p:nvSpPr>
        <p:spPr>
          <a:xfrm>
            <a:off x="192021" y="1863848"/>
            <a:ext cx="1098803" cy="574547"/>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53" name="object 250"/>
          <p:cNvSpPr/>
          <p:nvPr/>
        </p:nvSpPr>
        <p:spPr>
          <a:xfrm>
            <a:off x="73025" y="1796834"/>
            <a:ext cx="1164678" cy="530860"/>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254" name="object 251"/>
          <p:cNvSpPr txBox="1"/>
          <p:nvPr/>
        </p:nvSpPr>
        <p:spPr>
          <a:xfrm>
            <a:off x="193909" y="1845771"/>
            <a:ext cx="92138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1</a:t>
            </a:r>
            <a:r>
              <a:rPr sz="1200" b="1" spc="-5" dirty="0">
                <a:solidFill>
                  <a:prstClr val="black"/>
                </a:solidFill>
                <a:latin typeface="Verdana"/>
                <a:cs typeface="Verdana"/>
              </a:rPr>
              <a:t> </a:t>
            </a:r>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a:t>
            </a:r>
            <a:endParaRPr sz="900">
              <a:solidFill>
                <a:prstClr val="black"/>
              </a:solidFill>
              <a:latin typeface="Verdana"/>
              <a:cs typeface="Verdana"/>
            </a:endParaRPr>
          </a:p>
        </p:txBody>
      </p:sp>
      <p:sp>
        <p:nvSpPr>
          <p:cNvPr id="255" name="object 252"/>
          <p:cNvSpPr txBox="1"/>
          <p:nvPr/>
        </p:nvSpPr>
        <p:spPr>
          <a:xfrm>
            <a:off x="201491" y="2022107"/>
            <a:ext cx="906144"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 &amp;</a:t>
            </a:r>
            <a:endParaRPr sz="900">
              <a:solidFill>
                <a:prstClr val="black"/>
              </a:solidFill>
              <a:latin typeface="Verdana"/>
              <a:cs typeface="Verdana"/>
            </a:endParaRPr>
          </a:p>
        </p:txBody>
      </p:sp>
      <p:sp>
        <p:nvSpPr>
          <p:cNvPr id="256" name="object 253"/>
          <p:cNvSpPr txBox="1"/>
          <p:nvPr/>
        </p:nvSpPr>
        <p:spPr>
          <a:xfrm>
            <a:off x="227437" y="2159267"/>
            <a:ext cx="85598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a</a:t>
            </a:r>
            <a:r>
              <a:rPr sz="900" dirty="0">
                <a:solidFill>
                  <a:prstClr val="black"/>
                </a:solidFill>
                <a:latin typeface="Verdana"/>
                <a:cs typeface="Verdana"/>
              </a:rPr>
              <a:t>dm</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5" dirty="0">
                <a:solidFill>
                  <a:prstClr val="black"/>
                </a:solidFill>
                <a:latin typeface="Verdana"/>
                <a:cs typeface="Verdana"/>
              </a:rPr>
              <a:t>s</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7" name="object 254"/>
          <p:cNvSpPr/>
          <p:nvPr/>
        </p:nvSpPr>
        <p:spPr>
          <a:xfrm>
            <a:off x="5731763" y="3970019"/>
            <a:ext cx="877823" cy="216407"/>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58" name="object 255"/>
          <p:cNvSpPr/>
          <p:nvPr/>
        </p:nvSpPr>
        <p:spPr>
          <a:xfrm>
            <a:off x="5704328" y="3991345"/>
            <a:ext cx="897635" cy="242313"/>
          </a:xfrm>
          <a:prstGeom prst="rect">
            <a:avLst/>
          </a:prstGeom>
          <a:blipFill>
            <a:blip r:embed="rId120" cstate="print"/>
            <a:stretch>
              <a:fillRect/>
            </a:stretch>
          </a:blipFill>
        </p:spPr>
        <p:txBody>
          <a:bodyPr wrap="square" lIns="0" tIns="0" rIns="0" bIns="0" rtlCol="0"/>
          <a:lstStyle/>
          <a:p>
            <a:pPr>
              <a:defRPr/>
            </a:pPr>
            <a:endParaRPr kumimoji="0" kern="0" smtClean="0">
              <a:solidFill>
                <a:prstClr val="black"/>
              </a:solidFill>
            </a:endParaRPr>
          </a:p>
        </p:txBody>
      </p:sp>
      <p:sp>
        <p:nvSpPr>
          <p:cNvPr id="259" name="object 256"/>
          <p:cNvSpPr/>
          <p:nvPr/>
        </p:nvSpPr>
        <p:spPr>
          <a:xfrm>
            <a:off x="5655767" y="3893667"/>
            <a:ext cx="874991" cy="212902"/>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60" name="object 257"/>
          <p:cNvSpPr txBox="1"/>
          <p:nvPr/>
        </p:nvSpPr>
        <p:spPr>
          <a:xfrm>
            <a:off x="5683577" y="3954771"/>
            <a:ext cx="74295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Tysa</a:t>
            </a:r>
            <a:r>
              <a:rPr sz="900" dirty="0">
                <a:solidFill>
                  <a:prstClr val="black"/>
                </a:solidFill>
                <a:latin typeface="Verdana"/>
                <a:cs typeface="Verdana"/>
              </a:rPr>
              <a:t>b</a:t>
            </a:r>
            <a:r>
              <a:rPr sz="900" spc="-5" dirty="0">
                <a:solidFill>
                  <a:prstClr val="black"/>
                </a:solidFill>
                <a:latin typeface="Verdana"/>
                <a:cs typeface="Verdana"/>
              </a:rPr>
              <a:t>r</a:t>
            </a:r>
            <a:r>
              <a:rPr sz="900" dirty="0">
                <a:solidFill>
                  <a:prstClr val="black"/>
                </a:solidFill>
                <a:latin typeface="Verdana"/>
                <a:cs typeface="Verdana"/>
              </a:rPr>
              <a:t>i</a:t>
            </a:r>
          </a:p>
        </p:txBody>
      </p:sp>
      <p:sp>
        <p:nvSpPr>
          <p:cNvPr id="261" name="object 258"/>
          <p:cNvSpPr/>
          <p:nvPr/>
        </p:nvSpPr>
        <p:spPr>
          <a:xfrm>
            <a:off x="5529496" y="3774614"/>
            <a:ext cx="0" cy="952500"/>
          </a:xfrm>
          <a:custGeom>
            <a:avLst/>
            <a:gdLst/>
            <a:ahLst/>
            <a:cxnLst/>
            <a:rect l="l" t="t" r="r" b="b"/>
            <a:pathLst>
              <a:path h="952500">
                <a:moveTo>
                  <a:pt x="0" y="0"/>
                </a:moveTo>
                <a:lnTo>
                  <a:pt x="0" y="95247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2" name="object 259"/>
          <p:cNvSpPr/>
          <p:nvPr/>
        </p:nvSpPr>
        <p:spPr>
          <a:xfrm>
            <a:off x="5520583" y="403794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3" name="object 260"/>
          <p:cNvSpPr/>
          <p:nvPr/>
        </p:nvSpPr>
        <p:spPr>
          <a:xfrm>
            <a:off x="5520583" y="425084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4" name="object 261"/>
          <p:cNvSpPr/>
          <p:nvPr/>
        </p:nvSpPr>
        <p:spPr>
          <a:xfrm>
            <a:off x="5731764" y="4209288"/>
            <a:ext cx="877823" cy="217919"/>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65" name="object 262"/>
          <p:cNvSpPr/>
          <p:nvPr/>
        </p:nvSpPr>
        <p:spPr>
          <a:xfrm>
            <a:off x="5704328" y="4232137"/>
            <a:ext cx="809234" cy="242313"/>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66" name="object 263"/>
          <p:cNvSpPr/>
          <p:nvPr/>
        </p:nvSpPr>
        <p:spPr>
          <a:xfrm>
            <a:off x="5655767" y="4133189"/>
            <a:ext cx="874991" cy="21429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67" name="object 264"/>
          <p:cNvSpPr txBox="1"/>
          <p:nvPr/>
        </p:nvSpPr>
        <p:spPr>
          <a:xfrm>
            <a:off x="5683577" y="4194355"/>
            <a:ext cx="65595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2:</a:t>
            </a:r>
            <a:r>
              <a:rPr sz="900" spc="-10" dirty="0">
                <a:solidFill>
                  <a:prstClr val="black"/>
                </a:solidFill>
                <a:latin typeface="Verdana"/>
                <a:cs typeface="Verdana"/>
              </a:rPr>
              <a:t> </a:t>
            </a:r>
            <a:r>
              <a:rPr sz="900" dirty="0">
                <a:solidFill>
                  <a:prstClr val="black"/>
                </a:solidFill>
                <a:latin typeface="Verdana"/>
                <a:cs typeface="Verdana"/>
              </a:rPr>
              <a:t>Ke</a:t>
            </a:r>
            <a:r>
              <a:rPr sz="900" spc="5" dirty="0">
                <a:solidFill>
                  <a:prstClr val="black"/>
                </a:solidFill>
                <a:latin typeface="Verdana"/>
                <a:cs typeface="Verdana"/>
              </a:rPr>
              <a:t>t</a:t>
            </a:r>
            <a:r>
              <a:rPr sz="900" dirty="0">
                <a:solidFill>
                  <a:prstClr val="black"/>
                </a:solidFill>
                <a:latin typeface="Verdana"/>
                <a:cs typeface="Verdana"/>
              </a:rPr>
              <a:t>ek</a:t>
            </a:r>
            <a:endParaRPr sz="900">
              <a:solidFill>
                <a:prstClr val="black"/>
              </a:solidFill>
              <a:latin typeface="Verdana"/>
              <a:cs typeface="Verdana"/>
            </a:endParaRPr>
          </a:p>
        </p:txBody>
      </p:sp>
      <p:sp>
        <p:nvSpPr>
          <p:cNvPr id="268" name="object 265"/>
          <p:cNvSpPr/>
          <p:nvPr/>
        </p:nvSpPr>
        <p:spPr>
          <a:xfrm>
            <a:off x="5520583" y="449456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9" name="object 266"/>
          <p:cNvSpPr/>
          <p:nvPr/>
        </p:nvSpPr>
        <p:spPr>
          <a:xfrm>
            <a:off x="5520583" y="4728485"/>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0" name="object 267"/>
          <p:cNvSpPr/>
          <p:nvPr/>
        </p:nvSpPr>
        <p:spPr>
          <a:xfrm>
            <a:off x="5731764" y="4447032"/>
            <a:ext cx="877823" cy="217919"/>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71" name="object 268"/>
          <p:cNvSpPr/>
          <p:nvPr/>
        </p:nvSpPr>
        <p:spPr>
          <a:xfrm>
            <a:off x="5704328" y="4469885"/>
            <a:ext cx="742187" cy="379469"/>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72" name="object 269"/>
          <p:cNvSpPr/>
          <p:nvPr/>
        </p:nvSpPr>
        <p:spPr>
          <a:xfrm>
            <a:off x="5655767" y="4398253"/>
            <a:ext cx="874991" cy="21429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73" name="object 270"/>
          <p:cNvSpPr txBox="1"/>
          <p:nvPr/>
        </p:nvSpPr>
        <p:spPr>
          <a:xfrm>
            <a:off x="5683576" y="4458017"/>
            <a:ext cx="996113" cy="123111"/>
          </a:xfrm>
          <a:prstGeom prst="rect">
            <a:avLst/>
          </a:prstGeom>
        </p:spPr>
        <p:txBody>
          <a:bodyPr vert="horz" wrap="square" lIns="0" tIns="0" rIns="0" bIns="0" rtlCol="0">
            <a:spAutoFit/>
          </a:bodyPr>
          <a:lstStyle/>
          <a:p>
            <a:pPr marL="12700"/>
            <a:r>
              <a:rPr sz="800" spc="-5" dirty="0" smtClean="0">
                <a:solidFill>
                  <a:prstClr val="black"/>
                </a:solidFill>
                <a:latin typeface="Verdana"/>
                <a:cs typeface="Verdana"/>
              </a:rPr>
              <a:t>TF</a:t>
            </a:r>
            <a:r>
              <a:rPr sz="800" dirty="0" smtClean="0">
                <a:solidFill>
                  <a:prstClr val="black"/>
                </a:solidFill>
                <a:latin typeface="Verdana"/>
                <a:cs typeface="Verdana"/>
              </a:rPr>
              <a:t>3:</a:t>
            </a:r>
            <a:r>
              <a:rPr lang="en-US" sz="800" dirty="0" smtClean="0">
                <a:solidFill>
                  <a:prstClr val="black"/>
                </a:solidFill>
                <a:latin typeface="Verdana"/>
                <a:cs typeface="Verdana"/>
              </a:rPr>
              <a:t> </a:t>
            </a:r>
            <a:r>
              <a:rPr sz="800" spc="-5" dirty="0" smtClean="0">
                <a:solidFill>
                  <a:prstClr val="black"/>
                </a:solidFill>
                <a:latin typeface="Verdana"/>
                <a:cs typeface="Verdana"/>
              </a:rPr>
              <a:t>Ac</a:t>
            </a:r>
            <a:r>
              <a:rPr sz="800" spc="5" dirty="0" smtClean="0">
                <a:solidFill>
                  <a:prstClr val="black"/>
                </a:solidFill>
                <a:latin typeface="Verdana"/>
                <a:cs typeface="Verdana"/>
              </a:rPr>
              <a:t>o</a:t>
            </a:r>
            <a:r>
              <a:rPr sz="800" dirty="0" smtClean="0">
                <a:solidFill>
                  <a:prstClr val="black"/>
                </a:solidFill>
                <a:latin typeface="Verdana"/>
                <a:cs typeface="Verdana"/>
              </a:rPr>
              <a:t>mp</a:t>
            </a:r>
            <a:r>
              <a:rPr sz="800" spc="5" dirty="0" smtClean="0">
                <a:solidFill>
                  <a:prstClr val="black"/>
                </a:solidFill>
                <a:latin typeface="Verdana"/>
                <a:cs typeface="Verdana"/>
              </a:rPr>
              <a:t>lia</a:t>
            </a:r>
            <a:endParaRPr sz="800" dirty="0">
              <a:solidFill>
                <a:prstClr val="black"/>
              </a:solidFill>
              <a:latin typeface="Verdana"/>
              <a:cs typeface="Verdana"/>
            </a:endParaRPr>
          </a:p>
        </p:txBody>
      </p:sp>
      <p:sp>
        <p:nvSpPr>
          <p:cNvPr id="274" name="object 271"/>
          <p:cNvSpPr/>
          <p:nvPr/>
        </p:nvSpPr>
        <p:spPr>
          <a:xfrm>
            <a:off x="5731763" y="4689347"/>
            <a:ext cx="877823" cy="216407"/>
          </a:xfrm>
          <a:prstGeom prst="rect">
            <a:avLst/>
          </a:prstGeom>
          <a:blipFill>
            <a:blip r:embed="rId125" cstate="print"/>
            <a:stretch>
              <a:fillRect/>
            </a:stretch>
          </a:blipFill>
        </p:spPr>
        <p:txBody>
          <a:bodyPr wrap="square" lIns="0" tIns="0" rIns="0" bIns="0" rtlCol="0"/>
          <a:lstStyle/>
          <a:p>
            <a:pPr>
              <a:defRPr/>
            </a:pPr>
            <a:endParaRPr kumimoji="0" kern="0" smtClean="0">
              <a:solidFill>
                <a:prstClr val="black"/>
              </a:solidFill>
            </a:endParaRPr>
          </a:p>
        </p:txBody>
      </p:sp>
      <p:sp>
        <p:nvSpPr>
          <p:cNvPr id="275" name="object 272"/>
          <p:cNvSpPr/>
          <p:nvPr/>
        </p:nvSpPr>
        <p:spPr>
          <a:xfrm>
            <a:off x="5704331" y="4712197"/>
            <a:ext cx="950975" cy="242315"/>
          </a:xfrm>
          <a:prstGeom prst="rect">
            <a:avLst/>
          </a:prstGeom>
          <a:blipFill>
            <a:blip r:embed="rId126" cstate="print"/>
            <a:stretch>
              <a:fillRect/>
            </a:stretch>
          </a:blipFill>
        </p:spPr>
        <p:txBody>
          <a:bodyPr wrap="square" lIns="0" tIns="0" rIns="0" bIns="0" rtlCol="0"/>
          <a:lstStyle/>
          <a:p>
            <a:pPr>
              <a:defRPr/>
            </a:pPr>
            <a:endParaRPr kumimoji="0" kern="0" smtClean="0">
              <a:solidFill>
                <a:prstClr val="black"/>
              </a:solidFill>
            </a:endParaRPr>
          </a:p>
        </p:txBody>
      </p:sp>
      <p:sp>
        <p:nvSpPr>
          <p:cNvPr id="276" name="object 273"/>
          <p:cNvSpPr/>
          <p:nvPr/>
        </p:nvSpPr>
        <p:spPr>
          <a:xfrm>
            <a:off x="5650013" y="4642294"/>
            <a:ext cx="874991" cy="212902"/>
          </a:xfrm>
          <a:prstGeom prst="rect">
            <a:avLst/>
          </a:prstGeom>
          <a:blipFill>
            <a:blip r:embed="rId6" cstate="print"/>
            <a:stretch>
              <a:fillRect/>
            </a:stretch>
          </a:blipFill>
          <a:ln w="28575">
            <a:noFill/>
          </a:ln>
        </p:spPr>
        <p:txBody>
          <a:bodyPr wrap="square" lIns="0" tIns="0" rIns="0" bIns="0" rtlCol="0"/>
          <a:lstStyle/>
          <a:p>
            <a:pPr>
              <a:defRPr/>
            </a:pPr>
            <a:endParaRPr kumimoji="0" kern="0" smtClean="0">
              <a:solidFill>
                <a:prstClr val="black"/>
              </a:solidFill>
            </a:endParaRPr>
          </a:p>
        </p:txBody>
      </p:sp>
      <p:sp>
        <p:nvSpPr>
          <p:cNvPr id="277" name="object 274"/>
          <p:cNvSpPr txBox="1"/>
          <p:nvPr/>
        </p:nvSpPr>
        <p:spPr>
          <a:xfrm>
            <a:off x="5677823" y="4703392"/>
            <a:ext cx="75882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4:</a:t>
            </a:r>
            <a:r>
              <a:rPr sz="900" spc="-10" dirty="0">
                <a:solidFill>
                  <a:prstClr val="black"/>
                </a:solidFill>
                <a:latin typeface="Verdana"/>
                <a:cs typeface="Verdana"/>
              </a:rPr>
              <a:t> </a:t>
            </a:r>
            <a:r>
              <a:rPr sz="900" spc="-5" dirty="0">
                <a:solidFill>
                  <a:prstClr val="black"/>
                </a:solidFill>
                <a:latin typeface="Verdana"/>
                <a:cs typeface="Verdana"/>
              </a:rPr>
              <a:t>Ra</a:t>
            </a:r>
            <a:r>
              <a:rPr sz="900" dirty="0">
                <a:solidFill>
                  <a:prstClr val="black"/>
                </a:solidFill>
                <a:latin typeface="Verdana"/>
                <a:cs typeface="Verdana"/>
              </a:rPr>
              <a:t>p</a:t>
            </a:r>
            <a:r>
              <a:rPr sz="900" spc="5" dirty="0">
                <a:solidFill>
                  <a:prstClr val="black"/>
                </a:solidFill>
                <a:latin typeface="Verdana"/>
                <a:cs typeface="Verdana"/>
              </a:rPr>
              <a:t>ti</a:t>
            </a:r>
            <a:r>
              <a:rPr sz="900" spc="-5" dirty="0">
                <a:solidFill>
                  <a:prstClr val="black"/>
                </a:solidFill>
                <a:latin typeface="Verdana"/>
                <a:cs typeface="Verdana"/>
              </a:rPr>
              <a:t>v</a:t>
            </a:r>
            <a:r>
              <a:rPr sz="900" dirty="0">
                <a:solidFill>
                  <a:prstClr val="black"/>
                </a:solidFill>
                <a:latin typeface="Verdana"/>
                <a:cs typeface="Verdana"/>
              </a:rPr>
              <a:t>a</a:t>
            </a:r>
          </a:p>
        </p:txBody>
      </p:sp>
      <p:sp>
        <p:nvSpPr>
          <p:cNvPr id="278" name="object 275"/>
          <p:cNvSpPr/>
          <p:nvPr/>
        </p:nvSpPr>
        <p:spPr>
          <a:xfrm>
            <a:off x="5472684" y="3526535"/>
            <a:ext cx="1153664" cy="324604"/>
          </a:xfrm>
          <a:prstGeom prst="rect">
            <a:avLst/>
          </a:prstGeom>
          <a:blipFill>
            <a:blip r:embed="rId127" cstate="print"/>
            <a:stretch>
              <a:fillRect/>
            </a:stretch>
          </a:blipFill>
        </p:spPr>
        <p:txBody>
          <a:bodyPr wrap="square" lIns="0" tIns="0" rIns="0" bIns="0" rtlCol="0"/>
          <a:lstStyle/>
          <a:p>
            <a:pPr>
              <a:defRPr/>
            </a:pPr>
            <a:endParaRPr kumimoji="0" kern="0" smtClean="0">
              <a:solidFill>
                <a:prstClr val="black"/>
              </a:solidFill>
            </a:endParaRPr>
          </a:p>
        </p:txBody>
      </p:sp>
      <p:sp>
        <p:nvSpPr>
          <p:cNvPr id="279" name="object 276"/>
          <p:cNvSpPr/>
          <p:nvPr/>
        </p:nvSpPr>
        <p:spPr>
          <a:xfrm>
            <a:off x="5474207" y="3552437"/>
            <a:ext cx="1191767" cy="379475"/>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280" name="object 277"/>
          <p:cNvSpPr/>
          <p:nvPr/>
        </p:nvSpPr>
        <p:spPr>
          <a:xfrm>
            <a:off x="5395798" y="3449650"/>
            <a:ext cx="1151305" cy="322160"/>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281" name="object 278"/>
          <p:cNvSpPr txBox="1"/>
          <p:nvPr/>
        </p:nvSpPr>
        <p:spPr>
          <a:xfrm>
            <a:off x="5453259" y="3501008"/>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282" name="object 279"/>
          <p:cNvSpPr txBox="1"/>
          <p:nvPr/>
        </p:nvSpPr>
        <p:spPr>
          <a:xfrm>
            <a:off x="5695575" y="3638168"/>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1</a:t>
            </a:r>
          </a:p>
        </p:txBody>
      </p:sp>
      <p:sp>
        <p:nvSpPr>
          <p:cNvPr id="285" name="object 282"/>
          <p:cNvSpPr txBox="1"/>
          <p:nvPr/>
        </p:nvSpPr>
        <p:spPr>
          <a:xfrm>
            <a:off x="6762832" y="5376355"/>
            <a:ext cx="2259083" cy="556563"/>
          </a:xfrm>
          <a:prstGeom prst="rect">
            <a:avLst/>
          </a:prstGeom>
        </p:spPr>
        <p:txBody>
          <a:bodyPr vert="horz" wrap="square" lIns="0" tIns="0" rIns="0" bIns="0" rtlCol="0">
            <a:spAutoFit/>
          </a:bodyPr>
          <a:lstStyle/>
          <a:p>
            <a:pPr marL="12700" marR="29209"/>
            <a:r>
              <a:rPr sz="800" dirty="0">
                <a:solidFill>
                  <a:prstClr val="black"/>
                </a:solidFill>
                <a:latin typeface="Arial"/>
                <a:cs typeface="Arial"/>
              </a:rPr>
              <a:t># T</a:t>
            </a:r>
            <a:r>
              <a:rPr sz="800" spc="-5" dirty="0">
                <a:solidFill>
                  <a:prstClr val="black"/>
                </a:solidFill>
                <a:latin typeface="Arial"/>
                <a:cs typeface="Arial"/>
              </a:rPr>
              <a:t>a</a:t>
            </a:r>
            <a:r>
              <a:rPr sz="800" spc="5" dirty="0">
                <a:solidFill>
                  <a:prstClr val="black"/>
                </a:solidFill>
                <a:latin typeface="Arial"/>
                <a:cs typeface="Arial"/>
              </a:rPr>
              <a:t>s</a:t>
            </a:r>
            <a:r>
              <a:rPr sz="800" dirty="0">
                <a:solidFill>
                  <a:prstClr val="black"/>
                </a:solidFill>
                <a:latin typeface="Arial"/>
                <a:cs typeface="Arial"/>
              </a:rPr>
              <a:t>k F</a:t>
            </a:r>
            <a:r>
              <a:rPr sz="800" spc="-5" dirty="0">
                <a:solidFill>
                  <a:prstClr val="black"/>
                </a:solidFill>
                <a:latin typeface="Arial"/>
                <a:cs typeface="Arial"/>
              </a:rPr>
              <a:t>or</a:t>
            </a:r>
            <a:r>
              <a:rPr sz="800" spc="5" dirty="0">
                <a:solidFill>
                  <a:prstClr val="black"/>
                </a:solidFill>
                <a:latin typeface="Arial"/>
                <a:cs typeface="Arial"/>
              </a:rPr>
              <a:t>c</a:t>
            </a:r>
            <a:r>
              <a:rPr sz="800" spc="-5" dirty="0">
                <a:solidFill>
                  <a:prstClr val="black"/>
                </a:solidFill>
                <a:latin typeface="Arial"/>
                <a:cs typeface="Arial"/>
              </a:rPr>
              <a:t>e</a:t>
            </a:r>
            <a:r>
              <a:rPr sz="800" dirty="0">
                <a:solidFill>
                  <a:prstClr val="black"/>
                </a:solidFill>
                <a:latin typeface="Arial"/>
                <a:cs typeface="Arial"/>
              </a:rPr>
              <a:t>s </a:t>
            </a:r>
            <a:r>
              <a:rPr sz="800" spc="-5" dirty="0">
                <a:solidFill>
                  <a:prstClr val="black"/>
                </a:solidFill>
                <a:latin typeface="Arial"/>
                <a:cs typeface="Arial"/>
              </a:rPr>
              <a:t>(</a:t>
            </a:r>
            <a:r>
              <a:rPr sz="800" dirty="0">
                <a:solidFill>
                  <a:prstClr val="black"/>
                </a:solidFill>
                <a:latin typeface="Arial"/>
                <a:cs typeface="Arial"/>
              </a:rPr>
              <a:t>TF)</a:t>
            </a:r>
            <a:r>
              <a:rPr sz="800" spc="-25" dirty="0">
                <a:solidFill>
                  <a:prstClr val="black"/>
                </a:solidFill>
                <a:latin typeface="Arial"/>
                <a:cs typeface="Arial"/>
              </a:rPr>
              <a:t> </a:t>
            </a:r>
            <a:r>
              <a:rPr sz="800" spc="-5" dirty="0">
                <a:solidFill>
                  <a:prstClr val="black"/>
                </a:solidFill>
                <a:latin typeface="Arial"/>
                <a:cs typeface="Arial"/>
              </a:rPr>
              <a:t>per</a:t>
            </a:r>
            <a:r>
              <a:rPr sz="800" dirty="0">
                <a:solidFill>
                  <a:prstClr val="black"/>
                </a:solidFill>
                <a:latin typeface="Arial"/>
                <a:cs typeface="Arial"/>
              </a:rPr>
              <a:t>f</a:t>
            </a:r>
            <a:r>
              <a:rPr sz="800" spc="-5" dirty="0">
                <a:solidFill>
                  <a:prstClr val="black"/>
                </a:solidFill>
                <a:latin typeface="Arial"/>
                <a:cs typeface="Arial"/>
              </a:rPr>
              <a:t>or</a:t>
            </a:r>
            <a:r>
              <a:rPr sz="800" dirty="0">
                <a:solidFill>
                  <a:prstClr val="black"/>
                </a:solidFill>
                <a:latin typeface="Arial"/>
                <a:cs typeface="Arial"/>
              </a:rPr>
              <a:t>m</a:t>
            </a:r>
            <a:r>
              <a:rPr sz="800" spc="5" dirty="0">
                <a:solidFill>
                  <a:prstClr val="black"/>
                </a:solidFill>
                <a:latin typeface="Arial"/>
                <a:cs typeface="Arial"/>
              </a:rPr>
              <a:t> </a:t>
            </a:r>
            <a:r>
              <a:rPr sz="800" dirty="0">
                <a:solidFill>
                  <a:prstClr val="black"/>
                </a:solidFill>
                <a:latin typeface="Arial"/>
                <a:cs typeface="Arial"/>
              </a:rPr>
              <a:t>t</a:t>
            </a:r>
            <a:r>
              <a:rPr sz="800" spc="-5" dirty="0">
                <a:solidFill>
                  <a:prstClr val="black"/>
                </a:solidFill>
                <a:latin typeface="Arial"/>
                <a:cs typeface="Arial"/>
              </a:rPr>
              <a:t>h</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o</a:t>
            </a:r>
            <a:r>
              <a:rPr sz="800" spc="-20" dirty="0">
                <a:solidFill>
                  <a:prstClr val="black"/>
                </a:solidFill>
                <a:latin typeface="Arial"/>
                <a:cs typeface="Arial"/>
              </a:rPr>
              <a:t>w</a:t>
            </a:r>
            <a:r>
              <a:rPr sz="800" dirty="0">
                <a:solidFill>
                  <a:prstClr val="black"/>
                </a:solidFill>
                <a:latin typeface="Arial"/>
                <a:cs typeface="Arial"/>
              </a:rPr>
              <a:t>i</a:t>
            </a:r>
            <a:r>
              <a:rPr sz="800" spc="-5" dirty="0">
                <a:solidFill>
                  <a:prstClr val="black"/>
                </a:solidFill>
                <a:latin typeface="Arial"/>
                <a:cs typeface="Arial"/>
              </a:rPr>
              <a:t>ng </a:t>
            </a:r>
            <a:r>
              <a:rPr sz="800" dirty="0" smtClean="0">
                <a:solidFill>
                  <a:prstClr val="black"/>
                </a:solidFill>
                <a:latin typeface="Arial"/>
                <a:cs typeface="Arial"/>
              </a:rPr>
              <a:t>t</a:t>
            </a:r>
            <a:r>
              <a:rPr sz="800" spc="-5" dirty="0" smtClean="0">
                <a:solidFill>
                  <a:prstClr val="black"/>
                </a:solidFill>
                <a:latin typeface="Arial"/>
                <a:cs typeface="Arial"/>
              </a:rPr>
              <a:t>a</a:t>
            </a:r>
            <a:r>
              <a:rPr sz="800" spc="5" dirty="0" smtClean="0">
                <a:solidFill>
                  <a:prstClr val="black"/>
                </a:solidFill>
                <a:latin typeface="Arial"/>
                <a:cs typeface="Arial"/>
              </a:rPr>
              <a:t>sks</a:t>
            </a:r>
            <a:r>
              <a:rPr sz="800" dirty="0" smtClean="0">
                <a:solidFill>
                  <a:prstClr val="black"/>
                </a:solidFill>
                <a:latin typeface="Arial"/>
                <a:cs typeface="Arial"/>
              </a:rPr>
              <a:t>:</a:t>
            </a:r>
          </a:p>
          <a:p>
            <a:pPr marL="76200" indent="-63500">
              <a:spcBef>
                <a:spcPts val="480"/>
              </a:spcBef>
              <a:buFont typeface="Arial"/>
              <a:buChar char="•"/>
              <a:tabLst>
                <a:tab pos="76835" algn="l"/>
              </a:tabLst>
            </a:pPr>
            <a:r>
              <a:rPr sz="800" spc="-5" dirty="0" smtClean="0">
                <a:solidFill>
                  <a:prstClr val="black"/>
                </a:solidFill>
                <a:latin typeface="Arial"/>
                <a:cs typeface="Arial"/>
              </a:rPr>
              <a:t>Da</a:t>
            </a:r>
            <a:r>
              <a:rPr sz="800" dirty="0" smtClean="0">
                <a:solidFill>
                  <a:prstClr val="black"/>
                </a:solidFill>
                <a:latin typeface="Arial"/>
                <a:cs typeface="Arial"/>
              </a:rPr>
              <a:t>ta </a:t>
            </a:r>
            <a:r>
              <a:rPr sz="800" spc="5" dirty="0" smtClean="0">
                <a:solidFill>
                  <a:prstClr val="black"/>
                </a:solidFill>
                <a:latin typeface="Arial"/>
                <a:cs typeface="Arial"/>
              </a:rPr>
              <a:t>c</a:t>
            </a:r>
            <a:r>
              <a:rPr sz="800" spc="-5" dirty="0" smtClean="0">
                <a:solidFill>
                  <a:prstClr val="black"/>
                </a:solidFill>
                <a:latin typeface="Arial"/>
                <a:cs typeface="Arial"/>
              </a:rPr>
              <a:t>o</a:t>
            </a:r>
            <a:r>
              <a:rPr sz="800" dirty="0" smtClean="0">
                <a:solidFill>
                  <a:prstClr val="black"/>
                </a:solidFill>
                <a:latin typeface="Arial"/>
                <a:cs typeface="Arial"/>
              </a:rPr>
              <a:t>ll</a:t>
            </a:r>
            <a:r>
              <a:rPr sz="800" spc="-5" dirty="0" smtClean="0">
                <a:solidFill>
                  <a:prstClr val="black"/>
                </a:solidFill>
                <a:latin typeface="Arial"/>
                <a:cs typeface="Arial"/>
              </a:rPr>
              <a:t>e</a:t>
            </a:r>
            <a:r>
              <a:rPr sz="800" spc="5" dirty="0" smtClean="0">
                <a:solidFill>
                  <a:prstClr val="black"/>
                </a:solidFill>
                <a:latin typeface="Arial"/>
                <a:cs typeface="Arial"/>
              </a:rPr>
              <a:t>c</a:t>
            </a:r>
            <a:r>
              <a:rPr sz="800" dirty="0" smtClean="0">
                <a:solidFill>
                  <a:prstClr val="black"/>
                </a:solidFill>
                <a:latin typeface="Arial"/>
                <a:cs typeface="Arial"/>
              </a:rPr>
              <a:t>ti</a:t>
            </a:r>
            <a:r>
              <a:rPr sz="800" spc="-5" dirty="0" smtClean="0">
                <a:solidFill>
                  <a:prstClr val="black"/>
                </a:solidFill>
                <a:latin typeface="Arial"/>
                <a:cs typeface="Arial"/>
              </a:rPr>
              <a:t>on</a:t>
            </a:r>
            <a:endParaRPr sz="800" dirty="0" smtClean="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S</a:t>
            </a:r>
            <a:r>
              <a:rPr sz="800" spc="-5" dirty="0" smtClean="0">
                <a:solidFill>
                  <a:prstClr val="black"/>
                </a:solidFill>
                <a:latin typeface="Arial"/>
                <a:cs typeface="Arial"/>
              </a:rPr>
              <a:t>o</a:t>
            </a:r>
            <a:r>
              <a:rPr sz="800" dirty="0" smtClean="0">
                <a:solidFill>
                  <a:prstClr val="black"/>
                </a:solidFill>
                <a:latin typeface="Arial"/>
                <a:cs typeface="Arial"/>
              </a:rPr>
              <a:t>ft</a:t>
            </a:r>
            <a:r>
              <a:rPr sz="800" spc="-20" dirty="0" smtClean="0">
                <a:solidFill>
                  <a:prstClr val="black"/>
                </a:solidFill>
                <a:latin typeface="Arial"/>
                <a:cs typeface="Arial"/>
              </a:rPr>
              <a:t>w</a:t>
            </a:r>
            <a:r>
              <a:rPr sz="800" spc="-5" dirty="0" smtClean="0">
                <a:solidFill>
                  <a:prstClr val="black"/>
                </a:solidFill>
                <a:latin typeface="Arial"/>
                <a:cs typeface="Arial"/>
              </a:rPr>
              <a:t>ar</a:t>
            </a:r>
            <a:r>
              <a:rPr sz="800" dirty="0" smtClean="0">
                <a:solidFill>
                  <a:prstClr val="black"/>
                </a:solidFill>
                <a:latin typeface="Arial"/>
                <a:cs typeface="Arial"/>
              </a:rPr>
              <a:t>e</a:t>
            </a:r>
            <a:r>
              <a:rPr sz="800" spc="10" dirty="0" smtClean="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r B/R</a:t>
            </a:r>
            <a:r>
              <a:rPr sz="800" spc="-15" dirty="0">
                <a:solidFill>
                  <a:prstClr val="black"/>
                </a:solidFill>
                <a:latin typeface="Arial"/>
                <a:cs typeface="Arial"/>
              </a:rPr>
              <a:t> </a:t>
            </a:r>
            <a:r>
              <a:rPr sz="800" spc="10" dirty="0">
                <a:solidFill>
                  <a:prstClr val="black"/>
                </a:solidFill>
                <a:latin typeface="Arial"/>
                <a:cs typeface="Arial"/>
              </a:rPr>
              <a:t>m</a:t>
            </a:r>
            <a:r>
              <a:rPr sz="800" spc="-5" dirty="0">
                <a:solidFill>
                  <a:prstClr val="black"/>
                </a:solidFill>
                <a:latin typeface="Arial"/>
                <a:cs typeface="Arial"/>
              </a:rPr>
              <a:t>ode</a:t>
            </a:r>
            <a:r>
              <a:rPr sz="800" dirty="0">
                <a:solidFill>
                  <a:prstClr val="black"/>
                </a:solidFill>
                <a:latin typeface="Arial"/>
                <a:cs typeface="Arial"/>
              </a:rPr>
              <a:t>lli</a:t>
            </a:r>
            <a:r>
              <a:rPr sz="800" spc="-5" dirty="0">
                <a:solidFill>
                  <a:prstClr val="black"/>
                </a:solidFill>
                <a:latin typeface="Arial"/>
                <a:cs typeface="Arial"/>
              </a:rPr>
              <a:t>n</a:t>
            </a:r>
            <a:r>
              <a:rPr sz="800" dirty="0">
                <a:solidFill>
                  <a:prstClr val="black"/>
                </a:solidFill>
                <a:latin typeface="Arial"/>
                <a:cs typeface="Arial"/>
              </a:rPr>
              <a:t>g</a:t>
            </a:r>
            <a:r>
              <a:rPr sz="800" spc="-10" dirty="0">
                <a:solidFill>
                  <a:prstClr val="black"/>
                </a:solidFill>
                <a:latin typeface="Arial"/>
                <a:cs typeface="Arial"/>
              </a:rPr>
              <a:t> </a:t>
            </a:r>
            <a:r>
              <a:rPr sz="800" dirty="0">
                <a:solidFill>
                  <a:prstClr val="black"/>
                </a:solidFill>
                <a:latin typeface="Arial"/>
                <a:cs typeface="Arial"/>
              </a:rPr>
              <a:t>&amp;</a:t>
            </a:r>
            <a:r>
              <a:rPr sz="800" spc="5" dirty="0">
                <a:solidFill>
                  <a:prstClr val="black"/>
                </a:solidFill>
                <a:latin typeface="Arial"/>
                <a:cs typeface="Arial"/>
              </a:rPr>
              <a:t> </a:t>
            </a:r>
            <a:r>
              <a:rPr sz="800" dirty="0">
                <a:solidFill>
                  <a:prstClr val="black"/>
                </a:solidFill>
                <a:latin typeface="Arial"/>
                <a:cs typeface="Arial"/>
              </a:rPr>
              <a:t>ill</a:t>
            </a:r>
            <a:r>
              <a:rPr sz="800" spc="-5" dirty="0">
                <a:solidFill>
                  <a:prstClr val="black"/>
                </a:solidFill>
                <a:latin typeface="Arial"/>
                <a:cs typeface="Arial"/>
              </a:rPr>
              <a:t>u</a:t>
            </a:r>
            <a:r>
              <a:rPr sz="800" spc="5" dirty="0">
                <a:solidFill>
                  <a:prstClr val="black"/>
                </a:solidFill>
                <a:latin typeface="Arial"/>
                <a:cs typeface="Arial"/>
              </a:rPr>
              <a:t>s</a:t>
            </a:r>
            <a:r>
              <a:rPr sz="800" dirty="0">
                <a:solidFill>
                  <a:prstClr val="black"/>
                </a:solidFill>
                <a:latin typeface="Arial"/>
                <a:cs typeface="Arial"/>
              </a:rPr>
              <a:t>t</a:t>
            </a:r>
            <a:r>
              <a:rPr sz="800" spc="-5" dirty="0">
                <a:solidFill>
                  <a:prstClr val="black"/>
                </a:solidFill>
                <a:latin typeface="Arial"/>
                <a:cs typeface="Arial"/>
              </a:rPr>
              <a:t>ra</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a:solidFill>
                  <a:prstClr val="black"/>
                </a:solidFill>
                <a:latin typeface="Arial"/>
                <a:cs typeface="Arial"/>
              </a:rPr>
              <a:t>P</a:t>
            </a:r>
            <a:r>
              <a:rPr sz="800" spc="-5" dirty="0">
                <a:solidFill>
                  <a:prstClr val="black"/>
                </a:solidFill>
                <a:latin typeface="Arial"/>
                <a:cs typeface="Arial"/>
              </a:rPr>
              <a:t>ub</a:t>
            </a:r>
            <a:r>
              <a:rPr sz="800" dirty="0">
                <a:solidFill>
                  <a:prstClr val="black"/>
                </a:solidFill>
                <a:latin typeface="Arial"/>
                <a:cs typeface="Arial"/>
              </a:rPr>
              <a:t>li</a:t>
            </a:r>
            <a:r>
              <a:rPr sz="800" spc="5" dirty="0">
                <a:solidFill>
                  <a:prstClr val="black"/>
                </a:solidFill>
                <a:latin typeface="Arial"/>
                <a:cs typeface="Arial"/>
              </a:rPr>
              <a:t>c</a:t>
            </a:r>
            <a:r>
              <a:rPr sz="800" spc="-5" dirty="0">
                <a:solidFill>
                  <a:prstClr val="black"/>
                </a:solidFill>
                <a:latin typeface="Arial"/>
                <a:cs typeface="Arial"/>
              </a:rPr>
              <a:t>a</a:t>
            </a:r>
            <a:r>
              <a:rPr sz="800" dirty="0">
                <a:solidFill>
                  <a:prstClr val="black"/>
                </a:solidFill>
                <a:latin typeface="Arial"/>
                <a:cs typeface="Arial"/>
              </a:rPr>
              <a:t>ti</a:t>
            </a:r>
            <a:r>
              <a:rPr sz="800" spc="-5" dirty="0">
                <a:solidFill>
                  <a:prstClr val="black"/>
                </a:solidFill>
                <a:latin typeface="Arial"/>
                <a:cs typeface="Arial"/>
              </a:rPr>
              <a:t>ons</a:t>
            </a:r>
            <a:endParaRPr sz="800" dirty="0">
              <a:solidFill>
                <a:prstClr val="black"/>
              </a:solidFill>
              <a:latin typeface="Arial"/>
              <a:cs typeface="Arial"/>
            </a:endParaRPr>
          </a:p>
        </p:txBody>
      </p:sp>
      <p:sp>
        <p:nvSpPr>
          <p:cNvPr id="286" name="テキスト ボックス 285"/>
          <p:cNvSpPr txBox="1"/>
          <p:nvPr/>
        </p:nvSpPr>
        <p:spPr>
          <a:xfrm>
            <a:off x="2827017" y="179616"/>
            <a:ext cx="6172841" cy="307777"/>
          </a:xfrm>
          <a:prstGeom prst="rect">
            <a:avLst/>
          </a:prstGeom>
          <a:noFill/>
        </p:spPr>
        <p:txBody>
          <a:bodyPr wrap="square" rtlCol="0">
            <a:spAutoFit/>
          </a:bodyPr>
          <a:lstStyle/>
          <a:p>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各ワークパッケージは、以下の組織図に図示されているサブグループで構成されて</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3" name="角丸四角形吹き出し 292"/>
          <p:cNvSpPr/>
          <p:nvPr/>
        </p:nvSpPr>
        <p:spPr>
          <a:xfrm>
            <a:off x="189097" y="856883"/>
            <a:ext cx="4779130" cy="608073"/>
          </a:xfrm>
          <a:prstGeom prst="wedgeRoundRectCallout">
            <a:avLst>
              <a:gd name="adj1" fmla="val 61515"/>
              <a:gd name="adj2" fmla="val 128209"/>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b="1" dirty="0"/>
              <a:t>WP5: Benefit Risk Integration &amp; </a:t>
            </a:r>
            <a:r>
              <a:rPr lang="en-US" altLang="ja-JP" b="1" dirty="0" smtClean="0"/>
              <a:t>Representation</a:t>
            </a:r>
          </a:p>
          <a:p>
            <a:r>
              <a:rPr lang="ja-JP" altLang="en-US" b="1" dirty="0"/>
              <a:t>（</a:t>
            </a:r>
            <a:r>
              <a:rPr lang="ja-JP" altLang="ja-JP" b="1" dirty="0" smtClean="0"/>
              <a:t>ベネフィットリスク</a:t>
            </a:r>
            <a:r>
              <a:rPr lang="ja-JP" altLang="ja-JP" b="1" dirty="0"/>
              <a:t>の統合</a:t>
            </a:r>
            <a:r>
              <a:rPr lang="ja-JP" altLang="ja-JP" b="1" dirty="0" smtClean="0"/>
              <a:t>と</a:t>
            </a:r>
            <a:r>
              <a:rPr lang="ja-JP" altLang="en-US" b="1" dirty="0" smtClean="0"/>
              <a:t>提示方法）</a:t>
            </a:r>
            <a:endParaRPr lang="ja-JP" altLang="ja-JP" dirty="0"/>
          </a:p>
        </p:txBody>
      </p:sp>
      <p:sp>
        <p:nvSpPr>
          <p:cNvPr id="288" name="角丸四角形吹き出し 287"/>
          <p:cNvSpPr/>
          <p:nvPr/>
        </p:nvSpPr>
        <p:spPr>
          <a:xfrm>
            <a:off x="180606" y="1928116"/>
            <a:ext cx="4779130" cy="304994"/>
          </a:xfrm>
          <a:prstGeom prst="wedgeRoundRectCallout">
            <a:avLst>
              <a:gd name="adj1" fmla="val 61801"/>
              <a:gd name="adj2" fmla="val 240430"/>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A: Framework of WP5</a:t>
            </a:r>
            <a:r>
              <a:rPr lang="ja-JP" altLang="ja-JP" dirty="0"/>
              <a:t>　フレームワークの検討</a:t>
            </a:r>
          </a:p>
        </p:txBody>
      </p:sp>
      <p:sp>
        <p:nvSpPr>
          <p:cNvPr id="289" name="角丸四角形吹き出し 288"/>
          <p:cNvSpPr/>
          <p:nvPr/>
        </p:nvSpPr>
        <p:spPr>
          <a:xfrm>
            <a:off x="179512" y="2318249"/>
            <a:ext cx="4779130" cy="304994"/>
          </a:xfrm>
          <a:prstGeom prst="wedgeRoundRectCallout">
            <a:avLst>
              <a:gd name="adj1" fmla="val 61801"/>
              <a:gd name="adj2" fmla="val 240430"/>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B: Evidence synthesis</a:t>
            </a:r>
            <a:r>
              <a:rPr lang="ja-JP" altLang="ja-JP" dirty="0"/>
              <a:t>　エビデンスの構築</a:t>
            </a:r>
          </a:p>
        </p:txBody>
      </p:sp>
      <p:sp>
        <p:nvSpPr>
          <p:cNvPr id="290" name="角丸四角形吹き出し 289"/>
          <p:cNvSpPr/>
          <p:nvPr/>
        </p:nvSpPr>
        <p:spPr>
          <a:xfrm>
            <a:off x="1515123" y="3137547"/>
            <a:ext cx="2933513" cy="304994"/>
          </a:xfrm>
          <a:prstGeom prst="wedgeRoundRectCallout">
            <a:avLst>
              <a:gd name="adj1" fmla="val 90905"/>
              <a:gd name="adj2" fmla="val 231061"/>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ja-JP" dirty="0" smtClean="0"/>
              <a:t>TF1</a:t>
            </a:r>
            <a:r>
              <a:rPr lang="en-US" altLang="ja-JP" dirty="0"/>
              <a:t>: Tysabri (Natalizumab)</a:t>
            </a:r>
            <a:endParaRPr lang="ja-JP" altLang="ja-JP" dirty="0"/>
          </a:p>
        </p:txBody>
      </p:sp>
      <p:sp>
        <p:nvSpPr>
          <p:cNvPr id="291" name="角丸四角形吹き出し 290"/>
          <p:cNvSpPr/>
          <p:nvPr/>
        </p:nvSpPr>
        <p:spPr>
          <a:xfrm>
            <a:off x="1496567" y="3795982"/>
            <a:ext cx="2952070" cy="304994"/>
          </a:xfrm>
          <a:prstGeom prst="wedgeRoundRectCallout">
            <a:avLst>
              <a:gd name="adj1" fmla="val 90200"/>
              <a:gd name="adj2" fmla="val 78977"/>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ja-JP" dirty="0" smtClean="0"/>
              <a:t>TF2</a:t>
            </a:r>
            <a:r>
              <a:rPr lang="en-US" altLang="ja-JP" dirty="0"/>
              <a:t>: </a:t>
            </a:r>
            <a:r>
              <a:rPr lang="en-US" altLang="ja-JP" dirty="0" err="1"/>
              <a:t>Telithromycin</a:t>
            </a:r>
            <a:endParaRPr lang="ja-JP" altLang="ja-JP" dirty="0"/>
          </a:p>
        </p:txBody>
      </p:sp>
      <p:sp>
        <p:nvSpPr>
          <p:cNvPr id="292" name="角丸四角形吹き出し 291"/>
          <p:cNvSpPr/>
          <p:nvPr/>
        </p:nvSpPr>
        <p:spPr>
          <a:xfrm>
            <a:off x="1515123" y="4319018"/>
            <a:ext cx="2933513" cy="304994"/>
          </a:xfrm>
          <a:prstGeom prst="wedgeRoundRectCallout">
            <a:avLst>
              <a:gd name="adj1" fmla="val 90753"/>
              <a:gd name="adj2" fmla="val 20512"/>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ja-JP" dirty="0" smtClean="0"/>
              <a:t>TF3: </a:t>
            </a:r>
            <a:r>
              <a:rPr lang="en-US" altLang="ja-JP" dirty="0"/>
              <a:t>Acomplia (</a:t>
            </a:r>
            <a:r>
              <a:rPr lang="en-US" altLang="ja-JP" dirty="0" err="1"/>
              <a:t>Rimonabant</a:t>
            </a:r>
            <a:r>
              <a:rPr lang="en-US" altLang="ja-JP" dirty="0"/>
              <a:t>)</a:t>
            </a:r>
            <a:endParaRPr lang="ja-JP" altLang="ja-JP" dirty="0"/>
          </a:p>
        </p:txBody>
      </p:sp>
      <p:sp>
        <p:nvSpPr>
          <p:cNvPr id="295" name="角丸四角形吹き出し 294"/>
          <p:cNvSpPr/>
          <p:nvPr/>
        </p:nvSpPr>
        <p:spPr>
          <a:xfrm>
            <a:off x="2550947" y="6179682"/>
            <a:ext cx="1898603" cy="304994"/>
          </a:xfrm>
          <a:prstGeom prst="wedgeRoundRectCallout">
            <a:avLst>
              <a:gd name="adj1" fmla="val 113641"/>
              <a:gd name="adj2" fmla="val -20779"/>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ja-JP" dirty="0" smtClean="0"/>
              <a:t>TF4: Rosiglitazone</a:t>
            </a:r>
            <a:endParaRPr lang="ja-JP" altLang="ja-JP" dirty="0"/>
          </a:p>
        </p:txBody>
      </p:sp>
      <p:sp>
        <p:nvSpPr>
          <p:cNvPr id="296" name="角丸四角形吹き出し 295"/>
          <p:cNvSpPr/>
          <p:nvPr/>
        </p:nvSpPr>
        <p:spPr>
          <a:xfrm>
            <a:off x="2570171" y="5829427"/>
            <a:ext cx="1879362" cy="304994"/>
          </a:xfrm>
          <a:prstGeom prst="wedgeRoundRectCallout">
            <a:avLst>
              <a:gd name="adj1" fmla="val 113821"/>
              <a:gd name="adj2" fmla="val -20694"/>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ja-JP" dirty="0" smtClean="0"/>
              <a:t>TF3: Warfarin</a:t>
            </a:r>
            <a:endParaRPr lang="ja-JP" altLang="ja-JP" dirty="0"/>
          </a:p>
        </p:txBody>
      </p:sp>
      <p:sp>
        <p:nvSpPr>
          <p:cNvPr id="298" name="角丸四角形吹き出し 297"/>
          <p:cNvSpPr/>
          <p:nvPr/>
        </p:nvSpPr>
        <p:spPr>
          <a:xfrm>
            <a:off x="1515123" y="4725144"/>
            <a:ext cx="2914920" cy="304994"/>
          </a:xfrm>
          <a:prstGeom prst="wedgeRoundRectCallout">
            <a:avLst>
              <a:gd name="adj1" fmla="val 91096"/>
              <a:gd name="adj2" fmla="val -29437"/>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ja-JP" dirty="0" smtClean="0"/>
              <a:t>TF4: Raptiva (</a:t>
            </a:r>
            <a:r>
              <a:rPr lang="en-US" altLang="ja-JP" dirty="0" err="1" smtClean="0"/>
              <a:t>Efalizumab</a:t>
            </a:r>
            <a:r>
              <a:rPr lang="en-US" altLang="ja-JP" dirty="0"/>
              <a:t>)</a:t>
            </a:r>
            <a:endParaRPr lang="ja-JP" altLang="ja-JP" dirty="0"/>
          </a:p>
        </p:txBody>
      </p:sp>
      <p:sp>
        <p:nvSpPr>
          <p:cNvPr id="2" name="スライド番号プレースホルダー 1"/>
          <p:cNvSpPr>
            <a:spLocks noGrp="1"/>
          </p:cNvSpPr>
          <p:nvPr>
            <p:ph type="sldNum" sz="quarter" idx="12"/>
          </p:nvPr>
        </p:nvSpPr>
        <p:spPr>
          <a:xfrm>
            <a:off x="6957322" y="6520610"/>
            <a:ext cx="2133600" cy="365125"/>
          </a:xfrm>
        </p:spPr>
        <p:txBody>
          <a:bodyPr/>
          <a:lstStyle/>
          <a:p>
            <a:fld id="{E7CEEA55-ED35-4668-9ACA-57B39DB1A3E8}" type="slidenum">
              <a:rPr lang="ja-JP" altLang="en-US" smtClean="0">
                <a:solidFill>
                  <a:prstClr val="black">
                    <a:tint val="75000"/>
                  </a:prstClr>
                </a:solidFill>
              </a:rPr>
              <a:t>67</a:t>
            </a:fld>
            <a:endParaRPr lang="ja-JP" altLang="en-US" dirty="0">
              <a:solidFill>
                <a:prstClr val="black">
                  <a:tint val="75000"/>
                </a:prstClr>
              </a:solidFill>
            </a:endParaRPr>
          </a:p>
        </p:txBody>
      </p:sp>
      <p:sp>
        <p:nvSpPr>
          <p:cNvPr id="3" name="正方形/長方形 2"/>
          <p:cNvSpPr/>
          <p:nvPr/>
        </p:nvSpPr>
        <p:spPr>
          <a:xfrm>
            <a:off x="5637272" y="4655049"/>
            <a:ext cx="895683" cy="212738"/>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3" name="テキスト ボックス 302"/>
          <p:cNvSpPr txBox="1"/>
          <p:nvPr/>
        </p:nvSpPr>
        <p:spPr>
          <a:xfrm>
            <a:off x="5348469" y="1403484"/>
            <a:ext cx="1383771" cy="369332"/>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ベネフィットリスク</a:t>
            </a:r>
            <a:r>
              <a:rPr lang="ja-JP" altLang="en-US" dirty="0" smtClean="0"/>
              <a:t>評価及びその</a:t>
            </a:r>
            <a:r>
              <a:rPr lang="ja-JP" altLang="en-US" dirty="0"/>
              <a:t>結果の提示方法</a:t>
            </a:r>
          </a:p>
        </p:txBody>
      </p:sp>
      <p:sp>
        <p:nvSpPr>
          <p:cNvPr id="11" name="object 8"/>
          <p:cNvSpPr txBox="1"/>
          <p:nvPr/>
        </p:nvSpPr>
        <p:spPr>
          <a:xfrm>
            <a:off x="5735803" y="533823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1</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Tysabri </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07" name="object 5"/>
          <p:cNvSpPr/>
          <p:nvPr/>
        </p:nvSpPr>
        <p:spPr>
          <a:xfrm>
            <a:off x="5748342" y="5948894"/>
            <a:ext cx="877823" cy="21488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308" name="object 7"/>
          <p:cNvSpPr/>
          <p:nvPr/>
        </p:nvSpPr>
        <p:spPr>
          <a:xfrm>
            <a:off x="5683577" y="5872210"/>
            <a:ext cx="834702" cy="184125"/>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310" name="object 11"/>
          <p:cNvSpPr/>
          <p:nvPr/>
        </p:nvSpPr>
        <p:spPr>
          <a:xfrm>
            <a:off x="5537162" y="622938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11" name="object 12"/>
          <p:cNvSpPr/>
          <p:nvPr/>
        </p:nvSpPr>
        <p:spPr>
          <a:xfrm>
            <a:off x="5719285" y="6189686"/>
            <a:ext cx="877823" cy="214883"/>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312" name="object 13"/>
          <p:cNvSpPr/>
          <p:nvPr/>
        </p:nvSpPr>
        <p:spPr>
          <a:xfrm>
            <a:off x="5691849" y="6211023"/>
            <a:ext cx="656834" cy="242313"/>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313" name="object 14"/>
          <p:cNvSpPr/>
          <p:nvPr/>
        </p:nvSpPr>
        <p:spPr>
          <a:xfrm>
            <a:off x="5672346" y="6113129"/>
            <a:ext cx="874991" cy="212902"/>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315" name="object 8"/>
          <p:cNvSpPr txBox="1"/>
          <p:nvPr/>
        </p:nvSpPr>
        <p:spPr>
          <a:xfrm>
            <a:off x="5711121" y="5913566"/>
            <a:ext cx="841926"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3</a:t>
            </a:r>
            <a:r>
              <a:rPr sz="700" dirty="0" smtClean="0">
                <a:solidFill>
                  <a:prstClr val="black"/>
                </a:solidFill>
                <a:latin typeface="Verdana"/>
                <a:cs typeface="Verdana"/>
              </a:rPr>
              <a:t>:</a:t>
            </a:r>
            <a:r>
              <a:rPr sz="700" spc="-10" dirty="0" smtClean="0">
                <a:solidFill>
                  <a:prstClr val="black"/>
                </a:solidFill>
                <a:latin typeface="Verdana"/>
                <a:cs typeface="Verdana"/>
              </a:rPr>
              <a:t> </a:t>
            </a:r>
            <a:r>
              <a:rPr sz="700" spc="-5" dirty="0">
                <a:solidFill>
                  <a:prstClr val="black"/>
                </a:solidFill>
                <a:latin typeface="Verdana"/>
                <a:cs typeface="Verdana"/>
              </a:rPr>
              <a:t>Warfar</a:t>
            </a:r>
            <a:r>
              <a:rPr sz="700" spc="5" dirty="0">
                <a:solidFill>
                  <a:prstClr val="black"/>
                </a:solidFill>
                <a:latin typeface="Verdana"/>
                <a:cs typeface="Verdana"/>
              </a:rPr>
              <a:t>i</a:t>
            </a:r>
            <a:r>
              <a:rPr sz="700" dirty="0">
                <a:solidFill>
                  <a:prstClr val="black"/>
                </a:solidFill>
                <a:latin typeface="Verdana"/>
                <a:cs typeface="Verdana"/>
              </a:rPr>
              <a:t>n</a:t>
            </a:r>
          </a:p>
        </p:txBody>
      </p:sp>
      <p:sp>
        <p:nvSpPr>
          <p:cNvPr id="316" name="object 8"/>
          <p:cNvSpPr txBox="1"/>
          <p:nvPr/>
        </p:nvSpPr>
        <p:spPr>
          <a:xfrm>
            <a:off x="5693798" y="6181666"/>
            <a:ext cx="924743"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4</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Rosiglitazone</a:t>
            </a:r>
            <a:endParaRPr sz="700" dirty="0">
              <a:solidFill>
                <a:prstClr val="black"/>
              </a:solidFill>
              <a:latin typeface="Verdana"/>
              <a:cs typeface="Verdana"/>
            </a:endParaRPr>
          </a:p>
        </p:txBody>
      </p:sp>
      <p:sp>
        <p:nvSpPr>
          <p:cNvPr id="317" name="object 8"/>
          <p:cNvSpPr txBox="1"/>
          <p:nvPr/>
        </p:nvSpPr>
        <p:spPr>
          <a:xfrm>
            <a:off x="5724128" y="558982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sz="700" spc="-5" dirty="0" smtClean="0">
                <a:solidFill>
                  <a:prstClr val="black"/>
                </a:solidFill>
                <a:latin typeface="Verdana"/>
                <a:cs typeface="Verdana"/>
              </a:rPr>
              <a:t>2</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Acomplia</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18" name="角丸四角形吹き出し 317"/>
          <p:cNvSpPr/>
          <p:nvPr/>
        </p:nvSpPr>
        <p:spPr>
          <a:xfrm>
            <a:off x="1535874" y="5106672"/>
            <a:ext cx="2912762" cy="304994"/>
          </a:xfrm>
          <a:prstGeom prst="wedgeRoundRectCallout">
            <a:avLst>
              <a:gd name="adj1" fmla="val 90312"/>
              <a:gd name="adj2" fmla="val 52873"/>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ja-JP" dirty="0" smtClean="0"/>
              <a:t>TF1</a:t>
            </a:r>
            <a:r>
              <a:rPr lang="en-US" altLang="ja-JP" dirty="0"/>
              <a:t>: Tysabri </a:t>
            </a:r>
            <a:r>
              <a:rPr lang="en-US" altLang="ja-JP" dirty="0" smtClean="0"/>
              <a:t>follow up</a:t>
            </a:r>
            <a:endParaRPr lang="ja-JP" altLang="ja-JP" dirty="0"/>
          </a:p>
        </p:txBody>
      </p:sp>
      <p:sp>
        <p:nvSpPr>
          <p:cNvPr id="319" name="角丸四角形吹き出し 318"/>
          <p:cNvSpPr/>
          <p:nvPr/>
        </p:nvSpPr>
        <p:spPr>
          <a:xfrm>
            <a:off x="1530126" y="5472616"/>
            <a:ext cx="2924258" cy="304994"/>
          </a:xfrm>
          <a:prstGeom prst="wedgeRoundRectCallout">
            <a:avLst>
              <a:gd name="adj1" fmla="val 90348"/>
              <a:gd name="adj2" fmla="val 3081"/>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ja-JP" dirty="0" smtClean="0"/>
              <a:t>TF2: </a:t>
            </a:r>
            <a:r>
              <a:rPr lang="en-US" altLang="ja-JP" dirty="0"/>
              <a:t>Acomplia follow up</a:t>
            </a:r>
          </a:p>
        </p:txBody>
      </p:sp>
      <p:sp>
        <p:nvSpPr>
          <p:cNvPr id="304" name="テキスト ボックス 303"/>
          <p:cNvSpPr txBox="1"/>
          <p:nvPr/>
        </p:nvSpPr>
        <p:spPr>
          <a:xfrm>
            <a:off x="141707" y="6567155"/>
            <a:ext cx="7520113"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http://</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www.imi-protect.eu/documents/PROTECT4thPeriodicReport_Sep2012-Aug2013.pdf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175869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8"/>
                                        </p:tgtEl>
                                        <p:attrNameLst>
                                          <p:attrName>style.visibility</p:attrName>
                                        </p:attrNameLst>
                                      </p:cBhvr>
                                      <p:to>
                                        <p:strVal val="visible"/>
                                      </p:to>
                                    </p:set>
                                  </p:childTnLst>
                                </p:cTn>
                              </p:par>
                              <p:par>
                                <p:cTn id="47" presetID="10" presetClass="entr" presetSubtype="0" fill="hold" grpId="0" nodeType="with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 grpId="0" animBg="1"/>
      <p:bldP spid="288" grpId="0" animBg="1"/>
      <p:bldP spid="289" grpId="0" animBg="1"/>
      <p:bldP spid="290" grpId="0" animBg="1"/>
      <p:bldP spid="291" grpId="0" animBg="1"/>
      <p:bldP spid="292" grpId="0" animBg="1"/>
      <p:bldP spid="295" grpId="0" animBg="1"/>
      <p:bldP spid="296" grpId="0" animBg="1"/>
      <p:bldP spid="298" grpId="0" animBg="1"/>
      <p:bldP spid="3" grpId="0" animBg="1"/>
      <p:bldP spid="318" grpId="0" animBg="1"/>
      <p:bldP spid="31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object 9"/>
          <p:cNvSpPr/>
          <p:nvPr/>
        </p:nvSpPr>
        <p:spPr>
          <a:xfrm flipH="1">
            <a:off x="5483777" y="5224331"/>
            <a:ext cx="45719" cy="995249"/>
          </a:xfrm>
          <a:custGeom>
            <a:avLst/>
            <a:gdLst/>
            <a:ahLst/>
            <a:cxnLst/>
            <a:rect l="l" t="t" r="r" b="b"/>
            <a:pathLst>
              <a:path h="714375">
                <a:moveTo>
                  <a:pt x="0" y="0"/>
                </a:moveTo>
                <a:lnTo>
                  <a:pt x="0" y="71434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ject 3"/>
          <p:cNvSpPr/>
          <p:nvPr/>
        </p:nvSpPr>
        <p:spPr>
          <a:xfrm>
            <a:off x="4092" y="5689"/>
            <a:ext cx="2454297" cy="655633"/>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4"/>
          <p:cNvSpPr/>
          <p:nvPr/>
        </p:nvSpPr>
        <p:spPr>
          <a:xfrm>
            <a:off x="2454275" y="50"/>
            <a:ext cx="6689725" cy="657225"/>
          </a:xfrm>
          <a:custGeom>
            <a:avLst/>
            <a:gdLst/>
            <a:ahLst/>
            <a:cxnLst/>
            <a:rect l="l" t="t" r="r" b="b"/>
            <a:pathLst>
              <a:path w="6689725" h="657225">
                <a:moveTo>
                  <a:pt x="0" y="657225"/>
                </a:moveTo>
                <a:lnTo>
                  <a:pt x="6689725" y="657225"/>
                </a:lnTo>
                <a:lnTo>
                  <a:pt x="6689725" y="0"/>
                </a:lnTo>
                <a:lnTo>
                  <a:pt x="0" y="0"/>
                </a:lnTo>
                <a:lnTo>
                  <a:pt x="0" y="657225"/>
                </a:lnTo>
                <a:close/>
              </a:path>
            </a:pathLst>
          </a:custGeom>
          <a:solidFill>
            <a:srgbClr val="DEF3F7"/>
          </a:solidFill>
        </p:spPr>
        <p:txBody>
          <a:bodyPr wrap="square" lIns="0" tIns="0" rIns="0" bIns="0" rtlCol="0"/>
          <a:lstStyle/>
          <a:p>
            <a:pPr>
              <a:defRPr/>
            </a:pPr>
            <a:endParaRPr kumimoji="0" kern="0" smtClean="0">
              <a:solidFill>
                <a:prstClr val="black"/>
              </a:solidFill>
            </a:endParaRPr>
          </a:p>
        </p:txBody>
      </p:sp>
      <p:sp>
        <p:nvSpPr>
          <p:cNvPr id="19" name="object 16"/>
          <p:cNvSpPr/>
          <p:nvPr/>
        </p:nvSpPr>
        <p:spPr>
          <a:xfrm>
            <a:off x="680619" y="1621748"/>
            <a:ext cx="7836534" cy="0"/>
          </a:xfrm>
          <a:custGeom>
            <a:avLst/>
            <a:gdLst/>
            <a:ahLst/>
            <a:cxnLst/>
            <a:rect l="l" t="t" r="r" b="b"/>
            <a:pathLst>
              <a:path w="7836534">
                <a:moveTo>
                  <a:pt x="0" y="0"/>
                </a:moveTo>
                <a:lnTo>
                  <a:pt x="7836344"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 name="object 17"/>
          <p:cNvSpPr/>
          <p:nvPr/>
        </p:nvSpPr>
        <p:spPr>
          <a:xfrm>
            <a:off x="1916607"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 name="object 18"/>
          <p:cNvSpPr/>
          <p:nvPr/>
        </p:nvSpPr>
        <p:spPr>
          <a:xfrm>
            <a:off x="3316008"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2" name="object 19"/>
          <p:cNvSpPr/>
          <p:nvPr/>
        </p:nvSpPr>
        <p:spPr>
          <a:xfrm>
            <a:off x="469312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 name="object 20"/>
          <p:cNvSpPr/>
          <p:nvPr/>
        </p:nvSpPr>
        <p:spPr>
          <a:xfrm>
            <a:off x="593505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 name="object 21"/>
          <p:cNvSpPr/>
          <p:nvPr/>
        </p:nvSpPr>
        <p:spPr>
          <a:xfrm>
            <a:off x="7269090"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5" name="object 22"/>
          <p:cNvSpPr/>
          <p:nvPr/>
        </p:nvSpPr>
        <p:spPr>
          <a:xfrm>
            <a:off x="8522906"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 name="object 23"/>
          <p:cNvSpPr/>
          <p:nvPr/>
        </p:nvSpPr>
        <p:spPr>
          <a:xfrm>
            <a:off x="4577251" y="1160920"/>
            <a:ext cx="0" cy="458470"/>
          </a:xfrm>
          <a:custGeom>
            <a:avLst/>
            <a:gdLst/>
            <a:ahLst/>
            <a:cxnLst/>
            <a:rect l="l" t="t" r="r" b="b"/>
            <a:pathLst>
              <a:path h="458469">
                <a:moveTo>
                  <a:pt x="0" y="458025"/>
                </a:moveTo>
                <a:lnTo>
                  <a:pt x="0"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 name="object 24"/>
          <p:cNvSpPr/>
          <p:nvPr/>
        </p:nvSpPr>
        <p:spPr>
          <a:xfrm>
            <a:off x="3305556" y="728468"/>
            <a:ext cx="2700527" cy="638555"/>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28" name="object 25"/>
          <p:cNvSpPr/>
          <p:nvPr/>
        </p:nvSpPr>
        <p:spPr>
          <a:xfrm>
            <a:off x="3380232" y="690372"/>
            <a:ext cx="2586227" cy="739127"/>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29" name="object 26"/>
          <p:cNvSpPr/>
          <p:nvPr/>
        </p:nvSpPr>
        <p:spPr>
          <a:xfrm>
            <a:off x="3229851" y="652462"/>
            <a:ext cx="2696298" cy="635914"/>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30" name="object 27"/>
          <p:cNvSpPr txBox="1"/>
          <p:nvPr/>
        </p:nvSpPr>
        <p:spPr>
          <a:xfrm>
            <a:off x="3360252" y="671634"/>
            <a:ext cx="2433955" cy="617855"/>
          </a:xfrm>
          <a:prstGeom prst="rect">
            <a:avLst/>
          </a:prstGeom>
        </p:spPr>
        <p:txBody>
          <a:bodyPr vert="horz" wrap="square" lIns="0" tIns="0" rIns="0" bIns="0" rtlCol="0">
            <a:spAutoFit/>
          </a:bodyPr>
          <a:lstStyle/>
          <a:p>
            <a:pPr algn="ctr"/>
            <a:r>
              <a:rPr sz="1200" b="1" dirty="0">
                <a:solidFill>
                  <a:prstClr val="black"/>
                </a:solidFill>
                <a:latin typeface="Verdana"/>
                <a:cs typeface="Verdana"/>
              </a:rPr>
              <a:t>St</a:t>
            </a:r>
            <a:r>
              <a:rPr sz="1200" b="1" spc="-5" dirty="0">
                <a:solidFill>
                  <a:prstClr val="black"/>
                </a:solidFill>
                <a:latin typeface="Verdana"/>
                <a:cs typeface="Verdana"/>
              </a:rPr>
              <a:t>ee</a:t>
            </a:r>
            <a:r>
              <a:rPr sz="1200" b="1" dirty="0">
                <a:solidFill>
                  <a:prstClr val="black"/>
                </a:solidFill>
                <a:latin typeface="Verdana"/>
                <a:cs typeface="Verdana"/>
              </a:rPr>
              <a:t>r</a:t>
            </a:r>
            <a:r>
              <a:rPr sz="1200" b="1" spc="-5" dirty="0">
                <a:solidFill>
                  <a:prstClr val="black"/>
                </a:solidFill>
                <a:latin typeface="Verdana"/>
                <a:cs typeface="Verdana"/>
              </a:rPr>
              <a:t>in</a:t>
            </a:r>
            <a:r>
              <a:rPr sz="1200" b="1" dirty="0">
                <a:solidFill>
                  <a:prstClr val="black"/>
                </a:solidFill>
                <a:latin typeface="Verdana"/>
                <a:cs typeface="Verdana"/>
              </a:rPr>
              <a:t>g</a:t>
            </a:r>
            <a:r>
              <a:rPr sz="1200" b="1" spc="10" dirty="0">
                <a:solidFill>
                  <a:prstClr val="black"/>
                </a:solidFill>
                <a:latin typeface="Verdana"/>
                <a:cs typeface="Verdana"/>
              </a:rPr>
              <a:t> </a:t>
            </a:r>
            <a:r>
              <a:rPr sz="1200" b="1" spc="-5" dirty="0">
                <a:solidFill>
                  <a:prstClr val="black"/>
                </a:solidFill>
                <a:latin typeface="Verdana"/>
                <a:cs typeface="Verdana"/>
              </a:rPr>
              <a:t>C</a:t>
            </a:r>
            <a:r>
              <a:rPr sz="1200" b="1" dirty="0">
                <a:solidFill>
                  <a:prstClr val="black"/>
                </a:solidFill>
                <a:latin typeface="Verdana"/>
                <a:cs typeface="Verdana"/>
              </a:rPr>
              <a:t>omm</a:t>
            </a:r>
            <a:r>
              <a:rPr sz="1200" b="1" spc="-5" dirty="0">
                <a:solidFill>
                  <a:prstClr val="black"/>
                </a:solidFill>
                <a:latin typeface="Verdana"/>
                <a:cs typeface="Verdana"/>
              </a:rPr>
              <a:t>i</a:t>
            </a:r>
            <a:r>
              <a:rPr sz="1200" b="1" dirty="0">
                <a:solidFill>
                  <a:prstClr val="black"/>
                </a:solidFill>
                <a:latin typeface="Verdana"/>
                <a:cs typeface="Verdana"/>
              </a:rPr>
              <a:t>tt</a:t>
            </a:r>
            <a:r>
              <a:rPr sz="1200" b="1" spc="-5" dirty="0">
                <a:solidFill>
                  <a:prstClr val="black"/>
                </a:solidFill>
                <a:latin typeface="Verdana"/>
                <a:cs typeface="Verdana"/>
              </a:rPr>
              <a:t>ee</a:t>
            </a:r>
            <a:endParaRPr sz="1200">
              <a:solidFill>
                <a:prstClr val="black"/>
              </a:solidFill>
              <a:latin typeface="Verdana"/>
              <a:cs typeface="Verdana"/>
            </a:endParaRPr>
          </a:p>
          <a:p>
            <a:pPr algn="ctr">
              <a:spcBef>
                <a:spcPts val="215"/>
              </a:spcBef>
            </a:pPr>
            <a:r>
              <a:rPr sz="900" spc="-5" dirty="0">
                <a:solidFill>
                  <a:prstClr val="black"/>
                </a:solidFill>
                <a:latin typeface="Verdana"/>
                <a:cs typeface="Verdana"/>
              </a:rPr>
              <a:t>(</a:t>
            </a:r>
            <a:r>
              <a:rPr sz="900" dirty="0">
                <a:solidFill>
                  <a:prstClr val="black"/>
                </a:solidFill>
                <a:latin typeface="Verdana"/>
                <a:cs typeface="Verdana"/>
              </a:rPr>
              <a:t>Dep</a:t>
            </a:r>
            <a:r>
              <a:rPr sz="900" spc="-10" dirty="0">
                <a:solidFill>
                  <a:prstClr val="black"/>
                </a:solidFill>
                <a:latin typeface="Verdana"/>
                <a:cs typeface="Verdana"/>
              </a:rPr>
              <a:t>u</a:t>
            </a:r>
            <a:r>
              <a:rPr sz="900" spc="5" dirty="0">
                <a:solidFill>
                  <a:prstClr val="black"/>
                </a:solidFill>
                <a:latin typeface="Verdana"/>
                <a:cs typeface="Verdana"/>
              </a:rPr>
              <a:t>t</a:t>
            </a:r>
            <a:r>
              <a:rPr sz="900" spc="-5" dirty="0">
                <a:solidFill>
                  <a:prstClr val="black"/>
                </a:solidFill>
                <a:latin typeface="Verdana"/>
                <a:cs typeface="Verdana"/>
              </a:rPr>
              <a:t>y</a:t>
            </a:r>
            <a:r>
              <a:rPr sz="900" dirty="0">
                <a:solidFill>
                  <a:prstClr val="black"/>
                </a:solidFill>
                <a:latin typeface="Verdana"/>
                <a:cs typeface="Verdana"/>
              </a:rPr>
              <a:t>)</a:t>
            </a:r>
            <a:r>
              <a:rPr sz="900" spc="5"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to</a:t>
            </a:r>
            <a:r>
              <a:rPr sz="900" dirty="0">
                <a:solidFill>
                  <a:prstClr val="black"/>
                </a:solidFill>
                <a:latin typeface="Verdana"/>
                <a:cs typeface="Verdana"/>
              </a:rPr>
              <a:t>r</a:t>
            </a:r>
            <a:r>
              <a:rPr sz="900" spc="-20" dirty="0">
                <a:solidFill>
                  <a:prstClr val="black"/>
                </a:solidFill>
                <a:latin typeface="Verdana"/>
                <a:cs typeface="Verdana"/>
              </a:rPr>
              <a:t> </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l</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30" dirty="0">
                <a:solidFill>
                  <a:prstClr val="black"/>
                </a:solidFill>
                <a:latin typeface="Verdana"/>
                <a:cs typeface="Verdana"/>
              </a:rPr>
              <a:t> </a:t>
            </a:r>
            <a:r>
              <a:rPr sz="900" spc="-5" dirty="0">
                <a:solidFill>
                  <a:prstClr val="black"/>
                </a:solidFill>
                <a:latin typeface="Verdana"/>
                <a:cs typeface="Verdana"/>
              </a:rPr>
              <a:t>a</a:t>
            </a:r>
            <a:r>
              <a:rPr sz="900" spc="5" dirty="0">
                <a:solidFill>
                  <a:prstClr val="black"/>
                </a:solidFill>
                <a:latin typeface="Verdana"/>
                <a:cs typeface="Verdana"/>
              </a:rPr>
              <a:t>lt</a:t>
            </a:r>
            <a:r>
              <a:rPr sz="900" dirty="0">
                <a:solidFill>
                  <a:prstClr val="black"/>
                </a:solidFill>
                <a:latin typeface="Verdana"/>
                <a:cs typeface="Verdana"/>
              </a:rPr>
              <a:t>e</a:t>
            </a:r>
            <a:r>
              <a:rPr sz="900" spc="-5" dirty="0">
                <a:solidFill>
                  <a:prstClr val="black"/>
                </a:solidFill>
                <a:latin typeface="Verdana"/>
                <a:cs typeface="Verdana"/>
              </a:rPr>
              <a:t>r</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es</a:t>
            </a:r>
            <a:endParaRPr sz="900">
              <a:solidFill>
                <a:prstClr val="black"/>
              </a:solidFill>
              <a:latin typeface="Verdana"/>
              <a:cs typeface="Verdana"/>
            </a:endParaRPr>
          </a:p>
          <a:p>
            <a:pPr marL="635" algn="ctr"/>
            <a:r>
              <a:rPr sz="900" dirty="0">
                <a:solidFill>
                  <a:prstClr val="black"/>
                </a:solidFill>
                <a:latin typeface="Verdana"/>
                <a:cs typeface="Verdana"/>
              </a:rPr>
              <a:t>&amp;</a:t>
            </a:r>
            <a:endParaRPr sz="900">
              <a:solidFill>
                <a:prstClr val="black"/>
              </a:solidFill>
              <a:latin typeface="Verdana"/>
              <a:cs typeface="Verdana"/>
            </a:endParaRPr>
          </a:p>
          <a:p>
            <a:pPr algn="ctr"/>
            <a:r>
              <a:rPr sz="900" spc="-5" dirty="0">
                <a:solidFill>
                  <a:prstClr val="black"/>
                </a:solidFill>
                <a:latin typeface="Verdana"/>
                <a:cs typeface="Verdana"/>
              </a:rPr>
              <a:t>W</a:t>
            </a:r>
            <a:r>
              <a:rPr sz="900" dirty="0">
                <a:solidFill>
                  <a:prstClr val="black"/>
                </a:solidFill>
                <a:latin typeface="Verdana"/>
                <a:cs typeface="Verdana"/>
              </a:rPr>
              <a:t>P</a:t>
            </a:r>
            <a:r>
              <a:rPr sz="900" spc="-1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a:t>
            </a:r>
            <a:r>
              <a:rPr sz="900" spc="-5" dirty="0">
                <a:solidFill>
                  <a:prstClr val="black"/>
                </a:solidFill>
                <a:latin typeface="Verdana"/>
                <a:cs typeface="Verdana"/>
              </a:rPr>
              <a:t>-</a:t>
            </a:r>
            <a:r>
              <a:rPr sz="900" spc="5" dirty="0">
                <a:solidFill>
                  <a:prstClr val="black"/>
                </a:solidFill>
                <a:latin typeface="Verdana"/>
                <a:cs typeface="Verdana"/>
              </a:rPr>
              <a:t>l</a:t>
            </a:r>
            <a:r>
              <a:rPr sz="900" dirty="0">
                <a:solidFill>
                  <a:prstClr val="black"/>
                </a:solidFill>
                <a:latin typeface="Verdana"/>
                <a:cs typeface="Verdana"/>
              </a:rPr>
              <a:t>e</a:t>
            </a:r>
            <a:r>
              <a:rPr sz="900" spc="-5" dirty="0">
                <a:solidFill>
                  <a:prstClr val="black"/>
                </a:solidFill>
                <a:latin typeface="Verdana"/>
                <a:cs typeface="Verdana"/>
              </a:rPr>
              <a:t>a</a:t>
            </a:r>
            <a:r>
              <a:rPr sz="900" dirty="0">
                <a:solidFill>
                  <a:prstClr val="black"/>
                </a:solidFill>
                <a:latin typeface="Verdana"/>
                <a:cs typeface="Verdana"/>
              </a:rPr>
              <a:t>de</a:t>
            </a:r>
            <a:r>
              <a:rPr sz="900" spc="-5" dirty="0">
                <a:solidFill>
                  <a:prstClr val="black"/>
                </a:solidFill>
                <a:latin typeface="Verdana"/>
                <a:cs typeface="Verdana"/>
              </a:rPr>
              <a:t>r</a:t>
            </a:r>
            <a:r>
              <a:rPr sz="900" dirty="0">
                <a:solidFill>
                  <a:prstClr val="black"/>
                </a:solidFill>
                <a:latin typeface="Verdana"/>
                <a:cs typeface="Verdana"/>
              </a:rPr>
              <a:t>s</a:t>
            </a:r>
            <a:endParaRPr sz="900">
              <a:solidFill>
                <a:prstClr val="black"/>
              </a:solidFill>
              <a:latin typeface="Verdana"/>
              <a:cs typeface="Verdana"/>
            </a:endParaRPr>
          </a:p>
        </p:txBody>
      </p:sp>
      <p:sp>
        <p:nvSpPr>
          <p:cNvPr id="31" name="object 28"/>
          <p:cNvSpPr/>
          <p:nvPr/>
        </p:nvSpPr>
        <p:spPr>
          <a:xfrm>
            <a:off x="1337238" y="2312290"/>
            <a:ext cx="0" cy="1280795"/>
          </a:xfrm>
          <a:custGeom>
            <a:avLst/>
            <a:gdLst/>
            <a:ahLst/>
            <a:cxnLst/>
            <a:rect l="l" t="t" r="r" b="b"/>
            <a:pathLst>
              <a:path h="1280795">
                <a:moveTo>
                  <a:pt x="0" y="0"/>
                </a:moveTo>
                <a:lnTo>
                  <a:pt x="0" y="128023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 name="object 29"/>
          <p:cNvSpPr/>
          <p:nvPr/>
        </p:nvSpPr>
        <p:spPr>
          <a:xfrm>
            <a:off x="1346151" y="2623243"/>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3" name="object 30"/>
          <p:cNvSpPr/>
          <p:nvPr/>
        </p:nvSpPr>
        <p:spPr>
          <a:xfrm>
            <a:off x="1337238" y="3057458"/>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 name="object 31"/>
          <p:cNvSpPr/>
          <p:nvPr/>
        </p:nvSpPr>
        <p:spPr>
          <a:xfrm>
            <a:off x="1331296" y="3577116"/>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 name="object 32"/>
          <p:cNvSpPr/>
          <p:nvPr/>
        </p:nvSpPr>
        <p:spPr>
          <a:xfrm>
            <a:off x="1469133" y="2572502"/>
            <a:ext cx="1153667" cy="257555"/>
          </a:xfrm>
          <a:prstGeom prst="rect">
            <a:avLst/>
          </a:prstGeom>
          <a:blipFill>
            <a:blip r:embed="rId8" cstate="print"/>
            <a:stretch>
              <a:fillRect/>
            </a:stretch>
          </a:blipFill>
        </p:spPr>
        <p:txBody>
          <a:bodyPr wrap="square" lIns="0" tIns="0" rIns="0" bIns="0" rtlCol="0"/>
          <a:lstStyle/>
          <a:p>
            <a:pPr>
              <a:defRPr/>
            </a:pPr>
            <a:endParaRPr kumimoji="0" kern="0" smtClean="0">
              <a:solidFill>
                <a:prstClr val="black"/>
              </a:solidFill>
            </a:endParaRPr>
          </a:p>
        </p:txBody>
      </p:sp>
      <p:sp>
        <p:nvSpPr>
          <p:cNvPr id="36" name="object 33"/>
          <p:cNvSpPr/>
          <p:nvPr/>
        </p:nvSpPr>
        <p:spPr>
          <a:xfrm>
            <a:off x="1491995" y="2596886"/>
            <a:ext cx="1146047" cy="242315"/>
          </a:xfrm>
          <a:prstGeom prst="rect">
            <a:avLst/>
          </a:prstGeom>
          <a:blipFill>
            <a:blip r:embed="rId9" cstate="print"/>
            <a:stretch>
              <a:fillRect/>
            </a:stretch>
          </a:blipFill>
        </p:spPr>
        <p:txBody>
          <a:bodyPr wrap="square" lIns="0" tIns="0" rIns="0" bIns="0" rtlCol="0"/>
          <a:lstStyle/>
          <a:p>
            <a:pPr>
              <a:defRPr/>
            </a:pPr>
            <a:endParaRPr kumimoji="0" kern="0" smtClean="0">
              <a:solidFill>
                <a:prstClr val="black"/>
              </a:solidFill>
            </a:endParaRPr>
          </a:p>
        </p:txBody>
      </p:sp>
      <p:sp>
        <p:nvSpPr>
          <p:cNvPr id="37" name="object 34"/>
          <p:cNvSpPr/>
          <p:nvPr/>
        </p:nvSpPr>
        <p:spPr>
          <a:xfrm>
            <a:off x="1392199" y="2495778"/>
            <a:ext cx="1151305" cy="254927"/>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38" name="object 35"/>
          <p:cNvSpPr txBox="1"/>
          <p:nvPr/>
        </p:nvSpPr>
        <p:spPr>
          <a:xfrm>
            <a:off x="1471004" y="2560185"/>
            <a:ext cx="99186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WG</a:t>
            </a:r>
            <a:r>
              <a:rPr sz="900" dirty="0">
                <a:solidFill>
                  <a:prstClr val="black"/>
                </a:solidFill>
                <a:latin typeface="Verdana"/>
                <a:cs typeface="Verdana"/>
              </a:rPr>
              <a:t>1:</a:t>
            </a:r>
            <a:r>
              <a:rPr sz="900" spc="5" dirty="0">
                <a:solidFill>
                  <a:prstClr val="black"/>
                </a:solidFill>
                <a:latin typeface="Verdana"/>
                <a:cs typeface="Verdana"/>
              </a:rPr>
              <a:t>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spc="-5" dirty="0">
                <a:solidFill>
                  <a:prstClr val="black"/>
                </a:solidFill>
                <a:latin typeface="Verdana"/>
                <a:cs typeface="Verdana"/>
              </a:rPr>
              <a:t>a</a:t>
            </a:r>
            <a:r>
              <a:rPr sz="900" dirty="0">
                <a:solidFill>
                  <a:prstClr val="black"/>
                </a:solidFill>
                <a:latin typeface="Verdana"/>
                <a:cs typeface="Verdana"/>
              </a:rPr>
              <a:t>b</a:t>
            </a:r>
            <a:r>
              <a:rPr sz="900" spc="-5" dirty="0">
                <a:solidFill>
                  <a:prstClr val="black"/>
                </a:solidFill>
                <a:latin typeface="Verdana"/>
                <a:cs typeface="Verdana"/>
              </a:rPr>
              <a:t>as</a:t>
            </a:r>
            <a:r>
              <a:rPr sz="900" dirty="0">
                <a:solidFill>
                  <a:prstClr val="black"/>
                </a:solidFill>
                <a:latin typeface="Verdana"/>
                <a:cs typeface="Verdana"/>
              </a:rPr>
              <a:t>es</a:t>
            </a:r>
            <a:endParaRPr sz="900">
              <a:solidFill>
                <a:prstClr val="black"/>
              </a:solidFill>
              <a:latin typeface="Verdana"/>
              <a:cs typeface="Verdana"/>
            </a:endParaRPr>
          </a:p>
        </p:txBody>
      </p:sp>
      <p:sp>
        <p:nvSpPr>
          <p:cNvPr id="39" name="object 36"/>
          <p:cNvSpPr/>
          <p:nvPr/>
        </p:nvSpPr>
        <p:spPr>
          <a:xfrm>
            <a:off x="1469133" y="3008375"/>
            <a:ext cx="1153667" cy="256031"/>
          </a:xfrm>
          <a:prstGeom prst="rect">
            <a:avLst/>
          </a:prstGeom>
          <a:blipFill>
            <a:blip r:embed="rId11" cstate="print"/>
            <a:stretch>
              <a:fillRect/>
            </a:stretch>
          </a:blipFill>
        </p:spPr>
        <p:txBody>
          <a:bodyPr wrap="square" lIns="0" tIns="0" rIns="0" bIns="0" rtlCol="0"/>
          <a:lstStyle/>
          <a:p>
            <a:pPr>
              <a:defRPr/>
            </a:pPr>
            <a:endParaRPr kumimoji="0" kern="0" smtClean="0">
              <a:solidFill>
                <a:prstClr val="black"/>
              </a:solidFill>
            </a:endParaRPr>
          </a:p>
        </p:txBody>
      </p:sp>
      <p:sp>
        <p:nvSpPr>
          <p:cNvPr id="40" name="object 37"/>
          <p:cNvSpPr/>
          <p:nvPr/>
        </p:nvSpPr>
        <p:spPr>
          <a:xfrm>
            <a:off x="1496567" y="3035807"/>
            <a:ext cx="1173479" cy="216407"/>
          </a:xfrm>
          <a:prstGeom prst="rect">
            <a:avLst/>
          </a:prstGeom>
          <a:blipFill>
            <a:blip r:embed="rId12" cstate="print"/>
            <a:stretch>
              <a:fillRect/>
            </a:stretch>
          </a:blipFill>
        </p:spPr>
        <p:txBody>
          <a:bodyPr wrap="square" lIns="0" tIns="0" rIns="0" bIns="0" rtlCol="0"/>
          <a:lstStyle/>
          <a:p>
            <a:pPr>
              <a:defRPr/>
            </a:pPr>
            <a:endParaRPr kumimoji="0" kern="0" smtClean="0">
              <a:solidFill>
                <a:prstClr val="black"/>
              </a:solidFill>
            </a:endParaRPr>
          </a:p>
        </p:txBody>
      </p:sp>
      <p:sp>
        <p:nvSpPr>
          <p:cNvPr id="41" name="object 38"/>
          <p:cNvSpPr/>
          <p:nvPr/>
        </p:nvSpPr>
        <p:spPr>
          <a:xfrm>
            <a:off x="1392199" y="2932798"/>
            <a:ext cx="1151305" cy="252120"/>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42" name="object 39"/>
          <p:cNvSpPr txBox="1"/>
          <p:nvPr/>
        </p:nvSpPr>
        <p:spPr>
          <a:xfrm>
            <a:off x="1467924" y="2993605"/>
            <a:ext cx="996950"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W</a:t>
            </a:r>
            <a:r>
              <a:rPr sz="800" dirty="0">
                <a:solidFill>
                  <a:prstClr val="black"/>
                </a:solidFill>
                <a:latin typeface="Verdana"/>
                <a:cs typeface="Verdana"/>
              </a:rPr>
              <a:t>G2: Co</a:t>
            </a:r>
            <a:r>
              <a:rPr sz="800" spc="-5" dirty="0">
                <a:solidFill>
                  <a:prstClr val="black"/>
                </a:solidFill>
                <a:latin typeface="Verdana"/>
                <a:cs typeface="Verdana"/>
              </a:rPr>
              <a:t>n</a:t>
            </a:r>
            <a:r>
              <a:rPr sz="800" spc="5" dirty="0">
                <a:solidFill>
                  <a:prstClr val="black"/>
                </a:solidFill>
                <a:latin typeface="Verdana"/>
                <a:cs typeface="Verdana"/>
              </a:rPr>
              <a:t>f</a:t>
            </a:r>
            <a:r>
              <a:rPr sz="800" dirty="0">
                <a:solidFill>
                  <a:prstClr val="black"/>
                </a:solidFill>
                <a:latin typeface="Verdana"/>
                <a:cs typeface="Verdana"/>
              </a:rPr>
              <a:t>o</a:t>
            </a:r>
            <a:r>
              <a:rPr sz="800" spc="-5" dirty="0">
                <a:solidFill>
                  <a:prstClr val="black"/>
                </a:solidFill>
                <a:latin typeface="Verdana"/>
                <a:cs typeface="Verdana"/>
              </a:rPr>
              <a:t>un</a:t>
            </a:r>
            <a:r>
              <a:rPr sz="800" dirty="0">
                <a:solidFill>
                  <a:prstClr val="black"/>
                </a:solidFill>
                <a:latin typeface="Verdana"/>
                <a:cs typeface="Verdana"/>
              </a:rPr>
              <a:t>d</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43" name="object 40"/>
          <p:cNvSpPr/>
          <p:nvPr/>
        </p:nvSpPr>
        <p:spPr>
          <a:xfrm>
            <a:off x="1469136" y="3453384"/>
            <a:ext cx="1155191" cy="382511"/>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44" name="object 41"/>
          <p:cNvSpPr/>
          <p:nvPr/>
        </p:nvSpPr>
        <p:spPr>
          <a:xfrm>
            <a:off x="1536191" y="3482333"/>
            <a:ext cx="1100327" cy="379475"/>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45" name="object 42"/>
          <p:cNvSpPr/>
          <p:nvPr/>
        </p:nvSpPr>
        <p:spPr>
          <a:xfrm>
            <a:off x="1393685" y="3376815"/>
            <a:ext cx="1151305" cy="379590"/>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46" name="object 43"/>
          <p:cNvSpPr txBox="1"/>
          <p:nvPr/>
        </p:nvSpPr>
        <p:spPr>
          <a:xfrm>
            <a:off x="1515123" y="3445633"/>
            <a:ext cx="90805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WG</a:t>
            </a:r>
            <a:r>
              <a:rPr sz="900" dirty="0">
                <a:solidFill>
                  <a:prstClr val="black"/>
                </a:solidFill>
                <a:latin typeface="Verdana"/>
                <a:cs typeface="Verdana"/>
              </a:rPr>
              <a:t>3:</a:t>
            </a:r>
          </a:p>
          <a:p>
            <a:pPr algn="ctr"/>
            <a:r>
              <a:rPr sz="900" dirty="0">
                <a:solidFill>
                  <a:prstClr val="black"/>
                </a:solidFill>
                <a:latin typeface="Verdana"/>
                <a:cs typeface="Verdana"/>
              </a:rPr>
              <a:t>D</a:t>
            </a:r>
            <a:r>
              <a:rPr sz="900" spc="-5" dirty="0">
                <a:solidFill>
                  <a:prstClr val="black"/>
                </a:solidFill>
                <a:latin typeface="Verdana"/>
                <a:cs typeface="Verdana"/>
              </a:rPr>
              <a:t>r</a:t>
            </a:r>
            <a:r>
              <a:rPr sz="900" spc="-10" dirty="0">
                <a:solidFill>
                  <a:prstClr val="black"/>
                </a:solidFill>
                <a:latin typeface="Verdana"/>
                <a:cs typeface="Verdana"/>
              </a:rPr>
              <a:t>u</a:t>
            </a:r>
            <a:r>
              <a:rPr sz="900" dirty="0">
                <a:solidFill>
                  <a:prstClr val="black"/>
                </a:solidFill>
                <a:latin typeface="Verdana"/>
                <a:cs typeface="Verdana"/>
              </a:rPr>
              <a:t>g</a:t>
            </a:r>
            <a:r>
              <a:rPr sz="900" spc="-5" dirty="0">
                <a:solidFill>
                  <a:prstClr val="black"/>
                </a:solidFill>
                <a:latin typeface="Verdana"/>
                <a:cs typeface="Verdana"/>
              </a:rPr>
              <a:t> </a:t>
            </a:r>
            <a:r>
              <a:rPr sz="900" spc="-10" dirty="0">
                <a:solidFill>
                  <a:prstClr val="black"/>
                </a:solidFill>
                <a:latin typeface="Verdana"/>
                <a:cs typeface="Verdana"/>
              </a:rPr>
              <a:t>u</a:t>
            </a:r>
            <a:r>
              <a:rPr sz="900" spc="5" dirty="0">
                <a:solidFill>
                  <a:prstClr val="black"/>
                </a:solidFill>
                <a:latin typeface="Verdana"/>
                <a:cs typeface="Verdana"/>
              </a:rPr>
              <a:t>tili</a:t>
            </a:r>
            <a:r>
              <a:rPr sz="900" spc="-5" dirty="0">
                <a:solidFill>
                  <a:prstClr val="black"/>
                </a:solidFill>
                <a:latin typeface="Verdana"/>
                <a:cs typeface="Verdana"/>
              </a:rPr>
              <a:t>sa</a:t>
            </a:r>
            <a:r>
              <a:rPr sz="900" spc="5" dirty="0">
                <a:solidFill>
                  <a:prstClr val="black"/>
                </a:solidFill>
                <a:latin typeface="Verdana"/>
                <a:cs typeface="Verdana"/>
              </a:rPr>
              <a:t>tion</a:t>
            </a:r>
            <a:endParaRPr sz="900" dirty="0">
              <a:solidFill>
                <a:prstClr val="black"/>
              </a:solidFill>
              <a:latin typeface="Verdana"/>
              <a:cs typeface="Verdana"/>
            </a:endParaRPr>
          </a:p>
        </p:txBody>
      </p:sp>
      <p:sp>
        <p:nvSpPr>
          <p:cNvPr id="47" name="object 44"/>
          <p:cNvSpPr/>
          <p:nvPr/>
        </p:nvSpPr>
        <p:spPr>
          <a:xfrm>
            <a:off x="2640077" y="2305286"/>
            <a:ext cx="0" cy="3957320"/>
          </a:xfrm>
          <a:custGeom>
            <a:avLst/>
            <a:gdLst/>
            <a:ahLst/>
            <a:cxnLst/>
            <a:rect l="l" t="t" r="r" b="b"/>
            <a:pathLst>
              <a:path h="3957320">
                <a:moveTo>
                  <a:pt x="0" y="0"/>
                </a:moveTo>
                <a:lnTo>
                  <a:pt x="0" y="395696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48" name="object 45"/>
          <p:cNvSpPr/>
          <p:nvPr/>
        </p:nvSpPr>
        <p:spPr>
          <a:xfrm>
            <a:off x="2648990" y="2616239"/>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49" name="object 46"/>
          <p:cNvSpPr/>
          <p:nvPr/>
        </p:nvSpPr>
        <p:spPr>
          <a:xfrm>
            <a:off x="2640077" y="2993026"/>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0" name="object 47"/>
          <p:cNvSpPr/>
          <p:nvPr/>
        </p:nvSpPr>
        <p:spPr>
          <a:xfrm>
            <a:off x="2643047" y="341883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1" name="object 48"/>
          <p:cNvSpPr/>
          <p:nvPr/>
        </p:nvSpPr>
        <p:spPr>
          <a:xfrm>
            <a:off x="2640077" y="378581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2" name="object 49"/>
          <p:cNvSpPr/>
          <p:nvPr/>
        </p:nvSpPr>
        <p:spPr>
          <a:xfrm>
            <a:off x="2646018" y="4149999"/>
            <a:ext cx="135255" cy="1905"/>
          </a:xfrm>
          <a:custGeom>
            <a:avLst/>
            <a:gdLst/>
            <a:ahLst/>
            <a:cxnLst/>
            <a:rect l="l" t="t" r="r" b="b"/>
            <a:pathLst>
              <a:path w="135255" h="1904">
                <a:moveTo>
                  <a:pt x="0" y="0"/>
                </a:moveTo>
                <a:lnTo>
                  <a:pt x="135191" y="1396"/>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3" name="object 50"/>
          <p:cNvSpPr/>
          <p:nvPr/>
        </p:nvSpPr>
        <p:spPr>
          <a:xfrm>
            <a:off x="2647504" y="441332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4" name="object 51"/>
          <p:cNvSpPr/>
          <p:nvPr/>
        </p:nvSpPr>
        <p:spPr>
          <a:xfrm>
            <a:off x="2640077" y="4708875"/>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5" name="object 52"/>
          <p:cNvSpPr/>
          <p:nvPr/>
        </p:nvSpPr>
        <p:spPr>
          <a:xfrm>
            <a:off x="2647504" y="512628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6" name="object 53"/>
          <p:cNvSpPr/>
          <p:nvPr/>
        </p:nvSpPr>
        <p:spPr>
          <a:xfrm>
            <a:off x="2641563" y="544564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7" name="object 54"/>
          <p:cNvSpPr/>
          <p:nvPr/>
        </p:nvSpPr>
        <p:spPr>
          <a:xfrm>
            <a:off x="1402080" y="1888235"/>
            <a:ext cx="1228331"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58" name="object 55"/>
          <p:cNvSpPr/>
          <p:nvPr/>
        </p:nvSpPr>
        <p:spPr>
          <a:xfrm>
            <a:off x="1458467" y="1873008"/>
            <a:ext cx="1153665" cy="588251"/>
          </a:xfrm>
          <a:prstGeom prst="rect">
            <a:avLst/>
          </a:prstGeom>
          <a:blipFill>
            <a:blip r:embed="rId17" cstate="print"/>
            <a:stretch>
              <a:fillRect/>
            </a:stretch>
          </a:blipFill>
        </p:spPr>
        <p:txBody>
          <a:bodyPr wrap="square" lIns="0" tIns="0" rIns="0" bIns="0" rtlCol="0"/>
          <a:lstStyle/>
          <a:p>
            <a:pPr>
              <a:defRPr/>
            </a:pPr>
            <a:endParaRPr kumimoji="0" kern="0" smtClean="0">
              <a:solidFill>
                <a:prstClr val="black"/>
              </a:solidFill>
            </a:endParaRPr>
          </a:p>
        </p:txBody>
      </p:sp>
      <p:sp>
        <p:nvSpPr>
          <p:cNvPr id="59" name="object 56"/>
          <p:cNvSpPr/>
          <p:nvPr/>
        </p:nvSpPr>
        <p:spPr>
          <a:xfrm>
            <a:off x="13253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60" name="object 57"/>
          <p:cNvSpPr txBox="1"/>
          <p:nvPr/>
        </p:nvSpPr>
        <p:spPr>
          <a:xfrm>
            <a:off x="1703610"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2</a:t>
            </a:r>
            <a:endParaRPr sz="1200">
              <a:solidFill>
                <a:prstClr val="black"/>
              </a:solidFill>
              <a:latin typeface="Verdana"/>
              <a:cs typeface="Verdana"/>
            </a:endParaRPr>
          </a:p>
        </p:txBody>
      </p:sp>
      <p:sp>
        <p:nvSpPr>
          <p:cNvPr id="61" name="object 58"/>
          <p:cNvSpPr txBox="1"/>
          <p:nvPr/>
        </p:nvSpPr>
        <p:spPr>
          <a:xfrm>
            <a:off x="1438435" y="2044333"/>
            <a:ext cx="998855" cy="276860"/>
          </a:xfrm>
          <a:prstGeom prst="rect">
            <a:avLst/>
          </a:prstGeom>
        </p:spPr>
        <p:txBody>
          <a:bodyPr vert="horz" wrap="square" lIns="0" tIns="0" rIns="0" bIns="0" rtlCol="0">
            <a:spAutoFit/>
          </a:bodyPr>
          <a:lstStyle/>
          <a:p>
            <a:pPr marL="294640" marR="5080" indent="-282575"/>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a:t>
            </a:r>
            <a:r>
              <a:rPr sz="900" spc="-10" dirty="0">
                <a:solidFill>
                  <a:prstClr val="black"/>
                </a:solidFill>
                <a:latin typeface="Verdana"/>
                <a:cs typeface="Verdana"/>
              </a:rPr>
              <a:t> </a:t>
            </a:r>
            <a:r>
              <a:rPr sz="900" spc="-5" dirty="0">
                <a:solidFill>
                  <a:prstClr val="black"/>
                </a:solidFill>
                <a:latin typeface="Verdana"/>
                <a:cs typeface="Verdana"/>
              </a:rPr>
              <a:t>P</a:t>
            </a:r>
            <a:r>
              <a:rPr sz="900" dirty="0">
                <a:solidFill>
                  <a:prstClr val="black"/>
                </a:solidFill>
                <a:latin typeface="Verdana"/>
                <a:cs typeface="Verdana"/>
              </a:rPr>
              <a:t>E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62" name="object 59"/>
          <p:cNvSpPr/>
          <p:nvPr/>
        </p:nvSpPr>
        <p:spPr>
          <a:xfrm>
            <a:off x="2708146" y="1888235"/>
            <a:ext cx="1354835"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63" name="object 60"/>
          <p:cNvSpPr/>
          <p:nvPr/>
        </p:nvSpPr>
        <p:spPr>
          <a:xfrm>
            <a:off x="2871216" y="1941588"/>
            <a:ext cx="1068311" cy="451091"/>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64" name="object 61"/>
          <p:cNvSpPr/>
          <p:nvPr/>
        </p:nvSpPr>
        <p:spPr>
          <a:xfrm>
            <a:off x="2632646" y="1812239"/>
            <a:ext cx="135037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65" name="object 62"/>
          <p:cNvSpPr txBox="1"/>
          <p:nvPr/>
        </p:nvSpPr>
        <p:spPr>
          <a:xfrm>
            <a:off x="3073172" y="192289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3</a:t>
            </a:r>
            <a:endParaRPr sz="1200">
              <a:solidFill>
                <a:prstClr val="black"/>
              </a:solidFill>
              <a:latin typeface="Verdana"/>
              <a:cs typeface="Verdana"/>
            </a:endParaRPr>
          </a:p>
        </p:txBody>
      </p:sp>
      <p:sp>
        <p:nvSpPr>
          <p:cNvPr id="66" name="object 63"/>
          <p:cNvSpPr txBox="1"/>
          <p:nvPr/>
        </p:nvSpPr>
        <p:spPr>
          <a:xfrm>
            <a:off x="2850668" y="2112913"/>
            <a:ext cx="9137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M</a:t>
            </a:r>
            <a:r>
              <a:rPr sz="900" dirty="0">
                <a:solidFill>
                  <a:prstClr val="black"/>
                </a:solidFill>
                <a:latin typeface="Verdana"/>
                <a:cs typeface="Verdana"/>
              </a:rPr>
              <a:t>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ds</a:t>
            </a:r>
            <a:r>
              <a:rPr sz="900" spc="5"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a:t>
            </a:r>
            <a:r>
              <a:rPr sz="900" dirty="0">
                <a:solidFill>
                  <a:prstClr val="black"/>
                </a:solidFill>
                <a:latin typeface="Verdana"/>
                <a:cs typeface="Verdana"/>
              </a:rPr>
              <a:t>r</a:t>
            </a:r>
            <a:r>
              <a:rPr sz="900" spc="-5" dirty="0">
                <a:solidFill>
                  <a:prstClr val="black"/>
                </a:solidFill>
                <a:latin typeface="Verdana"/>
                <a:cs typeface="Verdana"/>
              </a:rPr>
              <a:t> S</a:t>
            </a:r>
            <a:r>
              <a:rPr sz="900" dirty="0">
                <a:solidFill>
                  <a:prstClr val="black"/>
                </a:solidFill>
                <a:latin typeface="Verdana"/>
                <a:cs typeface="Verdana"/>
              </a:rPr>
              <a:t>D</a:t>
            </a:r>
            <a:endParaRPr sz="900">
              <a:solidFill>
                <a:prstClr val="black"/>
              </a:solidFill>
              <a:latin typeface="Verdana"/>
              <a:cs typeface="Verdana"/>
            </a:endParaRPr>
          </a:p>
        </p:txBody>
      </p:sp>
      <p:sp>
        <p:nvSpPr>
          <p:cNvPr id="67" name="object 64"/>
          <p:cNvSpPr/>
          <p:nvPr/>
        </p:nvSpPr>
        <p:spPr>
          <a:xfrm>
            <a:off x="2778251" y="2575552"/>
            <a:ext cx="1274051" cy="312414"/>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68" name="object 65"/>
          <p:cNvSpPr/>
          <p:nvPr/>
        </p:nvSpPr>
        <p:spPr>
          <a:xfrm>
            <a:off x="2897123" y="2606039"/>
            <a:ext cx="1069847" cy="460247"/>
          </a:xfrm>
          <a:prstGeom prst="rect">
            <a:avLst/>
          </a:prstGeom>
          <a:blipFill>
            <a:blip r:embed="rId23" cstate="print"/>
            <a:stretch>
              <a:fillRect/>
            </a:stretch>
          </a:blipFill>
        </p:spPr>
        <p:txBody>
          <a:bodyPr wrap="square" lIns="0" tIns="0" rIns="0" bIns="0" rtlCol="0"/>
          <a:lstStyle/>
          <a:p>
            <a:pPr>
              <a:defRPr/>
            </a:pPr>
            <a:endParaRPr kumimoji="0" kern="0" smtClean="0">
              <a:solidFill>
                <a:prstClr val="black"/>
              </a:solidFill>
            </a:endParaRPr>
          </a:p>
        </p:txBody>
      </p:sp>
      <p:sp>
        <p:nvSpPr>
          <p:cNvPr id="69" name="object 66"/>
          <p:cNvSpPr/>
          <p:nvPr/>
        </p:nvSpPr>
        <p:spPr>
          <a:xfrm>
            <a:off x="2702471" y="2499982"/>
            <a:ext cx="1270152" cy="3081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70" name="object 67"/>
          <p:cNvSpPr txBox="1"/>
          <p:nvPr/>
        </p:nvSpPr>
        <p:spPr>
          <a:xfrm>
            <a:off x="2868946" y="2563385"/>
            <a:ext cx="934085" cy="249554"/>
          </a:xfrm>
          <a:prstGeom prst="rect">
            <a:avLst/>
          </a:prstGeom>
        </p:spPr>
        <p:txBody>
          <a:bodyPr vert="horz" wrap="square" lIns="0" tIns="0" rIns="0" bIns="0" rtlCol="0">
            <a:spAutoFit/>
          </a:bodyPr>
          <a:lstStyle/>
          <a:p>
            <a:pPr marL="1270"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a:t>
            </a:r>
          </a:p>
          <a:p>
            <a:pPr algn="ctr"/>
            <a:r>
              <a:rPr sz="800" dirty="0">
                <a:solidFill>
                  <a:prstClr val="black"/>
                </a:solidFill>
                <a:latin typeface="Verdana"/>
                <a:cs typeface="Verdana"/>
              </a:rPr>
              <a:t>D</a:t>
            </a:r>
            <a:r>
              <a:rPr sz="800" spc="-5" dirty="0">
                <a:solidFill>
                  <a:prstClr val="black"/>
                </a:solidFill>
                <a:latin typeface="Verdana"/>
                <a:cs typeface="Verdana"/>
              </a:rPr>
              <a:t>i</a:t>
            </a:r>
            <a:r>
              <a:rPr sz="800" dirty="0">
                <a:solidFill>
                  <a:prstClr val="black"/>
                </a:solidFill>
                <a:latin typeface="Verdana"/>
                <a:cs typeface="Verdana"/>
              </a:rPr>
              <a:t>spropo</a:t>
            </a:r>
            <a:r>
              <a:rPr sz="800" spc="-10" dirty="0">
                <a:solidFill>
                  <a:prstClr val="black"/>
                </a:solidFill>
                <a:latin typeface="Verdana"/>
                <a:cs typeface="Verdana"/>
              </a:rPr>
              <a:t>r</a:t>
            </a:r>
            <a:r>
              <a:rPr sz="800" spc="-5" dirty="0">
                <a:solidFill>
                  <a:prstClr val="black"/>
                </a:solidFill>
                <a:latin typeface="Verdana"/>
                <a:cs typeface="Verdana"/>
              </a:rPr>
              <a:t>ti</a:t>
            </a:r>
            <a:r>
              <a:rPr sz="800" dirty="0">
                <a:solidFill>
                  <a:prstClr val="black"/>
                </a:solidFill>
                <a:latin typeface="Verdana"/>
                <a:cs typeface="Verdana"/>
              </a:rPr>
              <a:t>o</a:t>
            </a:r>
            <a:r>
              <a:rPr sz="800" spc="-5" dirty="0">
                <a:solidFill>
                  <a:prstClr val="black"/>
                </a:solidFill>
                <a:latin typeface="Verdana"/>
                <a:cs typeface="Verdana"/>
              </a:rPr>
              <a:t>nality</a:t>
            </a:r>
            <a:endParaRPr sz="800" dirty="0">
              <a:solidFill>
                <a:prstClr val="black"/>
              </a:solidFill>
              <a:latin typeface="Verdana"/>
              <a:cs typeface="Verdana"/>
            </a:endParaRPr>
          </a:p>
        </p:txBody>
      </p:sp>
      <p:sp>
        <p:nvSpPr>
          <p:cNvPr id="71" name="object 68"/>
          <p:cNvSpPr txBox="1"/>
          <p:nvPr/>
        </p:nvSpPr>
        <p:spPr>
          <a:xfrm>
            <a:off x="3120438" y="2807219"/>
            <a:ext cx="433705"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anal</a:t>
            </a:r>
            <a:r>
              <a:rPr sz="800" dirty="0">
                <a:solidFill>
                  <a:prstClr val="black"/>
                </a:solidFill>
                <a:latin typeface="Verdana"/>
                <a:cs typeface="Verdana"/>
              </a:rPr>
              <a:t>ys</a:t>
            </a:r>
            <a:r>
              <a:rPr sz="800" spc="-5" dirty="0">
                <a:solidFill>
                  <a:prstClr val="black"/>
                </a:solidFill>
                <a:latin typeface="Verdana"/>
                <a:cs typeface="Verdana"/>
              </a:rPr>
              <a:t>i</a:t>
            </a:r>
            <a:r>
              <a:rPr sz="800" dirty="0">
                <a:solidFill>
                  <a:prstClr val="black"/>
                </a:solidFill>
                <a:latin typeface="Verdana"/>
                <a:cs typeface="Verdana"/>
              </a:rPr>
              <a:t>s</a:t>
            </a:r>
          </a:p>
        </p:txBody>
      </p:sp>
      <p:sp>
        <p:nvSpPr>
          <p:cNvPr id="72" name="object 69"/>
          <p:cNvSpPr/>
          <p:nvPr/>
        </p:nvSpPr>
        <p:spPr>
          <a:xfrm>
            <a:off x="2773677" y="2942844"/>
            <a:ext cx="1275577" cy="310895"/>
          </a:xfrm>
          <a:prstGeom prst="rect">
            <a:avLst/>
          </a:prstGeom>
          <a:blipFill>
            <a:blip r:embed="rId25" cstate="print"/>
            <a:stretch>
              <a:fillRect/>
            </a:stretch>
          </a:blipFill>
        </p:spPr>
        <p:txBody>
          <a:bodyPr wrap="square" lIns="0" tIns="0" rIns="0" bIns="0" rtlCol="0"/>
          <a:lstStyle/>
          <a:p>
            <a:pPr>
              <a:defRPr/>
            </a:pPr>
            <a:endParaRPr kumimoji="0" kern="0" smtClean="0">
              <a:solidFill>
                <a:prstClr val="black"/>
              </a:solidFill>
            </a:endParaRPr>
          </a:p>
        </p:txBody>
      </p:sp>
      <p:sp>
        <p:nvSpPr>
          <p:cNvPr id="73" name="object 70"/>
          <p:cNvSpPr/>
          <p:nvPr/>
        </p:nvSpPr>
        <p:spPr>
          <a:xfrm>
            <a:off x="2863593" y="2973323"/>
            <a:ext cx="1162811" cy="338327"/>
          </a:xfrm>
          <a:prstGeom prst="rect">
            <a:avLst/>
          </a:prstGeom>
          <a:blipFill>
            <a:blip r:embed="rId26" cstate="print"/>
            <a:stretch>
              <a:fillRect/>
            </a:stretch>
          </a:blipFill>
        </p:spPr>
        <p:txBody>
          <a:bodyPr wrap="square" lIns="0" tIns="0" rIns="0" bIns="0" rtlCol="0"/>
          <a:lstStyle/>
          <a:p>
            <a:pPr>
              <a:defRPr/>
            </a:pPr>
            <a:endParaRPr kumimoji="0" kern="0" smtClean="0">
              <a:solidFill>
                <a:prstClr val="black"/>
              </a:solidFill>
            </a:endParaRPr>
          </a:p>
        </p:txBody>
      </p:sp>
      <p:sp>
        <p:nvSpPr>
          <p:cNvPr id="74" name="object 71"/>
          <p:cNvSpPr/>
          <p:nvPr/>
        </p:nvSpPr>
        <p:spPr>
          <a:xfrm>
            <a:off x="2698013" y="2866961"/>
            <a:ext cx="1271638"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75" name="object 72"/>
          <p:cNvSpPr txBox="1"/>
          <p:nvPr/>
        </p:nvSpPr>
        <p:spPr>
          <a:xfrm>
            <a:off x="2836346" y="2930366"/>
            <a:ext cx="993140" cy="249554"/>
          </a:xfrm>
          <a:prstGeom prst="rect">
            <a:avLst/>
          </a:prstGeom>
        </p:spPr>
        <p:txBody>
          <a:bodyPr vert="horz" wrap="square" lIns="0" tIns="0" rIns="0" bIns="0" rtlCol="0">
            <a:spAutoFit/>
          </a:bodyPr>
          <a:lstStyle/>
          <a:p>
            <a:pPr marL="12700" marR="5080" indent="1333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2: Co</a:t>
            </a:r>
            <a:r>
              <a:rPr sz="800" spc="-5" dirty="0">
                <a:solidFill>
                  <a:prstClr val="black"/>
                </a:solidFill>
                <a:latin typeface="Verdana"/>
                <a:cs typeface="Verdana"/>
              </a:rPr>
              <a:t>n</a:t>
            </a:r>
            <a:r>
              <a:rPr sz="800" dirty="0">
                <a:solidFill>
                  <a:prstClr val="black"/>
                </a:solidFill>
                <a:latin typeface="Verdana"/>
                <a:cs typeface="Verdana"/>
              </a:rPr>
              <a:t>cord</a:t>
            </a:r>
            <a:r>
              <a:rPr sz="800" spc="-5" dirty="0">
                <a:solidFill>
                  <a:prstClr val="black"/>
                </a:solidFill>
                <a:latin typeface="Verdana"/>
                <a:cs typeface="Verdana"/>
              </a:rPr>
              <a:t>an</a:t>
            </a:r>
            <a:r>
              <a:rPr sz="800" dirty="0">
                <a:solidFill>
                  <a:prstClr val="black"/>
                </a:solidFill>
                <a:latin typeface="Verdana"/>
                <a:cs typeface="Verdana"/>
              </a:rPr>
              <a:t>ce w</a:t>
            </a:r>
            <a:r>
              <a:rPr sz="800" spc="-5" dirty="0">
                <a:solidFill>
                  <a:prstClr val="black"/>
                </a:solidFill>
                <a:latin typeface="Verdana"/>
                <a:cs typeface="Verdana"/>
              </a:rPr>
              <a:t>it</a:t>
            </a:r>
            <a:r>
              <a:rPr sz="800" dirty="0">
                <a:solidFill>
                  <a:prstClr val="black"/>
                </a:solidFill>
                <a:latin typeface="Verdana"/>
                <a:cs typeface="Verdana"/>
              </a:rPr>
              <a:t>h</a:t>
            </a:r>
            <a:r>
              <a:rPr sz="800" spc="10" dirty="0">
                <a:solidFill>
                  <a:prstClr val="black"/>
                </a:solidFill>
                <a:latin typeface="Verdana"/>
                <a:cs typeface="Verdana"/>
              </a:rPr>
              <a:t>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15" dirty="0">
                <a:solidFill>
                  <a:prstClr val="black"/>
                </a:solidFill>
                <a:latin typeface="Verdana"/>
                <a:cs typeface="Verdana"/>
              </a:rPr>
              <a:t> </a:t>
            </a:r>
            <a:r>
              <a:rPr sz="800" dirty="0">
                <a:solidFill>
                  <a:prstClr val="black"/>
                </a:solidFill>
                <a:latin typeface="Verdana"/>
                <a:cs typeface="Verdana"/>
              </a:rPr>
              <a:t>es</a:t>
            </a:r>
            <a:r>
              <a:rPr sz="800" spc="-5" dirty="0">
                <a:solidFill>
                  <a:prstClr val="black"/>
                </a:solidFill>
                <a:latin typeface="Verdana"/>
                <a:cs typeface="Verdana"/>
              </a:rPr>
              <a:t>timat</a:t>
            </a:r>
            <a:r>
              <a:rPr sz="800" dirty="0">
                <a:solidFill>
                  <a:prstClr val="black"/>
                </a:solidFill>
                <a:latin typeface="Verdana"/>
                <a:cs typeface="Verdana"/>
              </a:rPr>
              <a:t>es</a:t>
            </a:r>
          </a:p>
        </p:txBody>
      </p:sp>
      <p:sp>
        <p:nvSpPr>
          <p:cNvPr id="76" name="object 73"/>
          <p:cNvSpPr/>
          <p:nvPr/>
        </p:nvSpPr>
        <p:spPr>
          <a:xfrm>
            <a:off x="2776727" y="3299459"/>
            <a:ext cx="1275585" cy="309364"/>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77" name="object 74"/>
          <p:cNvSpPr/>
          <p:nvPr/>
        </p:nvSpPr>
        <p:spPr>
          <a:xfrm>
            <a:off x="2820923" y="3328415"/>
            <a:ext cx="1222247" cy="338327"/>
          </a:xfrm>
          <a:prstGeom prst="rect">
            <a:avLst/>
          </a:prstGeom>
          <a:blipFill>
            <a:blip r:embed="rId29" cstate="print"/>
            <a:stretch>
              <a:fillRect/>
            </a:stretch>
          </a:blipFill>
        </p:spPr>
        <p:txBody>
          <a:bodyPr wrap="square" lIns="0" tIns="0" rIns="0" bIns="0" rtlCol="0"/>
          <a:lstStyle/>
          <a:p>
            <a:pPr>
              <a:defRPr/>
            </a:pPr>
            <a:endParaRPr kumimoji="0" kern="0" smtClean="0">
              <a:solidFill>
                <a:prstClr val="black"/>
              </a:solidFill>
            </a:endParaRPr>
          </a:p>
        </p:txBody>
      </p:sp>
      <p:sp>
        <p:nvSpPr>
          <p:cNvPr id="78" name="object 75"/>
          <p:cNvSpPr/>
          <p:nvPr/>
        </p:nvSpPr>
        <p:spPr>
          <a:xfrm>
            <a:off x="2700985" y="3222739"/>
            <a:ext cx="1271638" cy="306755"/>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79" name="object 76"/>
          <p:cNvSpPr txBox="1"/>
          <p:nvPr/>
        </p:nvSpPr>
        <p:spPr>
          <a:xfrm>
            <a:off x="2793563" y="3286076"/>
            <a:ext cx="1083945" cy="249554"/>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3: S</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u</a:t>
            </a:r>
            <a:r>
              <a:rPr sz="800" dirty="0">
                <a:solidFill>
                  <a:prstClr val="black"/>
                </a:solidFill>
                <a:latin typeface="Verdana"/>
                <a:cs typeface="Verdana"/>
              </a:rPr>
              <a:t>c</a:t>
            </a:r>
            <a:r>
              <a:rPr sz="800" spc="-5" dirty="0">
                <a:solidFill>
                  <a:prstClr val="black"/>
                </a:solidFill>
                <a:latin typeface="Verdana"/>
                <a:cs typeface="Verdana"/>
              </a:rPr>
              <a:t>tu</a:t>
            </a:r>
            <a:r>
              <a:rPr sz="800" dirty="0">
                <a:solidFill>
                  <a:prstClr val="black"/>
                </a:solidFill>
                <a:latin typeface="Verdana"/>
                <a:cs typeface="Verdana"/>
              </a:rPr>
              <a:t>red</a:t>
            </a:r>
            <a:r>
              <a:rPr sz="800" spc="-15"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PC</a:t>
            </a:r>
            <a:endParaRPr sz="800">
              <a:solidFill>
                <a:prstClr val="black"/>
              </a:solidFill>
              <a:latin typeface="Verdana"/>
              <a:cs typeface="Verdana"/>
            </a:endParaRPr>
          </a:p>
          <a:p>
            <a:pPr marL="208915"/>
            <a:r>
              <a:rPr sz="800" dirty="0">
                <a:solidFill>
                  <a:prstClr val="black"/>
                </a:solidFill>
                <a:latin typeface="Verdana"/>
                <a:cs typeface="Verdana"/>
              </a:rPr>
              <a:t>4</a:t>
            </a:r>
            <a:r>
              <a:rPr sz="800" spc="-5" dirty="0">
                <a:solidFill>
                  <a:prstClr val="black"/>
                </a:solidFill>
                <a:latin typeface="Verdana"/>
                <a:cs typeface="Verdana"/>
              </a:rPr>
              <a:t>.</a:t>
            </a:r>
            <a:r>
              <a:rPr sz="800" dirty="0">
                <a:solidFill>
                  <a:prstClr val="black"/>
                </a:solidFill>
                <a:latin typeface="Verdana"/>
                <a:cs typeface="Verdana"/>
              </a:rPr>
              <a:t>8</a:t>
            </a:r>
            <a:r>
              <a:rPr sz="800" spc="-5" dirty="0">
                <a:solidFill>
                  <a:prstClr val="black"/>
                </a:solidFill>
                <a:latin typeface="Verdana"/>
                <a:cs typeface="Verdana"/>
              </a:rPr>
              <a:t> </a:t>
            </a:r>
            <a:r>
              <a:rPr sz="800" dirty="0">
                <a:solidFill>
                  <a:prstClr val="black"/>
                </a:solidFill>
                <a:latin typeface="Verdana"/>
                <a:cs typeface="Verdana"/>
              </a:rPr>
              <a:t>d</a:t>
            </a:r>
            <a:r>
              <a:rPr sz="800" spc="-5" dirty="0">
                <a:solidFill>
                  <a:prstClr val="black"/>
                </a:solidFill>
                <a:latin typeface="Verdana"/>
                <a:cs typeface="Verdana"/>
              </a:rPr>
              <a:t>ata</a:t>
            </a:r>
            <a:r>
              <a:rPr sz="800" dirty="0">
                <a:solidFill>
                  <a:prstClr val="black"/>
                </a:solidFill>
                <a:latin typeface="Verdana"/>
                <a:cs typeface="Verdana"/>
              </a:rPr>
              <a:t>b</a:t>
            </a:r>
            <a:r>
              <a:rPr sz="800" spc="-5" dirty="0">
                <a:solidFill>
                  <a:prstClr val="black"/>
                </a:solidFill>
                <a:latin typeface="Verdana"/>
                <a:cs typeface="Verdana"/>
              </a:rPr>
              <a:t>a</a:t>
            </a:r>
            <a:r>
              <a:rPr sz="800" dirty="0">
                <a:solidFill>
                  <a:prstClr val="black"/>
                </a:solidFill>
                <a:latin typeface="Verdana"/>
                <a:cs typeface="Verdana"/>
              </a:rPr>
              <a:t>se</a:t>
            </a:r>
            <a:endParaRPr sz="800">
              <a:solidFill>
                <a:prstClr val="black"/>
              </a:solidFill>
              <a:latin typeface="Verdana"/>
              <a:cs typeface="Verdana"/>
            </a:endParaRPr>
          </a:p>
        </p:txBody>
      </p:sp>
      <p:sp>
        <p:nvSpPr>
          <p:cNvPr id="80" name="object 77"/>
          <p:cNvSpPr/>
          <p:nvPr/>
        </p:nvSpPr>
        <p:spPr>
          <a:xfrm>
            <a:off x="2776725" y="3662163"/>
            <a:ext cx="1275587" cy="300227"/>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81" name="object 78"/>
          <p:cNvSpPr/>
          <p:nvPr/>
        </p:nvSpPr>
        <p:spPr>
          <a:xfrm>
            <a:off x="2894075" y="3691128"/>
            <a:ext cx="1075943" cy="338327"/>
          </a:xfrm>
          <a:prstGeom prst="rect">
            <a:avLst/>
          </a:prstGeom>
          <a:blipFill>
            <a:blip r:embed="rId32" cstate="print"/>
            <a:stretch>
              <a:fillRect/>
            </a:stretch>
          </a:blipFill>
        </p:spPr>
        <p:txBody>
          <a:bodyPr wrap="square" lIns="0" tIns="0" rIns="0" bIns="0" rtlCol="0"/>
          <a:lstStyle/>
          <a:p>
            <a:pPr>
              <a:defRPr/>
            </a:pPr>
            <a:endParaRPr kumimoji="0" kern="0" smtClean="0">
              <a:solidFill>
                <a:prstClr val="black"/>
              </a:solidFill>
            </a:endParaRPr>
          </a:p>
        </p:txBody>
      </p:sp>
      <p:sp>
        <p:nvSpPr>
          <p:cNvPr id="82" name="object 79"/>
          <p:cNvSpPr/>
          <p:nvPr/>
        </p:nvSpPr>
        <p:spPr>
          <a:xfrm>
            <a:off x="2700985" y="3585514"/>
            <a:ext cx="1271638" cy="298348"/>
          </a:xfrm>
          <a:prstGeom prst="rect">
            <a:avLst/>
          </a:prstGeom>
          <a:blipFill>
            <a:blip r:embed="rId33" cstate="print"/>
            <a:stretch>
              <a:fillRect/>
            </a:stretch>
          </a:blipFill>
        </p:spPr>
        <p:txBody>
          <a:bodyPr wrap="square" lIns="0" tIns="0" rIns="0" bIns="0" rtlCol="0"/>
          <a:lstStyle/>
          <a:p>
            <a:pPr>
              <a:defRPr/>
            </a:pPr>
            <a:endParaRPr kumimoji="0" kern="0" smtClean="0">
              <a:solidFill>
                <a:prstClr val="black"/>
              </a:solidFill>
            </a:endParaRPr>
          </a:p>
        </p:txBody>
      </p:sp>
      <p:sp>
        <p:nvSpPr>
          <p:cNvPr id="83" name="object 80"/>
          <p:cNvSpPr txBox="1"/>
          <p:nvPr/>
        </p:nvSpPr>
        <p:spPr>
          <a:xfrm>
            <a:off x="2866728" y="3648467"/>
            <a:ext cx="939165" cy="249554"/>
          </a:xfrm>
          <a:prstGeom prst="rect">
            <a:avLst/>
          </a:prstGeom>
        </p:spPr>
        <p:txBody>
          <a:bodyPr vert="horz" wrap="square" lIns="0" tIns="0" rIns="0" bIns="0" rtlCol="0">
            <a:spAutoFit/>
          </a:bodyPr>
          <a:lstStyle/>
          <a:p>
            <a:pPr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4: SD</a:t>
            </a:r>
            <a:endParaRPr sz="800">
              <a:solidFill>
                <a:prstClr val="black"/>
              </a:solidFill>
              <a:latin typeface="Verdana"/>
              <a:cs typeface="Verdana"/>
            </a:endParaRPr>
          </a:p>
          <a:p>
            <a:pPr algn="ctr"/>
            <a:r>
              <a:rPr sz="800" dirty="0">
                <a:solidFill>
                  <a:prstClr val="black"/>
                </a:solidFill>
                <a:latin typeface="Verdana"/>
                <a:cs typeface="Verdana"/>
              </a:rPr>
              <a:t>reco</a:t>
            </a:r>
            <a:r>
              <a:rPr sz="800" spc="-5" dirty="0">
                <a:solidFill>
                  <a:prstClr val="black"/>
                </a:solidFill>
                <a:latin typeface="Verdana"/>
                <a:cs typeface="Verdana"/>
              </a:rPr>
              <a:t>mm</a:t>
            </a:r>
            <a:r>
              <a:rPr sz="800" spc="-15" dirty="0">
                <a:solidFill>
                  <a:prstClr val="black"/>
                </a:solidFill>
                <a:latin typeface="Verdana"/>
                <a:cs typeface="Verdana"/>
              </a:rPr>
              <a:t>e</a:t>
            </a:r>
            <a:r>
              <a:rPr sz="800" spc="-5" dirty="0">
                <a:solidFill>
                  <a:prstClr val="black"/>
                </a:solidFill>
                <a:latin typeface="Verdana"/>
                <a:cs typeface="Verdana"/>
              </a:rPr>
              <a:t>n</a:t>
            </a:r>
            <a:r>
              <a:rPr sz="800" dirty="0">
                <a:solidFill>
                  <a:prstClr val="black"/>
                </a:solidFill>
                <a:latin typeface="Verdana"/>
                <a:cs typeface="Verdana"/>
              </a:rPr>
              <a:t>d</a:t>
            </a:r>
            <a:r>
              <a:rPr sz="800" spc="-5" dirty="0">
                <a:solidFill>
                  <a:prstClr val="black"/>
                </a:solidFill>
                <a:latin typeface="Verdana"/>
                <a:cs typeface="Verdana"/>
              </a:rPr>
              <a:t>ati</a:t>
            </a:r>
            <a:r>
              <a:rPr sz="800" dirty="0">
                <a:solidFill>
                  <a:prstClr val="black"/>
                </a:solidFill>
                <a:latin typeface="Verdana"/>
                <a:cs typeface="Verdana"/>
              </a:rPr>
              <a:t>o</a:t>
            </a:r>
            <a:r>
              <a:rPr sz="800" spc="-5" dirty="0">
                <a:solidFill>
                  <a:prstClr val="black"/>
                </a:solidFill>
                <a:latin typeface="Verdana"/>
                <a:cs typeface="Verdana"/>
              </a:rPr>
              <a:t>ns</a:t>
            </a:r>
            <a:endParaRPr sz="800">
              <a:solidFill>
                <a:prstClr val="black"/>
              </a:solidFill>
              <a:latin typeface="Verdana"/>
              <a:cs typeface="Verdana"/>
            </a:endParaRPr>
          </a:p>
        </p:txBody>
      </p:sp>
      <p:sp>
        <p:nvSpPr>
          <p:cNvPr id="84" name="object 81"/>
          <p:cNvSpPr/>
          <p:nvPr/>
        </p:nvSpPr>
        <p:spPr>
          <a:xfrm>
            <a:off x="2779776" y="4026420"/>
            <a:ext cx="1274063" cy="304787"/>
          </a:xfrm>
          <a:prstGeom prst="rect">
            <a:avLst/>
          </a:prstGeom>
          <a:blipFill>
            <a:blip r:embed="rId34" cstate="print"/>
            <a:stretch>
              <a:fillRect/>
            </a:stretch>
          </a:blipFill>
        </p:spPr>
        <p:txBody>
          <a:bodyPr wrap="square" lIns="0" tIns="0" rIns="0" bIns="0" rtlCol="0"/>
          <a:lstStyle/>
          <a:p>
            <a:pPr>
              <a:defRPr/>
            </a:pPr>
            <a:endParaRPr kumimoji="0" kern="0" smtClean="0">
              <a:solidFill>
                <a:prstClr val="black"/>
              </a:solidFill>
            </a:endParaRPr>
          </a:p>
        </p:txBody>
      </p:sp>
      <p:sp>
        <p:nvSpPr>
          <p:cNvPr id="85" name="object 82"/>
          <p:cNvSpPr/>
          <p:nvPr/>
        </p:nvSpPr>
        <p:spPr>
          <a:xfrm>
            <a:off x="2830066" y="4044696"/>
            <a:ext cx="1208531" cy="338327"/>
          </a:xfrm>
          <a:prstGeom prst="rect">
            <a:avLst/>
          </a:prstGeom>
          <a:blipFill>
            <a:blip r:embed="rId35" cstate="print"/>
            <a:stretch>
              <a:fillRect/>
            </a:stretch>
          </a:blipFill>
        </p:spPr>
        <p:txBody>
          <a:bodyPr wrap="square" lIns="0" tIns="0" rIns="0" bIns="0" rtlCol="0"/>
          <a:lstStyle/>
          <a:p>
            <a:pPr>
              <a:defRPr/>
            </a:pPr>
            <a:endParaRPr kumimoji="0" kern="0" smtClean="0">
              <a:solidFill>
                <a:prstClr val="black"/>
              </a:solidFill>
            </a:endParaRPr>
          </a:p>
        </p:txBody>
      </p:sp>
      <p:sp>
        <p:nvSpPr>
          <p:cNvPr id="86" name="object 83"/>
          <p:cNvSpPr/>
          <p:nvPr/>
        </p:nvSpPr>
        <p:spPr>
          <a:xfrm>
            <a:off x="2703957" y="3949700"/>
            <a:ext cx="1270152" cy="3025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87" name="object 84"/>
          <p:cNvSpPr txBox="1"/>
          <p:nvPr/>
        </p:nvSpPr>
        <p:spPr>
          <a:xfrm>
            <a:off x="2801958" y="4003122"/>
            <a:ext cx="1072515" cy="249554"/>
          </a:xfrm>
          <a:prstGeom prst="rect">
            <a:avLst/>
          </a:prstGeom>
        </p:spPr>
        <p:txBody>
          <a:bodyPr vert="horz" wrap="square" lIns="0" tIns="0" rIns="0" bIns="0" rtlCol="0">
            <a:spAutoFit/>
          </a:bodyPr>
          <a:lstStyle/>
          <a:p>
            <a:pPr marL="12700" marR="5080" indent="5270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5: Be</a:t>
            </a:r>
            <a:r>
              <a:rPr sz="800" spc="-5" dirty="0">
                <a:solidFill>
                  <a:prstClr val="black"/>
                </a:solidFill>
                <a:latin typeface="Verdana"/>
                <a:cs typeface="Verdana"/>
              </a:rPr>
              <a:t>tt</a:t>
            </a:r>
            <a:r>
              <a:rPr sz="800" dirty="0">
                <a:solidFill>
                  <a:prstClr val="black"/>
                </a:solidFill>
                <a:latin typeface="Verdana"/>
                <a:cs typeface="Verdana"/>
              </a:rPr>
              <a:t>er</a:t>
            </a:r>
            <a:r>
              <a:rPr sz="800" spc="-15" dirty="0">
                <a:solidFill>
                  <a:prstClr val="black"/>
                </a:solidFill>
                <a:latin typeface="Verdana"/>
                <a:cs typeface="Verdana"/>
              </a:rPr>
              <a:t> </a:t>
            </a:r>
            <a:r>
              <a:rPr sz="800" spc="-5" dirty="0">
                <a:solidFill>
                  <a:prstClr val="black"/>
                </a:solidFill>
                <a:latin typeface="Verdana"/>
                <a:cs typeface="Verdana"/>
              </a:rPr>
              <a:t>u</a:t>
            </a:r>
            <a:r>
              <a:rPr sz="800" dirty="0">
                <a:solidFill>
                  <a:prstClr val="black"/>
                </a:solidFill>
                <a:latin typeface="Verdana"/>
                <a:cs typeface="Verdana"/>
              </a:rPr>
              <a:t>se</a:t>
            </a:r>
            <a:r>
              <a:rPr sz="800" spc="5" dirty="0">
                <a:solidFill>
                  <a:prstClr val="black"/>
                </a:solidFill>
                <a:latin typeface="Verdana"/>
                <a:cs typeface="Verdana"/>
              </a:rPr>
              <a:t> </a:t>
            </a:r>
            <a:r>
              <a:rPr sz="800" dirty="0">
                <a:solidFill>
                  <a:prstClr val="black"/>
                </a:solidFill>
                <a:latin typeface="Verdana"/>
                <a:cs typeface="Verdana"/>
              </a:rPr>
              <a:t>of ex</a:t>
            </a:r>
            <a:r>
              <a:rPr sz="800" spc="-5" dirty="0">
                <a:solidFill>
                  <a:prstClr val="black"/>
                </a:solidFill>
                <a:latin typeface="Verdana"/>
                <a:cs typeface="Verdana"/>
              </a:rPr>
              <a:t>i</a:t>
            </a:r>
            <a:r>
              <a:rPr sz="800" dirty="0">
                <a:solidFill>
                  <a:prstClr val="black"/>
                </a:solidFill>
                <a:latin typeface="Verdana"/>
                <a:cs typeface="Verdana"/>
              </a:rPr>
              <a:t>s</a:t>
            </a:r>
            <a:r>
              <a:rPr sz="800" spc="-5" dirty="0">
                <a:solidFill>
                  <a:prstClr val="black"/>
                </a:solidFill>
                <a:latin typeface="Verdana"/>
                <a:cs typeface="Verdana"/>
              </a:rPr>
              <a:t>tin</a:t>
            </a:r>
            <a:r>
              <a:rPr sz="800" dirty="0">
                <a:solidFill>
                  <a:prstClr val="black"/>
                </a:solidFill>
                <a:latin typeface="Verdana"/>
                <a:cs typeface="Verdana"/>
              </a:rPr>
              <a:t>g</a:t>
            </a:r>
            <a:r>
              <a:rPr sz="800" spc="5" dirty="0">
                <a:solidFill>
                  <a:prstClr val="black"/>
                </a:solidFill>
                <a:latin typeface="Verdana"/>
                <a:cs typeface="Verdana"/>
              </a:rPr>
              <a:t> </a:t>
            </a:r>
            <a:r>
              <a:rPr sz="800" spc="-5" dirty="0">
                <a:solidFill>
                  <a:prstClr val="black"/>
                </a:solidFill>
                <a:latin typeface="Verdana"/>
                <a:cs typeface="Verdana"/>
              </a:rPr>
              <a:t>t</a:t>
            </a:r>
            <a:r>
              <a:rPr sz="800" dirty="0">
                <a:solidFill>
                  <a:prstClr val="black"/>
                </a:solidFill>
                <a:latin typeface="Verdana"/>
                <a:cs typeface="Verdana"/>
              </a:rPr>
              <a:t>er</a:t>
            </a:r>
            <a:r>
              <a:rPr sz="800" spc="-5" dirty="0">
                <a:solidFill>
                  <a:prstClr val="black"/>
                </a:solidFill>
                <a:latin typeface="Verdana"/>
                <a:cs typeface="Verdana"/>
              </a:rPr>
              <a:t>min</a:t>
            </a:r>
            <a:r>
              <a:rPr sz="800" dirty="0">
                <a:solidFill>
                  <a:prstClr val="black"/>
                </a:solidFill>
                <a:latin typeface="Verdana"/>
                <a:cs typeface="Verdana"/>
              </a:rPr>
              <a:t>o</a:t>
            </a:r>
            <a:r>
              <a:rPr sz="800" spc="-5" dirty="0">
                <a:solidFill>
                  <a:prstClr val="black"/>
                </a:solidFill>
                <a:latin typeface="Verdana"/>
                <a:cs typeface="Verdana"/>
              </a:rPr>
              <a:t>l</a:t>
            </a:r>
            <a:r>
              <a:rPr sz="800" dirty="0">
                <a:solidFill>
                  <a:prstClr val="black"/>
                </a:solidFill>
                <a:latin typeface="Verdana"/>
                <a:cs typeface="Verdana"/>
              </a:rPr>
              <a:t>ogy</a:t>
            </a:r>
          </a:p>
        </p:txBody>
      </p:sp>
      <p:sp>
        <p:nvSpPr>
          <p:cNvPr id="88" name="object 85"/>
          <p:cNvSpPr/>
          <p:nvPr/>
        </p:nvSpPr>
        <p:spPr>
          <a:xfrm>
            <a:off x="2778251" y="4375403"/>
            <a:ext cx="1274051" cy="213359"/>
          </a:xfrm>
          <a:prstGeom prst="rect">
            <a:avLst/>
          </a:prstGeom>
          <a:blipFill>
            <a:blip r:embed="rId36" cstate="print"/>
            <a:stretch>
              <a:fillRect/>
            </a:stretch>
          </a:blipFill>
        </p:spPr>
        <p:txBody>
          <a:bodyPr wrap="square" lIns="0" tIns="0" rIns="0" bIns="0" rtlCol="0"/>
          <a:lstStyle/>
          <a:p>
            <a:pPr>
              <a:defRPr/>
            </a:pPr>
            <a:endParaRPr kumimoji="0" kern="0" smtClean="0">
              <a:solidFill>
                <a:prstClr val="black"/>
              </a:solidFill>
            </a:endParaRPr>
          </a:p>
        </p:txBody>
      </p:sp>
      <p:sp>
        <p:nvSpPr>
          <p:cNvPr id="89" name="object 86"/>
          <p:cNvSpPr/>
          <p:nvPr/>
        </p:nvSpPr>
        <p:spPr>
          <a:xfrm>
            <a:off x="2857500" y="4399787"/>
            <a:ext cx="1187183" cy="216407"/>
          </a:xfrm>
          <a:prstGeom prst="rect">
            <a:avLst/>
          </a:prstGeom>
          <a:blipFill>
            <a:blip r:embed="rId37" cstate="print"/>
            <a:stretch>
              <a:fillRect/>
            </a:stretch>
          </a:blipFill>
        </p:spPr>
        <p:txBody>
          <a:bodyPr wrap="square" lIns="0" tIns="0" rIns="0" bIns="0" rtlCol="0"/>
          <a:lstStyle/>
          <a:p>
            <a:pPr>
              <a:defRPr/>
            </a:pPr>
            <a:endParaRPr kumimoji="0" kern="0" smtClean="0">
              <a:solidFill>
                <a:prstClr val="black"/>
              </a:solidFill>
            </a:endParaRPr>
          </a:p>
        </p:txBody>
      </p:sp>
      <p:sp>
        <p:nvSpPr>
          <p:cNvPr id="90" name="object 87"/>
          <p:cNvSpPr/>
          <p:nvPr/>
        </p:nvSpPr>
        <p:spPr>
          <a:xfrm>
            <a:off x="2702471" y="4298467"/>
            <a:ext cx="1270152" cy="211505"/>
          </a:xfrm>
          <a:prstGeom prst="rect">
            <a:avLst/>
          </a:prstGeom>
          <a:blipFill>
            <a:blip r:embed="rId38" cstate="print"/>
            <a:stretch>
              <a:fillRect/>
            </a:stretch>
          </a:blipFill>
        </p:spPr>
        <p:txBody>
          <a:bodyPr wrap="square" lIns="0" tIns="0" rIns="0" bIns="0" rtlCol="0"/>
          <a:lstStyle/>
          <a:p>
            <a:pPr>
              <a:defRPr/>
            </a:pPr>
            <a:endParaRPr kumimoji="0" kern="0" smtClean="0">
              <a:solidFill>
                <a:prstClr val="black"/>
              </a:solidFill>
            </a:endParaRPr>
          </a:p>
        </p:txBody>
      </p:sp>
      <p:sp>
        <p:nvSpPr>
          <p:cNvPr id="91" name="object 88"/>
          <p:cNvSpPr txBox="1"/>
          <p:nvPr/>
        </p:nvSpPr>
        <p:spPr>
          <a:xfrm>
            <a:off x="2829389" y="4357400"/>
            <a:ext cx="101409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6: ADR</a:t>
            </a:r>
            <a:r>
              <a:rPr sz="800" spc="-5" dirty="0">
                <a:solidFill>
                  <a:prstClr val="black"/>
                </a:solidFill>
                <a:latin typeface="Verdana"/>
                <a:cs typeface="Verdana"/>
              </a:rPr>
              <a:t> </a:t>
            </a:r>
            <a:r>
              <a:rPr sz="800" dirty="0">
                <a:solidFill>
                  <a:prstClr val="black"/>
                </a:solidFill>
                <a:latin typeface="Verdana"/>
                <a:cs typeface="Verdana"/>
              </a:rPr>
              <a:t>gro</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92" name="object 89"/>
          <p:cNvSpPr/>
          <p:nvPr/>
        </p:nvSpPr>
        <p:spPr>
          <a:xfrm>
            <a:off x="2779775" y="4637523"/>
            <a:ext cx="1274063" cy="312419"/>
          </a:xfrm>
          <a:prstGeom prst="rect">
            <a:avLst/>
          </a:prstGeom>
          <a:blipFill>
            <a:blip r:embed="rId39" cstate="print"/>
            <a:stretch>
              <a:fillRect/>
            </a:stretch>
          </a:blipFill>
        </p:spPr>
        <p:txBody>
          <a:bodyPr wrap="square" lIns="0" tIns="0" rIns="0" bIns="0" rtlCol="0"/>
          <a:lstStyle/>
          <a:p>
            <a:pPr>
              <a:defRPr/>
            </a:pPr>
            <a:endParaRPr kumimoji="0" kern="0" smtClean="0">
              <a:solidFill>
                <a:prstClr val="black"/>
              </a:solidFill>
            </a:endParaRPr>
          </a:p>
        </p:txBody>
      </p:sp>
      <p:sp>
        <p:nvSpPr>
          <p:cNvPr id="93" name="object 90"/>
          <p:cNvSpPr/>
          <p:nvPr/>
        </p:nvSpPr>
        <p:spPr>
          <a:xfrm>
            <a:off x="2886455" y="4668011"/>
            <a:ext cx="1094231" cy="338327"/>
          </a:xfrm>
          <a:prstGeom prst="rect">
            <a:avLst/>
          </a:prstGeom>
          <a:blipFill>
            <a:blip r:embed="rId40" cstate="print"/>
            <a:stretch>
              <a:fillRect/>
            </a:stretch>
          </a:blipFill>
        </p:spPr>
        <p:txBody>
          <a:bodyPr wrap="square" lIns="0" tIns="0" rIns="0" bIns="0" rtlCol="0"/>
          <a:lstStyle/>
          <a:p>
            <a:pPr>
              <a:defRPr/>
            </a:pPr>
            <a:endParaRPr kumimoji="0" kern="0" smtClean="0">
              <a:solidFill>
                <a:prstClr val="black"/>
              </a:solidFill>
            </a:endParaRPr>
          </a:p>
        </p:txBody>
      </p:sp>
      <p:sp>
        <p:nvSpPr>
          <p:cNvPr id="94" name="object 91"/>
          <p:cNvSpPr/>
          <p:nvPr/>
        </p:nvSpPr>
        <p:spPr>
          <a:xfrm>
            <a:off x="2703957" y="4561801"/>
            <a:ext cx="1270152"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95" name="object 92"/>
          <p:cNvSpPr txBox="1"/>
          <p:nvPr/>
        </p:nvSpPr>
        <p:spPr>
          <a:xfrm>
            <a:off x="2858274" y="4625205"/>
            <a:ext cx="958850" cy="249554"/>
          </a:xfrm>
          <a:prstGeom prst="rect">
            <a:avLst/>
          </a:prstGeom>
        </p:spPr>
        <p:txBody>
          <a:bodyPr vert="horz" wrap="square" lIns="0" tIns="0" rIns="0" bIns="0" rtlCol="0">
            <a:spAutoFit/>
          </a:bodyPr>
          <a:lstStyle/>
          <a:p>
            <a:pPr marL="172085" marR="5080" indent="-16002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7: O</a:t>
            </a:r>
            <a:r>
              <a:rPr sz="800" spc="-5" dirty="0">
                <a:solidFill>
                  <a:prstClr val="black"/>
                </a:solidFill>
                <a:latin typeface="Verdana"/>
                <a:cs typeface="Verdana"/>
              </a:rPr>
              <a:t>th</a:t>
            </a:r>
            <a:r>
              <a:rPr sz="800" dirty="0">
                <a:solidFill>
                  <a:prstClr val="black"/>
                </a:solidFill>
                <a:latin typeface="Verdana"/>
                <a:cs typeface="Verdana"/>
              </a:rPr>
              <a:t>er</a:t>
            </a:r>
            <a:r>
              <a:rPr sz="800" spc="-5" dirty="0">
                <a:solidFill>
                  <a:prstClr val="black"/>
                </a:solidFill>
                <a:latin typeface="Verdana"/>
                <a:cs typeface="Verdana"/>
              </a:rPr>
              <a:t> in</a:t>
            </a:r>
            <a:r>
              <a:rPr sz="800" spc="5" dirty="0">
                <a:solidFill>
                  <a:prstClr val="black"/>
                </a:solidFill>
                <a:latin typeface="Verdana"/>
                <a:cs typeface="Verdana"/>
              </a:rPr>
              <a:t>f</a:t>
            </a:r>
            <a:r>
              <a:rPr sz="800" dirty="0">
                <a:solidFill>
                  <a:prstClr val="black"/>
                </a:solidFill>
                <a:latin typeface="Verdana"/>
                <a:cs typeface="Verdana"/>
              </a:rPr>
              <a:t>o</a:t>
            </a:r>
            <a:r>
              <a:rPr sz="800" spc="20" dirty="0">
                <a:solidFill>
                  <a:prstClr val="black"/>
                </a:solidFill>
                <a:latin typeface="Verdana"/>
                <a:cs typeface="Verdana"/>
              </a:rPr>
              <a:t> </a:t>
            </a:r>
            <a:r>
              <a:rPr sz="800" spc="-5" dirty="0">
                <a:solidFill>
                  <a:prstClr val="black"/>
                </a:solidFill>
                <a:latin typeface="Verdana"/>
                <a:cs typeface="Verdana"/>
              </a:rPr>
              <a:t>to </a:t>
            </a:r>
            <a:r>
              <a:rPr sz="800" dirty="0">
                <a:solidFill>
                  <a:prstClr val="black"/>
                </a:solidFill>
                <a:latin typeface="Verdana"/>
                <a:cs typeface="Verdana"/>
              </a:rPr>
              <a:t>e</a:t>
            </a:r>
            <a:r>
              <a:rPr sz="800" spc="-5" dirty="0">
                <a:solidFill>
                  <a:prstClr val="black"/>
                </a:solidFill>
                <a:latin typeface="Verdana"/>
                <a:cs typeface="Verdana"/>
              </a:rPr>
              <a:t>nhan</a:t>
            </a:r>
            <a:r>
              <a:rPr sz="800" dirty="0">
                <a:solidFill>
                  <a:prstClr val="black"/>
                </a:solidFill>
                <a:latin typeface="Verdana"/>
                <a:cs typeface="Verdana"/>
              </a:rPr>
              <a:t>ce</a:t>
            </a:r>
            <a:r>
              <a:rPr sz="800" spc="5" dirty="0">
                <a:solidFill>
                  <a:prstClr val="black"/>
                </a:solidFill>
                <a:latin typeface="Verdana"/>
                <a:cs typeface="Verdana"/>
              </a:rPr>
              <a:t> </a:t>
            </a:r>
            <a:r>
              <a:rPr sz="800" dirty="0">
                <a:solidFill>
                  <a:prstClr val="black"/>
                </a:solidFill>
                <a:latin typeface="Verdana"/>
                <a:cs typeface="Verdana"/>
              </a:rPr>
              <a:t>SD</a:t>
            </a:r>
            <a:endParaRPr sz="800">
              <a:solidFill>
                <a:prstClr val="black"/>
              </a:solidFill>
              <a:latin typeface="Verdana"/>
              <a:cs typeface="Verdana"/>
            </a:endParaRPr>
          </a:p>
        </p:txBody>
      </p:sp>
      <p:sp>
        <p:nvSpPr>
          <p:cNvPr id="96" name="object 93"/>
          <p:cNvSpPr/>
          <p:nvPr/>
        </p:nvSpPr>
        <p:spPr>
          <a:xfrm>
            <a:off x="2779775" y="5001767"/>
            <a:ext cx="1274063" cy="304799"/>
          </a:xfrm>
          <a:prstGeom prst="rect">
            <a:avLst/>
          </a:prstGeom>
          <a:blipFill>
            <a:blip r:embed="rId41" cstate="print"/>
            <a:stretch>
              <a:fillRect/>
            </a:stretch>
          </a:blipFill>
        </p:spPr>
        <p:txBody>
          <a:bodyPr wrap="square" lIns="0" tIns="0" rIns="0" bIns="0" rtlCol="0"/>
          <a:lstStyle/>
          <a:p>
            <a:pPr>
              <a:defRPr/>
            </a:pPr>
            <a:endParaRPr kumimoji="0" kern="0" smtClean="0">
              <a:solidFill>
                <a:prstClr val="black"/>
              </a:solidFill>
            </a:endParaRPr>
          </a:p>
        </p:txBody>
      </p:sp>
      <p:sp>
        <p:nvSpPr>
          <p:cNvPr id="97" name="object 94"/>
          <p:cNvSpPr/>
          <p:nvPr/>
        </p:nvSpPr>
        <p:spPr>
          <a:xfrm>
            <a:off x="2827017" y="5030723"/>
            <a:ext cx="1214627" cy="338327"/>
          </a:xfrm>
          <a:prstGeom prst="rect">
            <a:avLst/>
          </a:prstGeom>
          <a:blipFill>
            <a:blip r:embed="rId42" cstate="print"/>
            <a:stretch>
              <a:fillRect/>
            </a:stretch>
          </a:blipFill>
        </p:spPr>
        <p:txBody>
          <a:bodyPr wrap="square" lIns="0" tIns="0" rIns="0" bIns="0" rtlCol="0"/>
          <a:lstStyle/>
          <a:p>
            <a:pPr>
              <a:defRPr/>
            </a:pPr>
            <a:endParaRPr kumimoji="0" kern="0" smtClean="0">
              <a:solidFill>
                <a:prstClr val="black"/>
              </a:solidFill>
            </a:endParaRPr>
          </a:p>
        </p:txBody>
      </p:sp>
      <p:sp>
        <p:nvSpPr>
          <p:cNvPr id="98" name="object 95"/>
          <p:cNvSpPr/>
          <p:nvPr/>
        </p:nvSpPr>
        <p:spPr>
          <a:xfrm>
            <a:off x="2703957" y="4925986"/>
            <a:ext cx="1270152" cy="301155"/>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99" name="object 96"/>
          <p:cNvSpPr txBox="1"/>
          <p:nvPr/>
        </p:nvSpPr>
        <p:spPr>
          <a:xfrm>
            <a:off x="2798870" y="4989061"/>
            <a:ext cx="1077595" cy="249554"/>
          </a:xfrm>
          <a:prstGeom prst="rect">
            <a:avLst/>
          </a:prstGeom>
        </p:spPr>
        <p:txBody>
          <a:bodyPr vert="horz" wrap="square" lIns="0" tIns="0" rIns="0" bIns="0" rtlCol="0">
            <a:spAutoFit/>
          </a:bodyPr>
          <a:lstStyle/>
          <a:p>
            <a:pPr marL="253365" marR="5080" indent="-2413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8: S</a:t>
            </a:r>
            <a:r>
              <a:rPr sz="800" spc="-5" dirty="0">
                <a:solidFill>
                  <a:prstClr val="black"/>
                </a:solidFill>
                <a:latin typeface="Verdana"/>
                <a:cs typeface="Verdana"/>
              </a:rPr>
              <a:t>u</a:t>
            </a:r>
            <a:r>
              <a:rPr sz="800" dirty="0">
                <a:solidFill>
                  <a:prstClr val="black"/>
                </a:solidFill>
                <a:latin typeface="Verdana"/>
                <a:cs typeface="Verdana"/>
              </a:rPr>
              <a:t>bgro</a:t>
            </a:r>
            <a:r>
              <a:rPr sz="800" spc="-5" dirty="0">
                <a:solidFill>
                  <a:prstClr val="black"/>
                </a:solidFill>
                <a:latin typeface="Verdana"/>
                <a:cs typeface="Verdana"/>
              </a:rPr>
              <a:t>u</a:t>
            </a:r>
            <a:r>
              <a:rPr sz="800" dirty="0">
                <a:solidFill>
                  <a:prstClr val="black"/>
                </a:solidFill>
                <a:latin typeface="Verdana"/>
                <a:cs typeface="Verdana"/>
              </a:rPr>
              <a:t>ps</a:t>
            </a:r>
            <a:r>
              <a:rPr sz="800" spc="-5" dirty="0">
                <a:solidFill>
                  <a:prstClr val="black"/>
                </a:solidFill>
                <a:latin typeface="Verdana"/>
                <a:cs typeface="Verdana"/>
              </a:rPr>
              <a:t> and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5" dirty="0">
                <a:solidFill>
                  <a:prstClr val="black"/>
                </a:solidFill>
                <a:latin typeface="Verdana"/>
                <a:cs typeface="Verdana"/>
              </a:rPr>
              <a:t> </a:t>
            </a:r>
            <a:r>
              <a:rPr sz="800" spc="5" dirty="0">
                <a:solidFill>
                  <a:prstClr val="black"/>
                </a:solidFill>
                <a:latin typeface="Verdana"/>
                <a:cs typeface="Verdana"/>
              </a:rPr>
              <a:t>f</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a:t>
            </a:r>
            <a:r>
              <a:rPr sz="800" dirty="0">
                <a:solidFill>
                  <a:prstClr val="black"/>
                </a:solidFill>
                <a:latin typeface="Verdana"/>
                <a:cs typeface="Verdana"/>
              </a:rPr>
              <a:t>ors</a:t>
            </a:r>
            <a:endParaRPr sz="800">
              <a:solidFill>
                <a:prstClr val="black"/>
              </a:solidFill>
              <a:latin typeface="Verdana"/>
              <a:cs typeface="Verdana"/>
            </a:endParaRPr>
          </a:p>
        </p:txBody>
      </p:sp>
      <p:sp>
        <p:nvSpPr>
          <p:cNvPr id="100" name="object 97"/>
          <p:cNvSpPr/>
          <p:nvPr/>
        </p:nvSpPr>
        <p:spPr>
          <a:xfrm>
            <a:off x="2778251" y="5344667"/>
            <a:ext cx="1274051" cy="304799"/>
          </a:xfrm>
          <a:prstGeom prst="rect">
            <a:avLst/>
          </a:prstGeom>
          <a:blipFill>
            <a:blip r:embed="rId44" cstate="print"/>
            <a:stretch>
              <a:fillRect/>
            </a:stretch>
          </a:blipFill>
        </p:spPr>
        <p:txBody>
          <a:bodyPr wrap="square" lIns="0" tIns="0" rIns="0" bIns="0" rtlCol="0"/>
          <a:lstStyle/>
          <a:p>
            <a:pPr>
              <a:defRPr/>
            </a:pPr>
            <a:endParaRPr kumimoji="0" kern="0" smtClean="0">
              <a:solidFill>
                <a:prstClr val="black"/>
              </a:solidFill>
            </a:endParaRPr>
          </a:p>
        </p:txBody>
      </p:sp>
      <p:sp>
        <p:nvSpPr>
          <p:cNvPr id="101" name="object 98"/>
          <p:cNvSpPr/>
          <p:nvPr/>
        </p:nvSpPr>
        <p:spPr>
          <a:xfrm>
            <a:off x="2811777" y="5362955"/>
            <a:ext cx="1245107" cy="338327"/>
          </a:xfrm>
          <a:prstGeom prst="rect">
            <a:avLst/>
          </a:prstGeom>
          <a:blipFill>
            <a:blip r:embed="rId45" cstate="print"/>
            <a:stretch>
              <a:fillRect/>
            </a:stretch>
          </a:blipFill>
        </p:spPr>
        <p:txBody>
          <a:bodyPr wrap="square" lIns="0" tIns="0" rIns="0" bIns="0" rtlCol="0"/>
          <a:lstStyle/>
          <a:p>
            <a:pPr>
              <a:defRPr/>
            </a:pPr>
            <a:endParaRPr kumimoji="0" kern="0" smtClean="0">
              <a:solidFill>
                <a:prstClr val="black"/>
              </a:solidFill>
            </a:endParaRPr>
          </a:p>
        </p:txBody>
      </p:sp>
      <p:sp>
        <p:nvSpPr>
          <p:cNvPr id="102" name="object 99"/>
          <p:cNvSpPr/>
          <p:nvPr/>
        </p:nvSpPr>
        <p:spPr>
          <a:xfrm>
            <a:off x="2702471" y="5267756"/>
            <a:ext cx="1270152" cy="302552"/>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103" name="object 100"/>
          <p:cNvSpPr txBox="1"/>
          <p:nvPr/>
        </p:nvSpPr>
        <p:spPr>
          <a:xfrm>
            <a:off x="2783669" y="5321175"/>
            <a:ext cx="1106805" cy="249554"/>
          </a:xfrm>
          <a:prstGeom prst="rect">
            <a:avLst/>
          </a:prstGeom>
        </p:spPr>
        <p:txBody>
          <a:bodyPr vert="horz" wrap="square" lIns="0" tIns="0" rIns="0" bIns="0" rtlCol="0">
            <a:spAutoFit/>
          </a:bodyPr>
          <a:lstStyle/>
          <a:p>
            <a:pPr marL="426720" marR="5080" indent="-41465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9: SD</a:t>
            </a:r>
            <a:r>
              <a:rPr sz="800" spc="-5" dirty="0">
                <a:solidFill>
                  <a:prstClr val="black"/>
                </a:solidFill>
                <a:latin typeface="Verdana"/>
                <a:cs typeface="Verdana"/>
              </a:rPr>
              <a:t> </a:t>
            </a:r>
            <a:r>
              <a:rPr sz="800" spc="5" dirty="0">
                <a:solidFill>
                  <a:prstClr val="black"/>
                </a:solidFill>
                <a:latin typeface="Verdana"/>
                <a:cs typeface="Verdana"/>
              </a:rPr>
              <a:t>f</a:t>
            </a:r>
            <a:r>
              <a:rPr sz="800" dirty="0">
                <a:solidFill>
                  <a:prstClr val="black"/>
                </a:solidFill>
                <a:latin typeface="Verdana"/>
                <a:cs typeface="Verdana"/>
              </a:rPr>
              <a:t>rom</a:t>
            </a:r>
            <a:r>
              <a:rPr sz="800" spc="-20" dirty="0">
                <a:solidFill>
                  <a:prstClr val="black"/>
                </a:solidFill>
                <a:latin typeface="Verdana"/>
                <a:cs typeface="Verdana"/>
              </a:rPr>
              <a:t> </a:t>
            </a:r>
            <a:r>
              <a:rPr sz="800" dirty="0">
                <a:solidFill>
                  <a:prstClr val="black"/>
                </a:solidFill>
                <a:latin typeface="Verdana"/>
                <a:cs typeface="Verdana"/>
              </a:rPr>
              <a:t>c</a:t>
            </a:r>
            <a:r>
              <a:rPr sz="800" spc="-5" dirty="0">
                <a:solidFill>
                  <a:prstClr val="black"/>
                </a:solidFill>
                <a:latin typeface="Verdana"/>
                <a:cs typeface="Verdana"/>
              </a:rPr>
              <a:t>lini</a:t>
            </a:r>
            <a:r>
              <a:rPr sz="800" dirty="0">
                <a:solidFill>
                  <a:prstClr val="black"/>
                </a:solidFill>
                <a:latin typeface="Verdana"/>
                <a:cs typeface="Verdana"/>
              </a:rPr>
              <a:t>c</a:t>
            </a:r>
            <a:r>
              <a:rPr sz="800" spc="-5" dirty="0">
                <a:solidFill>
                  <a:prstClr val="black"/>
                </a:solidFill>
                <a:latin typeface="Verdana"/>
                <a:cs typeface="Verdana"/>
              </a:rPr>
              <a:t>a</a:t>
            </a:r>
            <a:r>
              <a:rPr sz="800" dirty="0">
                <a:solidFill>
                  <a:prstClr val="black"/>
                </a:solidFill>
                <a:latin typeface="Verdana"/>
                <a:cs typeface="Verdana"/>
              </a:rPr>
              <a:t>l </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ial</a:t>
            </a:r>
            <a:r>
              <a:rPr sz="800" dirty="0">
                <a:solidFill>
                  <a:prstClr val="black"/>
                </a:solidFill>
                <a:latin typeface="Verdana"/>
                <a:cs typeface="Verdana"/>
              </a:rPr>
              <a:t>s</a:t>
            </a:r>
            <a:endParaRPr sz="800">
              <a:solidFill>
                <a:prstClr val="black"/>
              </a:solidFill>
              <a:latin typeface="Verdana"/>
              <a:cs typeface="Verdana"/>
            </a:endParaRPr>
          </a:p>
        </p:txBody>
      </p:sp>
      <p:sp>
        <p:nvSpPr>
          <p:cNvPr id="104" name="object 101"/>
          <p:cNvSpPr/>
          <p:nvPr/>
        </p:nvSpPr>
        <p:spPr>
          <a:xfrm>
            <a:off x="2647505" y="5690761"/>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05" name="object 102"/>
          <p:cNvSpPr/>
          <p:nvPr/>
        </p:nvSpPr>
        <p:spPr>
          <a:xfrm>
            <a:off x="2779775" y="5687553"/>
            <a:ext cx="1274063" cy="169163"/>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106" name="object 103"/>
          <p:cNvSpPr/>
          <p:nvPr/>
        </p:nvSpPr>
        <p:spPr>
          <a:xfrm>
            <a:off x="2918457" y="5699759"/>
            <a:ext cx="1031747" cy="216407"/>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107" name="object 104"/>
          <p:cNvSpPr/>
          <p:nvPr/>
        </p:nvSpPr>
        <p:spPr>
          <a:xfrm>
            <a:off x="2703957" y="5610923"/>
            <a:ext cx="1270152" cy="166687"/>
          </a:xfrm>
          <a:prstGeom prst="rect">
            <a:avLst/>
          </a:prstGeom>
          <a:blipFill>
            <a:blip r:embed="rId48" cstate="print"/>
            <a:stretch>
              <a:fillRect/>
            </a:stretch>
          </a:blipFill>
        </p:spPr>
        <p:txBody>
          <a:bodyPr wrap="square" lIns="0" tIns="0" rIns="0" bIns="0" rtlCol="0"/>
          <a:lstStyle/>
          <a:p>
            <a:pPr>
              <a:defRPr/>
            </a:pPr>
            <a:endParaRPr kumimoji="0" kern="0" smtClean="0">
              <a:solidFill>
                <a:prstClr val="black"/>
              </a:solidFill>
            </a:endParaRPr>
          </a:p>
        </p:txBody>
      </p:sp>
      <p:sp>
        <p:nvSpPr>
          <p:cNvPr id="108" name="object 105"/>
          <p:cNvSpPr txBox="1"/>
          <p:nvPr/>
        </p:nvSpPr>
        <p:spPr>
          <a:xfrm>
            <a:off x="2890278" y="5658055"/>
            <a:ext cx="89535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10: SD</a:t>
            </a:r>
            <a:r>
              <a:rPr sz="800" spc="-5" dirty="0">
                <a:solidFill>
                  <a:prstClr val="black"/>
                </a:solidFill>
                <a:latin typeface="Verdana"/>
                <a:cs typeface="Verdana"/>
              </a:rPr>
              <a:t> i</a:t>
            </a:r>
            <a:r>
              <a:rPr sz="800" dirty="0">
                <a:solidFill>
                  <a:prstClr val="black"/>
                </a:solidFill>
                <a:latin typeface="Verdana"/>
                <a:cs typeface="Verdana"/>
              </a:rPr>
              <a:t>n</a:t>
            </a:r>
            <a:r>
              <a:rPr sz="800" spc="10" dirty="0">
                <a:solidFill>
                  <a:prstClr val="black"/>
                </a:solidFill>
                <a:latin typeface="Verdana"/>
                <a:cs typeface="Verdana"/>
              </a:rPr>
              <a:t> </a:t>
            </a:r>
            <a:r>
              <a:rPr sz="800" spc="-5" dirty="0">
                <a:solidFill>
                  <a:prstClr val="black"/>
                </a:solidFill>
                <a:latin typeface="Verdana"/>
                <a:cs typeface="Verdana"/>
              </a:rPr>
              <a:t>EH</a:t>
            </a:r>
            <a:r>
              <a:rPr sz="800" dirty="0">
                <a:solidFill>
                  <a:prstClr val="black"/>
                </a:solidFill>
                <a:latin typeface="Verdana"/>
                <a:cs typeface="Verdana"/>
              </a:rPr>
              <a:t>R</a:t>
            </a:r>
            <a:endParaRPr sz="800">
              <a:solidFill>
                <a:prstClr val="black"/>
              </a:solidFill>
              <a:latin typeface="Verdana"/>
              <a:cs typeface="Verdana"/>
            </a:endParaRPr>
          </a:p>
        </p:txBody>
      </p:sp>
      <p:sp>
        <p:nvSpPr>
          <p:cNvPr id="109" name="object 106"/>
          <p:cNvSpPr/>
          <p:nvPr/>
        </p:nvSpPr>
        <p:spPr>
          <a:xfrm>
            <a:off x="2640077" y="592187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0" name="object 107"/>
          <p:cNvSpPr/>
          <p:nvPr/>
        </p:nvSpPr>
        <p:spPr>
          <a:xfrm>
            <a:off x="2776725" y="5905500"/>
            <a:ext cx="1275587" cy="289559"/>
          </a:xfrm>
          <a:prstGeom prst="rect">
            <a:avLst/>
          </a:prstGeom>
          <a:blipFill>
            <a:blip r:embed="rId49" cstate="print"/>
            <a:stretch>
              <a:fillRect/>
            </a:stretch>
          </a:blipFill>
        </p:spPr>
        <p:txBody>
          <a:bodyPr wrap="square" lIns="0" tIns="0" rIns="0" bIns="0" rtlCol="0"/>
          <a:lstStyle/>
          <a:p>
            <a:pPr>
              <a:defRPr/>
            </a:pPr>
            <a:endParaRPr kumimoji="0" kern="0" smtClean="0">
              <a:solidFill>
                <a:prstClr val="black"/>
              </a:solidFill>
            </a:endParaRPr>
          </a:p>
        </p:txBody>
      </p:sp>
      <p:sp>
        <p:nvSpPr>
          <p:cNvPr id="111" name="object 108"/>
          <p:cNvSpPr/>
          <p:nvPr/>
        </p:nvSpPr>
        <p:spPr>
          <a:xfrm>
            <a:off x="2823969" y="5923788"/>
            <a:ext cx="1214617" cy="338327"/>
          </a:xfrm>
          <a:prstGeom prst="rect">
            <a:avLst/>
          </a:prstGeom>
          <a:blipFill>
            <a:blip r:embed="rId50" cstate="print"/>
            <a:stretch>
              <a:fillRect/>
            </a:stretch>
          </a:blipFill>
        </p:spPr>
        <p:txBody>
          <a:bodyPr wrap="square" lIns="0" tIns="0" rIns="0" bIns="0" rtlCol="0"/>
          <a:lstStyle/>
          <a:p>
            <a:pPr>
              <a:defRPr/>
            </a:pPr>
            <a:endParaRPr kumimoji="0" kern="0" smtClean="0">
              <a:solidFill>
                <a:prstClr val="black"/>
              </a:solidFill>
            </a:endParaRPr>
          </a:p>
        </p:txBody>
      </p:sp>
      <p:sp>
        <p:nvSpPr>
          <p:cNvPr id="112" name="object 109"/>
          <p:cNvSpPr/>
          <p:nvPr/>
        </p:nvSpPr>
        <p:spPr>
          <a:xfrm>
            <a:off x="2700985" y="5829427"/>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3" name="object 110"/>
          <p:cNvSpPr txBox="1"/>
          <p:nvPr/>
        </p:nvSpPr>
        <p:spPr>
          <a:xfrm>
            <a:off x="2796711" y="5882075"/>
            <a:ext cx="1079500" cy="249554"/>
          </a:xfrm>
          <a:prstGeom prst="rect">
            <a:avLst/>
          </a:prstGeom>
        </p:spPr>
        <p:txBody>
          <a:bodyPr vert="horz" wrap="square" lIns="0" tIns="0" rIns="0" bIns="0" rtlCol="0">
            <a:spAutoFit/>
          </a:bodyPr>
          <a:lstStyle/>
          <a:p>
            <a:pPr marL="12700" marR="5080" indent="8826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11: Dr</a:t>
            </a:r>
            <a:r>
              <a:rPr sz="800" spc="-5" dirty="0">
                <a:solidFill>
                  <a:prstClr val="black"/>
                </a:solidFill>
                <a:latin typeface="Verdana"/>
                <a:cs typeface="Verdana"/>
              </a:rPr>
              <a:t>u</a:t>
            </a:r>
            <a:r>
              <a:rPr sz="800" dirty="0">
                <a:solidFill>
                  <a:prstClr val="black"/>
                </a:solidFill>
                <a:latin typeface="Verdana"/>
                <a:cs typeface="Verdana"/>
              </a:rPr>
              <a:t>g</a:t>
            </a:r>
            <a:r>
              <a:rPr sz="800" spc="-5" dirty="0">
                <a:solidFill>
                  <a:prstClr val="black"/>
                </a:solidFill>
                <a:latin typeface="Verdana"/>
                <a:cs typeface="Verdana"/>
              </a:rPr>
              <a:t>-</a:t>
            </a:r>
            <a:r>
              <a:rPr sz="800" dirty="0">
                <a:solidFill>
                  <a:prstClr val="black"/>
                </a:solidFill>
                <a:latin typeface="Verdana"/>
                <a:cs typeface="Verdana"/>
              </a:rPr>
              <a:t>dr</a:t>
            </a:r>
            <a:r>
              <a:rPr sz="800" spc="-5" dirty="0">
                <a:solidFill>
                  <a:prstClr val="black"/>
                </a:solidFill>
                <a:latin typeface="Verdana"/>
                <a:cs typeface="Verdana"/>
              </a:rPr>
              <a:t>u</a:t>
            </a:r>
            <a:r>
              <a:rPr sz="800" dirty="0">
                <a:solidFill>
                  <a:prstClr val="black"/>
                </a:solidFill>
                <a:latin typeface="Verdana"/>
                <a:cs typeface="Verdana"/>
              </a:rPr>
              <a:t>g </a:t>
            </a:r>
            <a:r>
              <a:rPr sz="800" spc="-5" dirty="0">
                <a:solidFill>
                  <a:prstClr val="black"/>
                </a:solidFill>
                <a:latin typeface="Verdana"/>
                <a:cs typeface="Verdana"/>
              </a:rPr>
              <a:t>int</a:t>
            </a:r>
            <a:r>
              <a:rPr sz="800" dirty="0">
                <a:solidFill>
                  <a:prstClr val="black"/>
                </a:solidFill>
                <a:latin typeface="Verdana"/>
                <a:cs typeface="Verdana"/>
              </a:rPr>
              <a:t>er</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ti</a:t>
            </a:r>
            <a:r>
              <a:rPr sz="800" dirty="0">
                <a:solidFill>
                  <a:prstClr val="black"/>
                </a:solidFill>
                <a:latin typeface="Verdana"/>
                <a:cs typeface="Verdana"/>
              </a:rPr>
              <a:t>on 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4" name="object 111"/>
          <p:cNvSpPr/>
          <p:nvPr/>
        </p:nvSpPr>
        <p:spPr>
          <a:xfrm>
            <a:off x="2640077" y="625664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5" name="object 112"/>
          <p:cNvSpPr/>
          <p:nvPr/>
        </p:nvSpPr>
        <p:spPr>
          <a:xfrm>
            <a:off x="2776725" y="6240771"/>
            <a:ext cx="1275587" cy="288035"/>
          </a:xfrm>
          <a:prstGeom prst="rect">
            <a:avLst/>
          </a:prstGeom>
          <a:blipFill>
            <a:blip r:embed="rId52" cstate="print"/>
            <a:stretch>
              <a:fillRect/>
            </a:stretch>
          </a:blipFill>
        </p:spPr>
        <p:txBody>
          <a:bodyPr wrap="square" lIns="0" tIns="0" rIns="0" bIns="0" rtlCol="0"/>
          <a:lstStyle/>
          <a:p>
            <a:pPr>
              <a:defRPr/>
            </a:pPr>
            <a:endParaRPr kumimoji="0" kern="0" smtClean="0">
              <a:solidFill>
                <a:prstClr val="black"/>
              </a:solidFill>
            </a:endParaRPr>
          </a:p>
        </p:txBody>
      </p:sp>
      <p:sp>
        <p:nvSpPr>
          <p:cNvPr id="116" name="object 113"/>
          <p:cNvSpPr/>
          <p:nvPr/>
        </p:nvSpPr>
        <p:spPr>
          <a:xfrm>
            <a:off x="2939795" y="6259067"/>
            <a:ext cx="981455" cy="338327"/>
          </a:xfrm>
          <a:prstGeom prst="rect">
            <a:avLst/>
          </a:prstGeom>
          <a:blipFill>
            <a:blip r:embed="rId53" cstate="print"/>
            <a:stretch>
              <a:fillRect/>
            </a:stretch>
          </a:blipFill>
        </p:spPr>
        <p:txBody>
          <a:bodyPr wrap="square" lIns="0" tIns="0" rIns="0" bIns="0" rtlCol="0"/>
          <a:lstStyle/>
          <a:p>
            <a:pPr>
              <a:defRPr/>
            </a:pPr>
            <a:endParaRPr kumimoji="0" kern="0" smtClean="0">
              <a:solidFill>
                <a:prstClr val="black"/>
              </a:solidFill>
            </a:endParaRPr>
          </a:p>
        </p:txBody>
      </p:sp>
      <p:sp>
        <p:nvSpPr>
          <p:cNvPr id="117" name="object 114"/>
          <p:cNvSpPr/>
          <p:nvPr/>
        </p:nvSpPr>
        <p:spPr>
          <a:xfrm>
            <a:off x="2700985" y="6164198"/>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8" name="object 115"/>
          <p:cNvSpPr txBox="1"/>
          <p:nvPr/>
        </p:nvSpPr>
        <p:spPr>
          <a:xfrm>
            <a:off x="2912466" y="6216841"/>
            <a:ext cx="846455" cy="249554"/>
          </a:xfrm>
          <a:prstGeom prst="rect">
            <a:avLst/>
          </a:prstGeom>
        </p:spPr>
        <p:txBody>
          <a:bodyPr vert="horz" wrap="square" lIns="0" tIns="0" rIns="0" bIns="0" rtlCol="0">
            <a:spAutoFit/>
          </a:bodyPr>
          <a:lstStyle/>
          <a:p>
            <a:pPr marL="187325" marR="5080" indent="-17526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12: D</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li</a:t>
            </a:r>
            <a:r>
              <a:rPr sz="800" dirty="0">
                <a:solidFill>
                  <a:prstClr val="black"/>
                </a:solidFill>
                <a:latin typeface="Verdana"/>
                <a:cs typeface="Verdana"/>
              </a:rPr>
              <a:t>c</a:t>
            </a:r>
            <a:r>
              <a:rPr sz="800" spc="-5" dirty="0">
                <a:solidFill>
                  <a:prstClr val="black"/>
                </a:solidFill>
                <a:latin typeface="Verdana"/>
                <a:cs typeface="Verdana"/>
              </a:rPr>
              <a:t>ate </a:t>
            </a:r>
            <a:r>
              <a:rPr sz="800" dirty="0">
                <a:solidFill>
                  <a:prstClr val="black"/>
                </a:solidFill>
                <a:latin typeface="Verdana"/>
                <a:cs typeface="Verdana"/>
              </a:rPr>
              <a:t>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9" name="object 116"/>
          <p:cNvSpPr/>
          <p:nvPr/>
        </p:nvSpPr>
        <p:spPr>
          <a:xfrm>
            <a:off x="5339344" y="2261864"/>
            <a:ext cx="0" cy="2852420"/>
          </a:xfrm>
          <a:custGeom>
            <a:avLst/>
            <a:gdLst/>
            <a:ahLst/>
            <a:cxnLst/>
            <a:rect l="l" t="t" r="r" b="b"/>
            <a:pathLst>
              <a:path h="2852420">
                <a:moveTo>
                  <a:pt x="0" y="0"/>
                </a:moveTo>
                <a:lnTo>
                  <a:pt x="0" y="285181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0" name="object 117"/>
          <p:cNvSpPr/>
          <p:nvPr/>
        </p:nvSpPr>
        <p:spPr>
          <a:xfrm>
            <a:off x="5348258"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1" name="object 118"/>
          <p:cNvSpPr/>
          <p:nvPr/>
        </p:nvSpPr>
        <p:spPr>
          <a:xfrm>
            <a:off x="5339342" y="311768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2" name="object 119"/>
          <p:cNvSpPr/>
          <p:nvPr/>
        </p:nvSpPr>
        <p:spPr>
          <a:xfrm>
            <a:off x="5339342" y="358972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3" name="object 120"/>
          <p:cNvSpPr/>
          <p:nvPr/>
        </p:nvSpPr>
        <p:spPr>
          <a:xfrm>
            <a:off x="5471156" y="2577083"/>
            <a:ext cx="1153667" cy="38404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24" name="object 121"/>
          <p:cNvSpPr/>
          <p:nvPr/>
        </p:nvSpPr>
        <p:spPr>
          <a:xfrm>
            <a:off x="5497064" y="2596889"/>
            <a:ext cx="1141475" cy="379475"/>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25" name="object 122"/>
          <p:cNvSpPr/>
          <p:nvPr/>
        </p:nvSpPr>
        <p:spPr>
          <a:xfrm>
            <a:off x="5394312" y="2501379"/>
            <a:ext cx="1151305" cy="380987"/>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126" name="object 123"/>
          <p:cNvSpPr txBox="1"/>
          <p:nvPr/>
        </p:nvSpPr>
        <p:spPr>
          <a:xfrm>
            <a:off x="5476125" y="2560239"/>
            <a:ext cx="988060" cy="276860"/>
          </a:xfrm>
          <a:prstGeom prst="rect">
            <a:avLst/>
          </a:prstGeom>
        </p:spPr>
        <p:txBody>
          <a:bodyPr vert="horz" wrap="square" lIns="0" tIns="0" rIns="0" bIns="0" rtlCol="0">
            <a:spAutoFit/>
          </a:bodyPr>
          <a:lstStyle/>
          <a:p>
            <a:pPr marL="365760" marR="5080" indent="-353695"/>
            <a:r>
              <a:rPr sz="900" spc="-5" dirty="0">
                <a:solidFill>
                  <a:prstClr val="black"/>
                </a:solidFill>
                <a:latin typeface="Verdana"/>
                <a:cs typeface="Verdana"/>
              </a:rPr>
              <a:t>A</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WP5</a:t>
            </a:r>
            <a:endParaRPr sz="900">
              <a:solidFill>
                <a:prstClr val="black"/>
              </a:solidFill>
              <a:latin typeface="Verdana"/>
              <a:cs typeface="Verdana"/>
            </a:endParaRPr>
          </a:p>
        </p:txBody>
      </p:sp>
      <p:sp>
        <p:nvSpPr>
          <p:cNvPr id="127" name="object 124"/>
          <p:cNvSpPr/>
          <p:nvPr/>
        </p:nvSpPr>
        <p:spPr>
          <a:xfrm>
            <a:off x="5593841" y="3037797"/>
            <a:ext cx="1153667" cy="348990"/>
          </a:xfrm>
          <a:prstGeom prst="rect">
            <a:avLst/>
          </a:prstGeom>
          <a:blipFill>
            <a:blip r:embed="rId56" cstate="print"/>
            <a:stretch>
              <a:fillRect/>
            </a:stretch>
          </a:blipFill>
        </p:spPr>
        <p:txBody>
          <a:bodyPr wrap="square" lIns="0" tIns="0" rIns="0" bIns="0" rtlCol="0"/>
          <a:lstStyle/>
          <a:p>
            <a:pPr>
              <a:defRPr/>
            </a:pPr>
            <a:endParaRPr kumimoji="0" kern="0" smtClean="0">
              <a:solidFill>
                <a:prstClr val="black"/>
              </a:solidFill>
            </a:endParaRPr>
          </a:p>
        </p:txBody>
      </p:sp>
      <p:sp>
        <p:nvSpPr>
          <p:cNvPr id="128" name="object 125"/>
          <p:cNvSpPr/>
          <p:nvPr/>
        </p:nvSpPr>
        <p:spPr>
          <a:xfrm>
            <a:off x="5637272" y="3095237"/>
            <a:ext cx="864107" cy="379475"/>
          </a:xfrm>
          <a:prstGeom prst="rect">
            <a:avLst/>
          </a:prstGeom>
          <a:blipFill>
            <a:blip r:embed="rId57" cstate="print"/>
            <a:stretch>
              <a:fillRect/>
            </a:stretch>
          </a:blipFill>
        </p:spPr>
        <p:txBody>
          <a:bodyPr wrap="square" lIns="0" tIns="0" rIns="0" bIns="0" rtlCol="0"/>
          <a:lstStyle/>
          <a:p>
            <a:pPr>
              <a:defRPr/>
            </a:pPr>
            <a:endParaRPr kumimoji="0" kern="0" smtClean="0">
              <a:solidFill>
                <a:prstClr val="black"/>
              </a:solidFill>
            </a:endParaRPr>
          </a:p>
        </p:txBody>
      </p:sp>
      <p:sp>
        <p:nvSpPr>
          <p:cNvPr id="129" name="object 126"/>
          <p:cNvSpPr/>
          <p:nvPr/>
        </p:nvSpPr>
        <p:spPr>
          <a:xfrm>
            <a:off x="5394312" y="2990227"/>
            <a:ext cx="1151305" cy="345973"/>
          </a:xfrm>
          <a:prstGeom prst="rect">
            <a:avLst/>
          </a:prstGeom>
          <a:blipFill>
            <a:blip r:embed="rId58" cstate="print"/>
            <a:stretch>
              <a:fillRect/>
            </a:stretch>
          </a:blipFill>
        </p:spPr>
        <p:txBody>
          <a:bodyPr wrap="square" lIns="0" tIns="0" rIns="0" bIns="0" rtlCol="0"/>
          <a:lstStyle/>
          <a:p>
            <a:pPr>
              <a:defRPr/>
            </a:pPr>
            <a:endParaRPr kumimoji="0" kern="0" smtClean="0">
              <a:solidFill>
                <a:prstClr val="black"/>
              </a:solidFill>
            </a:endParaRPr>
          </a:p>
        </p:txBody>
      </p:sp>
      <p:sp>
        <p:nvSpPr>
          <p:cNvPr id="130" name="object 127"/>
          <p:cNvSpPr txBox="1"/>
          <p:nvPr/>
        </p:nvSpPr>
        <p:spPr>
          <a:xfrm>
            <a:off x="5616365" y="3057484"/>
            <a:ext cx="704850" cy="276860"/>
          </a:xfrm>
          <a:prstGeom prst="rect">
            <a:avLst/>
          </a:prstGeom>
        </p:spPr>
        <p:txBody>
          <a:bodyPr vert="horz" wrap="square" lIns="0" tIns="0" rIns="0" bIns="0" rtlCol="0">
            <a:spAutoFit/>
          </a:bodyPr>
          <a:lstStyle/>
          <a:p>
            <a:pPr marL="76200" marR="5080" indent="-64135"/>
            <a:r>
              <a:rPr sz="900" spc="-10" dirty="0">
                <a:solidFill>
                  <a:prstClr val="black"/>
                </a:solidFill>
                <a:latin typeface="Verdana"/>
                <a:cs typeface="Verdana"/>
              </a:rPr>
              <a:t>B</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Ev</a:t>
            </a:r>
            <a:r>
              <a:rPr sz="900" spc="5" dirty="0">
                <a:solidFill>
                  <a:prstClr val="black"/>
                </a:solidFill>
                <a:latin typeface="Verdana"/>
                <a:cs typeface="Verdana"/>
              </a:rPr>
              <a:t>i</a:t>
            </a:r>
            <a:r>
              <a:rPr sz="900" dirty="0">
                <a:solidFill>
                  <a:prstClr val="black"/>
                </a:solidFill>
                <a:latin typeface="Verdana"/>
                <a:cs typeface="Verdana"/>
              </a:rPr>
              <a:t>de</a:t>
            </a:r>
            <a:r>
              <a:rPr sz="900" spc="-10" dirty="0">
                <a:solidFill>
                  <a:prstClr val="black"/>
                </a:solidFill>
                <a:latin typeface="Verdana"/>
                <a:cs typeface="Verdana"/>
              </a:rPr>
              <a:t>n</a:t>
            </a:r>
            <a:r>
              <a:rPr sz="900" spc="-5" dirty="0">
                <a:solidFill>
                  <a:prstClr val="black"/>
                </a:solidFill>
                <a:latin typeface="Verdana"/>
                <a:cs typeface="Verdana"/>
              </a:rPr>
              <a:t>c</a:t>
            </a:r>
            <a:r>
              <a:rPr sz="900" dirty="0">
                <a:solidFill>
                  <a:prstClr val="black"/>
                </a:solidFill>
                <a:latin typeface="Verdana"/>
                <a:cs typeface="Verdana"/>
              </a:rPr>
              <a:t>e </a:t>
            </a:r>
            <a:r>
              <a:rPr sz="900" spc="-5" dirty="0">
                <a:solidFill>
                  <a:prstClr val="black"/>
                </a:solidFill>
                <a:latin typeface="Verdana"/>
                <a:cs typeface="Verdana"/>
              </a:rPr>
              <a:t>Sy</a:t>
            </a:r>
            <a:r>
              <a:rPr sz="900" spc="-10" dirty="0">
                <a:solidFill>
                  <a:prstClr val="black"/>
                </a:solidFill>
                <a:latin typeface="Verdana"/>
                <a:cs typeface="Verdana"/>
              </a:rPr>
              <a:t>n</a:t>
            </a:r>
            <a:r>
              <a:rPr sz="900" spc="5" dirty="0">
                <a:solidFill>
                  <a:prstClr val="black"/>
                </a:solidFill>
                <a:latin typeface="Verdana"/>
                <a:cs typeface="Verdana"/>
              </a:rPr>
              <a:t>t</a:t>
            </a:r>
            <a:r>
              <a:rPr sz="900" spc="-10" dirty="0">
                <a:solidFill>
                  <a:prstClr val="black"/>
                </a:solidFill>
                <a:latin typeface="Verdana"/>
                <a:cs typeface="Verdana"/>
              </a:rPr>
              <a:t>h</a:t>
            </a:r>
            <a:r>
              <a:rPr sz="900" dirty="0">
                <a:solidFill>
                  <a:prstClr val="black"/>
                </a:solidFill>
                <a:latin typeface="Verdana"/>
                <a:cs typeface="Verdana"/>
              </a:rPr>
              <a:t>e</a:t>
            </a:r>
            <a:r>
              <a:rPr sz="900" spc="-5" dirty="0">
                <a:solidFill>
                  <a:prstClr val="black"/>
                </a:solidFill>
                <a:latin typeface="Verdana"/>
                <a:cs typeface="Verdana"/>
              </a:rPr>
              <a:t>s</a:t>
            </a:r>
            <a:r>
              <a:rPr sz="900" spc="5" dirty="0">
                <a:solidFill>
                  <a:prstClr val="black"/>
                </a:solidFill>
                <a:latin typeface="Verdana"/>
                <a:cs typeface="Verdana"/>
              </a:rPr>
              <a:t>i</a:t>
            </a:r>
            <a:r>
              <a:rPr sz="900" dirty="0">
                <a:solidFill>
                  <a:prstClr val="black"/>
                </a:solidFill>
                <a:latin typeface="Verdana"/>
                <a:cs typeface="Verdana"/>
              </a:rPr>
              <a:t>s</a:t>
            </a:r>
            <a:endParaRPr sz="900">
              <a:solidFill>
                <a:prstClr val="black"/>
              </a:solidFill>
              <a:latin typeface="Verdana"/>
              <a:cs typeface="Verdana"/>
            </a:endParaRPr>
          </a:p>
        </p:txBody>
      </p:sp>
      <p:sp>
        <p:nvSpPr>
          <p:cNvPr id="131" name="object 128"/>
          <p:cNvSpPr/>
          <p:nvPr/>
        </p:nvSpPr>
        <p:spPr>
          <a:xfrm>
            <a:off x="5342314" y="510667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2" name="object 129"/>
          <p:cNvSpPr/>
          <p:nvPr/>
        </p:nvSpPr>
        <p:spPr>
          <a:xfrm>
            <a:off x="5483349" y="5029200"/>
            <a:ext cx="1159763" cy="307847"/>
          </a:xfrm>
          <a:prstGeom prst="rect">
            <a:avLst/>
          </a:prstGeom>
          <a:blipFill>
            <a:blip r:embed="rId59" cstate="print"/>
            <a:stretch>
              <a:fillRect/>
            </a:stretch>
          </a:blipFill>
        </p:spPr>
        <p:txBody>
          <a:bodyPr wrap="square" lIns="0" tIns="0" rIns="0" bIns="0" rtlCol="0"/>
          <a:lstStyle/>
          <a:p>
            <a:pPr>
              <a:defRPr/>
            </a:pPr>
            <a:endParaRPr kumimoji="0" kern="0" smtClean="0">
              <a:solidFill>
                <a:prstClr val="black"/>
              </a:solidFill>
            </a:endParaRPr>
          </a:p>
        </p:txBody>
      </p:sp>
      <p:sp>
        <p:nvSpPr>
          <p:cNvPr id="134" name="object 131"/>
          <p:cNvSpPr/>
          <p:nvPr/>
        </p:nvSpPr>
        <p:spPr>
          <a:xfrm>
            <a:off x="5407685" y="4952593"/>
            <a:ext cx="1155763" cy="305346"/>
          </a:xfrm>
          <a:prstGeom prst="rect">
            <a:avLst/>
          </a:prstGeom>
          <a:blipFill>
            <a:blip r:embed="rId60" cstate="print"/>
            <a:stretch>
              <a:fillRect/>
            </a:stretch>
          </a:blipFill>
        </p:spPr>
        <p:txBody>
          <a:bodyPr wrap="square" lIns="0" tIns="0" rIns="0" bIns="0" rtlCol="0"/>
          <a:lstStyle/>
          <a:p>
            <a:pPr>
              <a:defRPr/>
            </a:pPr>
            <a:endParaRPr kumimoji="0" kern="0" smtClean="0">
              <a:solidFill>
                <a:prstClr val="black"/>
              </a:solidFill>
            </a:endParaRPr>
          </a:p>
        </p:txBody>
      </p:sp>
      <p:sp>
        <p:nvSpPr>
          <p:cNvPr id="135" name="object 132"/>
          <p:cNvSpPr txBox="1"/>
          <p:nvPr/>
        </p:nvSpPr>
        <p:spPr>
          <a:xfrm>
            <a:off x="5467308" y="495300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2:</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136" name="object 133"/>
          <p:cNvSpPr txBox="1"/>
          <p:nvPr/>
        </p:nvSpPr>
        <p:spPr>
          <a:xfrm>
            <a:off x="5711109" y="510540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2</a:t>
            </a:r>
          </a:p>
        </p:txBody>
      </p:sp>
      <p:sp>
        <p:nvSpPr>
          <p:cNvPr id="137" name="object 134"/>
          <p:cNvSpPr/>
          <p:nvPr/>
        </p:nvSpPr>
        <p:spPr>
          <a:xfrm>
            <a:off x="5404103" y="1888235"/>
            <a:ext cx="1228343"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138" name="object 135"/>
          <p:cNvSpPr/>
          <p:nvPr/>
        </p:nvSpPr>
        <p:spPr>
          <a:xfrm>
            <a:off x="5448300" y="1873008"/>
            <a:ext cx="1176527" cy="588251"/>
          </a:xfrm>
          <a:prstGeom prst="rect">
            <a:avLst/>
          </a:prstGeom>
          <a:blipFill>
            <a:blip r:embed="rId61" cstate="print"/>
            <a:stretch>
              <a:fillRect/>
            </a:stretch>
          </a:blipFill>
        </p:spPr>
        <p:txBody>
          <a:bodyPr wrap="square" lIns="0" tIns="0" rIns="0" bIns="0" rtlCol="0"/>
          <a:lstStyle/>
          <a:p>
            <a:pPr>
              <a:defRPr/>
            </a:pPr>
            <a:endParaRPr kumimoji="0" kern="0" smtClean="0">
              <a:solidFill>
                <a:prstClr val="black"/>
              </a:solidFill>
            </a:endParaRPr>
          </a:p>
        </p:txBody>
      </p:sp>
      <p:sp>
        <p:nvSpPr>
          <p:cNvPr id="139" name="object 136"/>
          <p:cNvSpPr/>
          <p:nvPr/>
        </p:nvSpPr>
        <p:spPr>
          <a:xfrm>
            <a:off x="53274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140" name="object 137"/>
          <p:cNvSpPr txBox="1"/>
          <p:nvPr/>
        </p:nvSpPr>
        <p:spPr>
          <a:xfrm>
            <a:off x="5705685"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5</a:t>
            </a:r>
            <a:endParaRPr sz="1200">
              <a:solidFill>
                <a:prstClr val="black"/>
              </a:solidFill>
              <a:latin typeface="Verdana"/>
              <a:cs typeface="Verdana"/>
            </a:endParaRPr>
          </a:p>
        </p:txBody>
      </p:sp>
      <p:sp>
        <p:nvSpPr>
          <p:cNvPr id="141" name="object 138"/>
          <p:cNvSpPr txBox="1"/>
          <p:nvPr/>
        </p:nvSpPr>
        <p:spPr>
          <a:xfrm>
            <a:off x="5428317" y="2044333"/>
            <a:ext cx="1022985" cy="139700"/>
          </a:xfrm>
          <a:prstGeom prst="rect">
            <a:avLst/>
          </a:prstGeom>
        </p:spPr>
        <p:txBody>
          <a:bodyPr vert="horz" wrap="square" lIns="0" tIns="0" rIns="0" bIns="0" rtlCol="0">
            <a:spAutoFit/>
          </a:bodyPr>
          <a:lstStyle/>
          <a:p>
            <a:pPr marL="12700"/>
            <a:r>
              <a:rPr sz="900" spc="-10" dirty="0">
                <a:solidFill>
                  <a:prstClr val="black"/>
                </a:solidFill>
                <a:latin typeface="Verdana"/>
                <a:cs typeface="Verdana"/>
              </a:rPr>
              <a:t>B</a:t>
            </a:r>
            <a:r>
              <a:rPr sz="900" spc="-5" dirty="0">
                <a:solidFill>
                  <a:prstClr val="black"/>
                </a:solidFill>
                <a:latin typeface="Verdana"/>
                <a:cs typeface="Verdana"/>
              </a:rPr>
              <a:t>/</a:t>
            </a:r>
            <a:r>
              <a:rPr sz="900" dirty="0">
                <a:solidFill>
                  <a:prstClr val="black"/>
                </a:solidFill>
                <a:latin typeface="Verdana"/>
                <a:cs typeface="Verdana"/>
              </a:rPr>
              <a:t>R</a:t>
            </a:r>
            <a:r>
              <a:rPr sz="900" spc="5" dirty="0">
                <a:solidFill>
                  <a:prstClr val="black"/>
                </a:solidFill>
                <a:latin typeface="Verdana"/>
                <a:cs typeface="Verdana"/>
              </a:rPr>
              <a:t> i</a:t>
            </a:r>
            <a:r>
              <a:rPr sz="900" spc="-10" dirty="0">
                <a:solidFill>
                  <a:prstClr val="black"/>
                </a:solidFill>
                <a:latin typeface="Verdana"/>
                <a:cs typeface="Verdana"/>
              </a:rPr>
              <a:t>n</a:t>
            </a:r>
            <a:r>
              <a:rPr sz="900" spc="5" dirty="0">
                <a:solidFill>
                  <a:prstClr val="black"/>
                </a:solidFill>
                <a:latin typeface="Verdana"/>
                <a:cs typeface="Verdana"/>
              </a:rPr>
              <a:t>t</a:t>
            </a:r>
            <a:r>
              <a:rPr sz="900" dirty="0">
                <a:solidFill>
                  <a:prstClr val="black"/>
                </a:solidFill>
                <a:latin typeface="Verdana"/>
                <a:cs typeface="Verdana"/>
              </a:rPr>
              <a:t>eg</a:t>
            </a:r>
            <a:r>
              <a:rPr sz="900" spc="-5" dirty="0">
                <a:solidFill>
                  <a:prstClr val="black"/>
                </a:solidFill>
                <a:latin typeface="Verdana"/>
                <a:cs typeface="Verdana"/>
              </a:rPr>
              <a:t>ra</a:t>
            </a:r>
            <a:r>
              <a:rPr sz="900" spc="5" dirty="0">
                <a:solidFill>
                  <a:prstClr val="black"/>
                </a:solidFill>
                <a:latin typeface="Verdana"/>
                <a:cs typeface="Verdana"/>
              </a:rPr>
              <a:t>tio</a:t>
            </a:r>
            <a:r>
              <a:rPr sz="900" dirty="0">
                <a:solidFill>
                  <a:prstClr val="black"/>
                </a:solidFill>
                <a:latin typeface="Verdana"/>
                <a:cs typeface="Verdana"/>
              </a:rPr>
              <a:t>n</a:t>
            </a:r>
            <a:r>
              <a:rPr sz="900" spc="-25" dirty="0">
                <a:solidFill>
                  <a:prstClr val="black"/>
                </a:solidFill>
                <a:latin typeface="Verdana"/>
                <a:cs typeface="Verdana"/>
              </a:rPr>
              <a:t> </a:t>
            </a:r>
            <a:r>
              <a:rPr sz="900" dirty="0">
                <a:solidFill>
                  <a:prstClr val="black"/>
                </a:solidFill>
                <a:latin typeface="Verdana"/>
                <a:cs typeface="Verdana"/>
              </a:rPr>
              <a:t>&amp;</a:t>
            </a:r>
            <a:endParaRPr sz="900">
              <a:solidFill>
                <a:prstClr val="black"/>
              </a:solidFill>
              <a:latin typeface="Verdana"/>
              <a:cs typeface="Verdana"/>
            </a:endParaRPr>
          </a:p>
        </p:txBody>
      </p:sp>
      <p:sp>
        <p:nvSpPr>
          <p:cNvPr id="142" name="object 139"/>
          <p:cNvSpPr txBox="1"/>
          <p:nvPr/>
        </p:nvSpPr>
        <p:spPr>
          <a:xfrm>
            <a:off x="5507527" y="2181493"/>
            <a:ext cx="86614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dirty="0">
                <a:solidFill>
                  <a:prstClr val="black"/>
                </a:solidFill>
                <a:latin typeface="Verdana"/>
                <a:cs typeface="Verdana"/>
              </a:rPr>
              <a:t>e</a:t>
            </a:r>
            <a:r>
              <a:rPr sz="900" spc="-5" dirty="0">
                <a:solidFill>
                  <a:prstClr val="black"/>
                </a:solidFill>
                <a:latin typeface="Verdana"/>
                <a:cs typeface="Verdana"/>
              </a:rPr>
              <a:t>s</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a:t>
            </a:r>
            <a:r>
              <a:rPr sz="900" spc="-5" dirty="0">
                <a:solidFill>
                  <a:prstClr val="black"/>
                </a:solidFill>
                <a:latin typeface="Verdana"/>
                <a:cs typeface="Verdana"/>
              </a:rPr>
              <a:t>a</a:t>
            </a:r>
            <a:r>
              <a:rPr sz="900" spc="5" dirty="0">
                <a:solidFill>
                  <a:prstClr val="black"/>
                </a:solidFill>
                <a:latin typeface="Verdana"/>
                <a:cs typeface="Verdana"/>
              </a:rPr>
              <a:t>tio</a:t>
            </a:r>
            <a:r>
              <a:rPr sz="900" dirty="0">
                <a:solidFill>
                  <a:prstClr val="black"/>
                </a:solidFill>
                <a:latin typeface="Verdana"/>
                <a:cs typeface="Verdana"/>
              </a:rPr>
              <a:t>n</a:t>
            </a:r>
            <a:endParaRPr sz="900">
              <a:solidFill>
                <a:prstClr val="black"/>
              </a:solidFill>
              <a:latin typeface="Verdana"/>
              <a:cs typeface="Verdana"/>
            </a:endParaRPr>
          </a:p>
        </p:txBody>
      </p:sp>
      <p:sp>
        <p:nvSpPr>
          <p:cNvPr id="143" name="object 140"/>
          <p:cNvSpPr/>
          <p:nvPr/>
        </p:nvSpPr>
        <p:spPr>
          <a:xfrm>
            <a:off x="4100384" y="2218442"/>
            <a:ext cx="0" cy="1597025"/>
          </a:xfrm>
          <a:custGeom>
            <a:avLst/>
            <a:gdLst/>
            <a:ahLst/>
            <a:cxnLst/>
            <a:rect l="l" t="t" r="r" b="b"/>
            <a:pathLst>
              <a:path h="1597025">
                <a:moveTo>
                  <a:pt x="0" y="0"/>
                </a:moveTo>
                <a:lnTo>
                  <a:pt x="0" y="15967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4" name="object 141"/>
          <p:cNvSpPr/>
          <p:nvPr/>
        </p:nvSpPr>
        <p:spPr>
          <a:xfrm>
            <a:off x="4106326" y="262184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5" name="object 142"/>
          <p:cNvSpPr/>
          <p:nvPr/>
        </p:nvSpPr>
        <p:spPr>
          <a:xfrm>
            <a:off x="4106326" y="304765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6" name="object 143"/>
          <p:cNvSpPr/>
          <p:nvPr/>
        </p:nvSpPr>
        <p:spPr>
          <a:xfrm>
            <a:off x="4106326" y="342864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7" name="object 144"/>
          <p:cNvSpPr/>
          <p:nvPr/>
        </p:nvSpPr>
        <p:spPr>
          <a:xfrm>
            <a:off x="4250433" y="2570988"/>
            <a:ext cx="979931" cy="300215"/>
          </a:xfrm>
          <a:prstGeom prst="rect">
            <a:avLst/>
          </a:prstGeom>
          <a:blipFill>
            <a:blip r:embed="rId62" cstate="print"/>
            <a:stretch>
              <a:fillRect/>
            </a:stretch>
          </a:blipFill>
        </p:spPr>
        <p:txBody>
          <a:bodyPr wrap="square" lIns="0" tIns="0" rIns="0" bIns="0" rtlCol="0"/>
          <a:lstStyle/>
          <a:p>
            <a:pPr>
              <a:defRPr/>
            </a:pPr>
            <a:endParaRPr kumimoji="0" kern="0" smtClean="0">
              <a:solidFill>
                <a:prstClr val="black"/>
              </a:solidFill>
            </a:endParaRPr>
          </a:p>
        </p:txBody>
      </p:sp>
      <p:sp>
        <p:nvSpPr>
          <p:cNvPr id="148" name="object 145"/>
          <p:cNvSpPr/>
          <p:nvPr/>
        </p:nvSpPr>
        <p:spPr>
          <a:xfrm>
            <a:off x="4255007" y="2628900"/>
            <a:ext cx="1005839" cy="216407"/>
          </a:xfrm>
          <a:prstGeom prst="rect">
            <a:avLst/>
          </a:prstGeom>
          <a:blipFill>
            <a:blip r:embed="rId63" cstate="print"/>
            <a:stretch>
              <a:fillRect/>
            </a:stretch>
          </a:blipFill>
        </p:spPr>
        <p:txBody>
          <a:bodyPr wrap="square" lIns="0" tIns="0" rIns="0" bIns="0" rtlCol="0"/>
          <a:lstStyle/>
          <a:p>
            <a:pPr>
              <a:defRPr/>
            </a:pPr>
            <a:endParaRPr kumimoji="0" kern="0" smtClean="0">
              <a:solidFill>
                <a:prstClr val="black"/>
              </a:solidFill>
            </a:endParaRPr>
          </a:p>
        </p:txBody>
      </p:sp>
      <p:sp>
        <p:nvSpPr>
          <p:cNvPr id="149" name="object 146"/>
          <p:cNvSpPr/>
          <p:nvPr/>
        </p:nvSpPr>
        <p:spPr>
          <a:xfrm>
            <a:off x="4174667" y="2494381"/>
            <a:ext cx="976020" cy="298348"/>
          </a:xfrm>
          <a:prstGeom prst="rect">
            <a:avLst/>
          </a:prstGeom>
          <a:blipFill>
            <a:blip r:embed="rId64" cstate="print"/>
            <a:stretch>
              <a:fillRect/>
            </a:stretch>
          </a:blipFill>
        </p:spPr>
        <p:txBody>
          <a:bodyPr wrap="square" lIns="0" tIns="0" rIns="0" bIns="0" rtlCol="0"/>
          <a:lstStyle/>
          <a:p>
            <a:pPr>
              <a:defRPr/>
            </a:pPr>
            <a:endParaRPr kumimoji="0" kern="0" smtClean="0">
              <a:solidFill>
                <a:prstClr val="black"/>
              </a:solidFill>
            </a:endParaRPr>
          </a:p>
        </p:txBody>
      </p:sp>
      <p:sp>
        <p:nvSpPr>
          <p:cNvPr id="150" name="object 147"/>
          <p:cNvSpPr txBox="1"/>
          <p:nvPr/>
        </p:nvSpPr>
        <p:spPr>
          <a:xfrm>
            <a:off x="4227504" y="2586010"/>
            <a:ext cx="870585"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1: </a:t>
            </a:r>
            <a:r>
              <a:rPr sz="800" spc="-5" dirty="0">
                <a:solidFill>
                  <a:prstClr val="black"/>
                </a:solidFill>
                <a:latin typeface="Verdana"/>
                <a:cs typeface="Verdana"/>
              </a:rPr>
              <a:t>U</a:t>
            </a:r>
            <a:r>
              <a:rPr sz="800" dirty="0">
                <a:solidFill>
                  <a:prstClr val="black"/>
                </a:solidFill>
                <a:latin typeface="Verdana"/>
                <a:cs typeface="Verdana"/>
              </a:rPr>
              <a:t>K</a:t>
            </a:r>
            <a:endParaRPr sz="800">
              <a:solidFill>
                <a:prstClr val="black"/>
              </a:solidFill>
              <a:latin typeface="Verdana"/>
              <a:cs typeface="Verdana"/>
            </a:endParaRPr>
          </a:p>
        </p:txBody>
      </p:sp>
      <p:sp>
        <p:nvSpPr>
          <p:cNvPr id="151" name="object 148"/>
          <p:cNvSpPr/>
          <p:nvPr/>
        </p:nvSpPr>
        <p:spPr>
          <a:xfrm>
            <a:off x="4250433" y="2994650"/>
            <a:ext cx="979931" cy="254504"/>
          </a:xfrm>
          <a:prstGeom prst="rect">
            <a:avLst/>
          </a:prstGeom>
          <a:blipFill>
            <a:blip r:embed="rId65" cstate="print"/>
            <a:stretch>
              <a:fillRect/>
            </a:stretch>
          </a:blipFill>
        </p:spPr>
        <p:txBody>
          <a:bodyPr wrap="square" lIns="0" tIns="0" rIns="0" bIns="0" rtlCol="0"/>
          <a:lstStyle/>
          <a:p>
            <a:pPr>
              <a:defRPr/>
            </a:pPr>
            <a:endParaRPr kumimoji="0" kern="0" smtClean="0">
              <a:solidFill>
                <a:prstClr val="black"/>
              </a:solidFill>
            </a:endParaRPr>
          </a:p>
        </p:txBody>
      </p:sp>
      <p:sp>
        <p:nvSpPr>
          <p:cNvPr id="152" name="object 149"/>
          <p:cNvSpPr/>
          <p:nvPr/>
        </p:nvSpPr>
        <p:spPr>
          <a:xfrm>
            <a:off x="4251957" y="3022091"/>
            <a:ext cx="1010411" cy="216407"/>
          </a:xfrm>
          <a:prstGeom prst="rect">
            <a:avLst/>
          </a:prstGeom>
          <a:blipFill>
            <a:blip r:embed="rId66" cstate="print"/>
            <a:stretch>
              <a:fillRect/>
            </a:stretch>
          </a:blipFill>
        </p:spPr>
        <p:txBody>
          <a:bodyPr wrap="square" lIns="0" tIns="0" rIns="0" bIns="0" rtlCol="0"/>
          <a:lstStyle/>
          <a:p>
            <a:pPr>
              <a:defRPr/>
            </a:pPr>
            <a:endParaRPr kumimoji="0" kern="0" smtClean="0">
              <a:solidFill>
                <a:prstClr val="black"/>
              </a:solidFill>
            </a:endParaRPr>
          </a:p>
        </p:txBody>
      </p:sp>
      <p:sp>
        <p:nvSpPr>
          <p:cNvPr id="153" name="object 150"/>
          <p:cNvSpPr/>
          <p:nvPr/>
        </p:nvSpPr>
        <p:spPr>
          <a:xfrm>
            <a:off x="4174667" y="2918790"/>
            <a:ext cx="976020" cy="250723"/>
          </a:xfrm>
          <a:prstGeom prst="rect">
            <a:avLst/>
          </a:prstGeom>
          <a:blipFill>
            <a:blip r:embed="rId67" cstate="print"/>
            <a:stretch>
              <a:fillRect/>
            </a:stretch>
          </a:blipFill>
        </p:spPr>
        <p:txBody>
          <a:bodyPr wrap="square" lIns="0" tIns="0" rIns="0" bIns="0" rtlCol="0"/>
          <a:lstStyle/>
          <a:p>
            <a:pPr>
              <a:defRPr/>
            </a:pPr>
            <a:endParaRPr kumimoji="0" kern="0" smtClean="0">
              <a:solidFill>
                <a:prstClr val="black"/>
              </a:solidFill>
            </a:endParaRPr>
          </a:p>
        </p:txBody>
      </p:sp>
      <p:sp>
        <p:nvSpPr>
          <p:cNvPr id="154" name="object 151"/>
          <p:cNvSpPr txBox="1"/>
          <p:nvPr/>
        </p:nvSpPr>
        <p:spPr>
          <a:xfrm>
            <a:off x="4224456" y="2979534"/>
            <a:ext cx="87503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2: DK</a:t>
            </a:r>
            <a:endParaRPr sz="800">
              <a:solidFill>
                <a:prstClr val="black"/>
              </a:solidFill>
              <a:latin typeface="Verdana"/>
              <a:cs typeface="Verdana"/>
            </a:endParaRPr>
          </a:p>
        </p:txBody>
      </p:sp>
      <p:sp>
        <p:nvSpPr>
          <p:cNvPr id="155" name="object 152"/>
          <p:cNvSpPr/>
          <p:nvPr/>
        </p:nvSpPr>
        <p:spPr>
          <a:xfrm>
            <a:off x="4251957" y="3381745"/>
            <a:ext cx="979931" cy="242315"/>
          </a:xfrm>
          <a:prstGeom prst="rect">
            <a:avLst/>
          </a:prstGeom>
          <a:blipFill>
            <a:blip r:embed="rId68" cstate="print"/>
            <a:stretch>
              <a:fillRect/>
            </a:stretch>
          </a:blipFill>
        </p:spPr>
        <p:txBody>
          <a:bodyPr wrap="square" lIns="0" tIns="0" rIns="0" bIns="0" rtlCol="0"/>
          <a:lstStyle/>
          <a:p>
            <a:pPr>
              <a:defRPr/>
            </a:pPr>
            <a:endParaRPr kumimoji="0" kern="0" smtClean="0">
              <a:solidFill>
                <a:prstClr val="black"/>
              </a:solidFill>
            </a:endParaRPr>
          </a:p>
        </p:txBody>
      </p:sp>
      <p:sp>
        <p:nvSpPr>
          <p:cNvPr id="156" name="object 153"/>
          <p:cNvSpPr/>
          <p:nvPr/>
        </p:nvSpPr>
        <p:spPr>
          <a:xfrm>
            <a:off x="4262627" y="3407664"/>
            <a:ext cx="993647" cy="216407"/>
          </a:xfrm>
          <a:prstGeom prst="rect">
            <a:avLst/>
          </a:prstGeom>
          <a:blipFill>
            <a:blip r:embed="rId69" cstate="print"/>
            <a:stretch>
              <a:fillRect/>
            </a:stretch>
          </a:blipFill>
        </p:spPr>
        <p:txBody>
          <a:bodyPr wrap="square" lIns="0" tIns="0" rIns="0" bIns="0" rtlCol="0"/>
          <a:lstStyle/>
          <a:p>
            <a:pPr>
              <a:defRPr/>
            </a:pPr>
            <a:endParaRPr kumimoji="0" kern="0" smtClean="0">
              <a:solidFill>
                <a:prstClr val="black"/>
              </a:solidFill>
            </a:endParaRPr>
          </a:p>
        </p:txBody>
      </p:sp>
      <p:sp>
        <p:nvSpPr>
          <p:cNvPr id="157" name="object 154"/>
          <p:cNvSpPr/>
          <p:nvPr/>
        </p:nvSpPr>
        <p:spPr>
          <a:xfrm>
            <a:off x="4176153" y="3305378"/>
            <a:ext cx="976020" cy="239522"/>
          </a:xfrm>
          <a:prstGeom prst="rect">
            <a:avLst/>
          </a:prstGeom>
          <a:blipFill>
            <a:blip r:embed="rId70" cstate="print"/>
            <a:stretch>
              <a:fillRect/>
            </a:stretch>
          </a:blipFill>
        </p:spPr>
        <p:txBody>
          <a:bodyPr wrap="square" lIns="0" tIns="0" rIns="0" bIns="0" rtlCol="0"/>
          <a:lstStyle/>
          <a:p>
            <a:pPr>
              <a:defRPr/>
            </a:pPr>
            <a:endParaRPr kumimoji="0" kern="0" smtClean="0">
              <a:solidFill>
                <a:prstClr val="black"/>
              </a:solidFill>
            </a:endParaRPr>
          </a:p>
        </p:txBody>
      </p:sp>
      <p:sp>
        <p:nvSpPr>
          <p:cNvPr id="158" name="object 155"/>
          <p:cNvSpPr txBox="1"/>
          <p:nvPr/>
        </p:nvSpPr>
        <p:spPr>
          <a:xfrm>
            <a:off x="4235118" y="3365606"/>
            <a:ext cx="858519"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3: </a:t>
            </a:r>
            <a:r>
              <a:rPr sz="800" spc="-5" dirty="0">
                <a:solidFill>
                  <a:prstClr val="black"/>
                </a:solidFill>
                <a:latin typeface="Verdana"/>
                <a:cs typeface="Verdana"/>
              </a:rPr>
              <a:t>N</a:t>
            </a:r>
            <a:r>
              <a:rPr sz="800" dirty="0">
                <a:solidFill>
                  <a:prstClr val="black"/>
                </a:solidFill>
                <a:latin typeface="Verdana"/>
                <a:cs typeface="Verdana"/>
              </a:rPr>
              <a:t>L</a:t>
            </a:r>
            <a:endParaRPr sz="800">
              <a:solidFill>
                <a:prstClr val="black"/>
              </a:solidFill>
              <a:latin typeface="Verdana"/>
              <a:cs typeface="Verdana"/>
            </a:endParaRPr>
          </a:p>
        </p:txBody>
      </p:sp>
      <p:sp>
        <p:nvSpPr>
          <p:cNvPr id="159" name="object 156"/>
          <p:cNvSpPr/>
          <p:nvPr/>
        </p:nvSpPr>
        <p:spPr>
          <a:xfrm>
            <a:off x="4100384" y="380963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60" name="object 157"/>
          <p:cNvSpPr/>
          <p:nvPr/>
        </p:nvSpPr>
        <p:spPr>
          <a:xfrm>
            <a:off x="4264149" y="3756659"/>
            <a:ext cx="989075" cy="254495"/>
          </a:xfrm>
          <a:prstGeom prst="rect">
            <a:avLst/>
          </a:prstGeom>
          <a:blipFill>
            <a:blip r:embed="rId71" cstate="print"/>
            <a:stretch>
              <a:fillRect/>
            </a:stretch>
          </a:blipFill>
        </p:spPr>
        <p:txBody>
          <a:bodyPr wrap="square" lIns="0" tIns="0" rIns="0" bIns="0" rtlCol="0"/>
          <a:lstStyle/>
          <a:p>
            <a:pPr>
              <a:defRPr/>
            </a:pPr>
            <a:endParaRPr kumimoji="0" kern="0" smtClean="0">
              <a:solidFill>
                <a:prstClr val="black"/>
              </a:solidFill>
            </a:endParaRPr>
          </a:p>
        </p:txBody>
      </p:sp>
      <p:sp>
        <p:nvSpPr>
          <p:cNvPr id="161" name="object 158"/>
          <p:cNvSpPr/>
          <p:nvPr/>
        </p:nvSpPr>
        <p:spPr>
          <a:xfrm>
            <a:off x="4287011" y="3784091"/>
            <a:ext cx="978407" cy="216407"/>
          </a:xfrm>
          <a:prstGeom prst="rect">
            <a:avLst/>
          </a:prstGeom>
          <a:blipFill>
            <a:blip r:embed="rId72" cstate="print"/>
            <a:stretch>
              <a:fillRect/>
            </a:stretch>
          </a:blipFill>
        </p:spPr>
        <p:txBody>
          <a:bodyPr wrap="square" lIns="0" tIns="0" rIns="0" bIns="0" rtlCol="0"/>
          <a:lstStyle/>
          <a:p>
            <a:pPr>
              <a:defRPr/>
            </a:pPr>
            <a:endParaRPr kumimoji="0" kern="0" smtClean="0">
              <a:solidFill>
                <a:prstClr val="black"/>
              </a:solidFill>
            </a:endParaRPr>
          </a:p>
        </p:txBody>
      </p:sp>
      <p:sp>
        <p:nvSpPr>
          <p:cNvPr id="162" name="object 159"/>
          <p:cNvSpPr/>
          <p:nvPr/>
        </p:nvSpPr>
        <p:spPr>
          <a:xfrm>
            <a:off x="4188028" y="3680764"/>
            <a:ext cx="986409" cy="250723"/>
          </a:xfrm>
          <a:prstGeom prst="rect">
            <a:avLst/>
          </a:prstGeom>
          <a:blipFill>
            <a:blip r:embed="rId73" cstate="print"/>
            <a:stretch>
              <a:fillRect/>
            </a:stretch>
          </a:blipFill>
        </p:spPr>
        <p:txBody>
          <a:bodyPr wrap="square" lIns="0" tIns="0" rIns="0" bIns="0" rtlCol="0"/>
          <a:lstStyle/>
          <a:p>
            <a:pPr>
              <a:defRPr/>
            </a:pPr>
            <a:endParaRPr kumimoji="0" kern="0" smtClean="0">
              <a:solidFill>
                <a:prstClr val="black"/>
              </a:solidFill>
            </a:endParaRPr>
          </a:p>
        </p:txBody>
      </p:sp>
      <p:sp>
        <p:nvSpPr>
          <p:cNvPr id="163" name="object 160"/>
          <p:cNvSpPr txBox="1"/>
          <p:nvPr/>
        </p:nvSpPr>
        <p:spPr>
          <a:xfrm>
            <a:off x="4259600" y="3741511"/>
            <a:ext cx="84264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4: </a:t>
            </a:r>
            <a:r>
              <a:rPr sz="800" spc="-5" dirty="0">
                <a:solidFill>
                  <a:prstClr val="black"/>
                </a:solidFill>
                <a:latin typeface="Verdana"/>
                <a:cs typeface="Verdana"/>
              </a:rPr>
              <a:t>PL</a:t>
            </a:r>
            <a:endParaRPr sz="800">
              <a:solidFill>
                <a:prstClr val="black"/>
              </a:solidFill>
              <a:latin typeface="Verdana"/>
              <a:cs typeface="Verdana"/>
            </a:endParaRPr>
          </a:p>
        </p:txBody>
      </p:sp>
      <p:sp>
        <p:nvSpPr>
          <p:cNvPr id="164" name="object 161"/>
          <p:cNvSpPr/>
          <p:nvPr/>
        </p:nvSpPr>
        <p:spPr>
          <a:xfrm>
            <a:off x="4162044" y="1888235"/>
            <a:ext cx="1161287" cy="533399"/>
          </a:xfrm>
          <a:prstGeom prst="rect">
            <a:avLst/>
          </a:prstGeom>
          <a:blipFill>
            <a:blip r:embed="rId74" cstate="print"/>
            <a:stretch>
              <a:fillRect/>
            </a:stretch>
          </a:blipFill>
        </p:spPr>
        <p:txBody>
          <a:bodyPr wrap="square" lIns="0" tIns="0" rIns="0" bIns="0" rtlCol="0"/>
          <a:lstStyle/>
          <a:p>
            <a:pPr>
              <a:defRPr/>
            </a:pPr>
            <a:endParaRPr kumimoji="0" kern="0" smtClean="0">
              <a:solidFill>
                <a:prstClr val="black"/>
              </a:solidFill>
            </a:endParaRPr>
          </a:p>
        </p:txBody>
      </p:sp>
      <p:sp>
        <p:nvSpPr>
          <p:cNvPr id="165" name="object 162"/>
          <p:cNvSpPr/>
          <p:nvPr/>
        </p:nvSpPr>
        <p:spPr>
          <a:xfrm>
            <a:off x="4255005" y="1873008"/>
            <a:ext cx="1013450" cy="588251"/>
          </a:xfrm>
          <a:prstGeom prst="rect">
            <a:avLst/>
          </a:prstGeom>
          <a:blipFill>
            <a:blip r:embed="rId75" cstate="print"/>
            <a:stretch>
              <a:fillRect/>
            </a:stretch>
          </a:blipFill>
        </p:spPr>
        <p:txBody>
          <a:bodyPr wrap="square" lIns="0" tIns="0" rIns="0" bIns="0" rtlCol="0"/>
          <a:lstStyle/>
          <a:p>
            <a:pPr>
              <a:defRPr/>
            </a:pPr>
            <a:endParaRPr kumimoji="0" kern="0" smtClean="0">
              <a:solidFill>
                <a:prstClr val="black"/>
              </a:solidFill>
            </a:endParaRPr>
          </a:p>
        </p:txBody>
      </p:sp>
      <p:sp>
        <p:nvSpPr>
          <p:cNvPr id="166" name="object 163"/>
          <p:cNvSpPr/>
          <p:nvPr/>
        </p:nvSpPr>
        <p:spPr>
          <a:xfrm>
            <a:off x="4085526" y="1812239"/>
            <a:ext cx="1158735"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167" name="object 164"/>
          <p:cNvSpPr txBox="1"/>
          <p:nvPr/>
        </p:nvSpPr>
        <p:spPr>
          <a:xfrm>
            <a:off x="44300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4</a:t>
            </a:r>
            <a:endParaRPr sz="1200">
              <a:solidFill>
                <a:prstClr val="black"/>
              </a:solidFill>
              <a:latin typeface="Verdana"/>
              <a:cs typeface="Verdana"/>
            </a:endParaRPr>
          </a:p>
        </p:txBody>
      </p:sp>
      <p:sp>
        <p:nvSpPr>
          <p:cNvPr id="168" name="object 165"/>
          <p:cNvSpPr txBox="1"/>
          <p:nvPr/>
        </p:nvSpPr>
        <p:spPr>
          <a:xfrm>
            <a:off x="4234971" y="2044333"/>
            <a:ext cx="860425" cy="276860"/>
          </a:xfrm>
          <a:prstGeom prst="rect">
            <a:avLst/>
          </a:prstGeom>
        </p:spPr>
        <p:txBody>
          <a:bodyPr vert="horz" wrap="square" lIns="0" tIns="0" rIns="0" bIns="0" rtlCol="0">
            <a:spAutoFit/>
          </a:bodyPr>
          <a:lstStyle/>
          <a:p>
            <a:pPr marL="12700" marR="5080" indent="36195"/>
            <a:r>
              <a:rPr sz="900" spc="-5" dirty="0">
                <a:solidFill>
                  <a:prstClr val="black"/>
                </a:solidFill>
                <a:latin typeface="Verdana"/>
                <a:cs typeface="Verdana"/>
              </a:rPr>
              <a:t>N</a:t>
            </a:r>
            <a:r>
              <a:rPr sz="900" dirty="0">
                <a:solidFill>
                  <a:prstClr val="black"/>
                </a:solidFill>
                <a:latin typeface="Verdana"/>
                <a:cs typeface="Verdana"/>
              </a:rPr>
              <a:t>ew </a:t>
            </a:r>
            <a:r>
              <a:rPr sz="900" spc="5" dirty="0">
                <a:solidFill>
                  <a:prstClr val="black"/>
                </a:solidFill>
                <a:latin typeface="Verdana"/>
                <a:cs typeface="Verdana"/>
              </a:rPr>
              <a:t>tool</a:t>
            </a:r>
            <a:r>
              <a:rPr sz="900" dirty="0">
                <a:solidFill>
                  <a:prstClr val="black"/>
                </a:solidFill>
                <a:latin typeface="Verdana"/>
                <a:cs typeface="Verdana"/>
              </a:rPr>
              <a:t>s</a:t>
            </a:r>
            <a:r>
              <a:rPr sz="900" spc="-20"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or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a</a:t>
            </a:r>
            <a:r>
              <a:rPr sz="900" spc="-2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oll</a:t>
            </a:r>
            <a:r>
              <a:rPr sz="900" dirty="0">
                <a:solidFill>
                  <a:prstClr val="black"/>
                </a:solidFill>
                <a:latin typeface="Verdana"/>
                <a:cs typeface="Verdana"/>
              </a:rPr>
              <a:t>e</a:t>
            </a:r>
            <a:r>
              <a:rPr sz="900" spc="-5" dirty="0">
                <a:solidFill>
                  <a:prstClr val="black"/>
                </a:solidFill>
                <a:latin typeface="Verdana"/>
                <a:cs typeface="Verdana"/>
              </a:rPr>
              <a:t>c</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169" name="object 166"/>
          <p:cNvSpPr/>
          <p:nvPr/>
        </p:nvSpPr>
        <p:spPr>
          <a:xfrm>
            <a:off x="6662981" y="2292680"/>
            <a:ext cx="0" cy="1689735"/>
          </a:xfrm>
          <a:custGeom>
            <a:avLst/>
            <a:gdLst/>
            <a:ahLst/>
            <a:cxnLst/>
            <a:rect l="l" t="t" r="r" b="b"/>
            <a:pathLst>
              <a:path h="1689735">
                <a:moveTo>
                  <a:pt x="0" y="0"/>
                </a:moveTo>
                <a:lnTo>
                  <a:pt x="0" y="168923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0" name="object 167"/>
          <p:cNvSpPr/>
          <p:nvPr/>
        </p:nvSpPr>
        <p:spPr>
          <a:xfrm>
            <a:off x="6671894"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1" name="object 168"/>
          <p:cNvSpPr/>
          <p:nvPr/>
        </p:nvSpPr>
        <p:spPr>
          <a:xfrm>
            <a:off x="6662981" y="397911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2" name="object 169"/>
          <p:cNvSpPr/>
          <p:nvPr/>
        </p:nvSpPr>
        <p:spPr>
          <a:xfrm>
            <a:off x="7281671" y="3118103"/>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73" name="object 170"/>
          <p:cNvSpPr/>
          <p:nvPr/>
        </p:nvSpPr>
        <p:spPr>
          <a:xfrm>
            <a:off x="7255764" y="3140953"/>
            <a:ext cx="667511" cy="242315"/>
          </a:xfrm>
          <a:prstGeom prst="rect">
            <a:avLst/>
          </a:prstGeom>
          <a:blipFill>
            <a:blip r:embed="rId78" cstate="print"/>
            <a:stretch>
              <a:fillRect/>
            </a:stretch>
          </a:blipFill>
        </p:spPr>
        <p:txBody>
          <a:bodyPr wrap="square" lIns="0" tIns="0" rIns="0" bIns="0" rtlCol="0"/>
          <a:lstStyle/>
          <a:p>
            <a:pPr>
              <a:defRPr/>
            </a:pPr>
            <a:endParaRPr kumimoji="0" kern="0" smtClean="0">
              <a:solidFill>
                <a:prstClr val="black"/>
              </a:solidFill>
            </a:endParaRPr>
          </a:p>
        </p:txBody>
      </p:sp>
      <p:sp>
        <p:nvSpPr>
          <p:cNvPr id="174" name="object 171"/>
          <p:cNvSpPr/>
          <p:nvPr/>
        </p:nvSpPr>
        <p:spPr>
          <a:xfrm>
            <a:off x="7205205" y="3042056"/>
            <a:ext cx="536282" cy="212902"/>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75" name="object 172"/>
          <p:cNvSpPr txBox="1"/>
          <p:nvPr/>
        </p:nvSpPr>
        <p:spPr>
          <a:xfrm>
            <a:off x="7236055" y="3103150"/>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76" name="object 173"/>
          <p:cNvSpPr/>
          <p:nvPr/>
        </p:nvSpPr>
        <p:spPr>
          <a:xfrm>
            <a:off x="7070025" y="2872567"/>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7" name="object 174"/>
          <p:cNvSpPr/>
          <p:nvPr/>
        </p:nvSpPr>
        <p:spPr>
          <a:xfrm>
            <a:off x="7070025" y="313589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8" name="object 175"/>
          <p:cNvSpPr/>
          <p:nvPr/>
        </p:nvSpPr>
        <p:spPr>
          <a:xfrm>
            <a:off x="7070025" y="334880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9" name="object 176"/>
          <p:cNvSpPr/>
          <p:nvPr/>
        </p:nvSpPr>
        <p:spPr>
          <a:xfrm>
            <a:off x="7281671" y="3351264"/>
            <a:ext cx="539495" cy="214883"/>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80" name="object 177"/>
          <p:cNvSpPr/>
          <p:nvPr/>
        </p:nvSpPr>
        <p:spPr>
          <a:xfrm>
            <a:off x="7255764" y="3372601"/>
            <a:ext cx="667511" cy="242315"/>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181" name="object 178"/>
          <p:cNvSpPr/>
          <p:nvPr/>
        </p:nvSpPr>
        <p:spPr>
          <a:xfrm>
            <a:off x="7205205" y="3274567"/>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82" name="object 179"/>
          <p:cNvSpPr txBox="1"/>
          <p:nvPr/>
        </p:nvSpPr>
        <p:spPr>
          <a:xfrm>
            <a:off x="7236055" y="3335665"/>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183" name="object 180"/>
          <p:cNvSpPr/>
          <p:nvPr/>
        </p:nvSpPr>
        <p:spPr>
          <a:xfrm>
            <a:off x="7070025" y="355050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84" name="object 181"/>
          <p:cNvSpPr txBox="1"/>
          <p:nvPr/>
        </p:nvSpPr>
        <p:spPr>
          <a:xfrm>
            <a:off x="7298805" y="350509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185" name="object 182"/>
          <p:cNvSpPr/>
          <p:nvPr/>
        </p:nvSpPr>
        <p:spPr>
          <a:xfrm>
            <a:off x="6793991" y="2577083"/>
            <a:ext cx="1097279" cy="384047"/>
          </a:xfrm>
          <a:prstGeom prst="rect">
            <a:avLst/>
          </a:prstGeom>
          <a:blipFill>
            <a:blip r:embed="rId83" cstate="print"/>
            <a:stretch>
              <a:fillRect/>
            </a:stretch>
          </a:blipFill>
        </p:spPr>
        <p:txBody>
          <a:bodyPr wrap="square" lIns="0" tIns="0" rIns="0" bIns="0" rtlCol="0"/>
          <a:lstStyle/>
          <a:p>
            <a:pPr>
              <a:defRPr/>
            </a:pPr>
            <a:endParaRPr kumimoji="0" kern="0" smtClean="0">
              <a:solidFill>
                <a:prstClr val="black"/>
              </a:solidFill>
            </a:endParaRPr>
          </a:p>
        </p:txBody>
      </p:sp>
      <p:sp>
        <p:nvSpPr>
          <p:cNvPr id="186" name="object 183"/>
          <p:cNvSpPr/>
          <p:nvPr/>
        </p:nvSpPr>
        <p:spPr>
          <a:xfrm>
            <a:off x="6845804" y="2596889"/>
            <a:ext cx="1031747" cy="379475"/>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87" name="object 184"/>
          <p:cNvSpPr/>
          <p:nvPr/>
        </p:nvSpPr>
        <p:spPr>
          <a:xfrm>
            <a:off x="6717944" y="2501379"/>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88" name="object 185"/>
          <p:cNvSpPr txBox="1"/>
          <p:nvPr/>
        </p:nvSpPr>
        <p:spPr>
          <a:xfrm>
            <a:off x="6825243" y="2560239"/>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2</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189" name="object 186"/>
          <p:cNvSpPr/>
          <p:nvPr/>
        </p:nvSpPr>
        <p:spPr>
          <a:xfrm>
            <a:off x="7281671" y="4375393"/>
            <a:ext cx="539495" cy="217931"/>
          </a:xfrm>
          <a:prstGeom prst="rect">
            <a:avLst/>
          </a:prstGeom>
          <a:blipFill>
            <a:blip r:embed="rId86" cstate="print"/>
            <a:stretch>
              <a:fillRect/>
            </a:stretch>
          </a:blipFill>
        </p:spPr>
        <p:txBody>
          <a:bodyPr wrap="square" lIns="0" tIns="0" rIns="0" bIns="0" rtlCol="0"/>
          <a:lstStyle/>
          <a:p>
            <a:pPr>
              <a:defRPr/>
            </a:pPr>
            <a:endParaRPr kumimoji="0" kern="0" smtClean="0">
              <a:solidFill>
                <a:prstClr val="black"/>
              </a:solidFill>
            </a:endParaRPr>
          </a:p>
        </p:txBody>
      </p:sp>
      <p:sp>
        <p:nvSpPr>
          <p:cNvPr id="190" name="object 187"/>
          <p:cNvSpPr/>
          <p:nvPr/>
        </p:nvSpPr>
        <p:spPr>
          <a:xfrm>
            <a:off x="7255764" y="4398253"/>
            <a:ext cx="667511" cy="242315"/>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91" name="object 188"/>
          <p:cNvSpPr/>
          <p:nvPr/>
        </p:nvSpPr>
        <p:spPr>
          <a:xfrm>
            <a:off x="7205205" y="4299877"/>
            <a:ext cx="536282" cy="214299"/>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92" name="object 189"/>
          <p:cNvSpPr txBox="1"/>
          <p:nvPr/>
        </p:nvSpPr>
        <p:spPr>
          <a:xfrm>
            <a:off x="7236055" y="4361038"/>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93" name="object 190"/>
          <p:cNvSpPr/>
          <p:nvPr/>
        </p:nvSpPr>
        <p:spPr>
          <a:xfrm>
            <a:off x="7070025" y="4131790"/>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4" name="object 191"/>
          <p:cNvSpPr/>
          <p:nvPr/>
        </p:nvSpPr>
        <p:spPr>
          <a:xfrm>
            <a:off x="7070025" y="439512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5" name="object 192"/>
          <p:cNvSpPr/>
          <p:nvPr/>
        </p:nvSpPr>
        <p:spPr>
          <a:xfrm>
            <a:off x="7070025" y="46080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6" name="object 193"/>
          <p:cNvSpPr/>
          <p:nvPr/>
        </p:nvSpPr>
        <p:spPr>
          <a:xfrm>
            <a:off x="7281671" y="4620768"/>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97" name="object 194"/>
          <p:cNvSpPr/>
          <p:nvPr/>
        </p:nvSpPr>
        <p:spPr>
          <a:xfrm>
            <a:off x="7255764" y="4643618"/>
            <a:ext cx="667511" cy="242315"/>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198" name="object 195"/>
          <p:cNvSpPr/>
          <p:nvPr/>
        </p:nvSpPr>
        <p:spPr>
          <a:xfrm>
            <a:off x="7205205" y="4544999"/>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99" name="object 196"/>
          <p:cNvSpPr txBox="1"/>
          <p:nvPr/>
        </p:nvSpPr>
        <p:spPr>
          <a:xfrm>
            <a:off x="7236055" y="4606093"/>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200" name="object 197"/>
          <p:cNvSpPr/>
          <p:nvPr/>
        </p:nvSpPr>
        <p:spPr>
          <a:xfrm>
            <a:off x="7070025" y="48097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1" name="object 198"/>
          <p:cNvSpPr txBox="1"/>
          <p:nvPr/>
        </p:nvSpPr>
        <p:spPr>
          <a:xfrm>
            <a:off x="7283950" y="479793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02" name="object 199"/>
          <p:cNvSpPr/>
          <p:nvPr/>
        </p:nvSpPr>
        <p:spPr>
          <a:xfrm>
            <a:off x="6806180" y="3843528"/>
            <a:ext cx="1095746" cy="384047"/>
          </a:xfrm>
          <a:prstGeom prst="rect">
            <a:avLst/>
          </a:prstGeom>
          <a:blipFill>
            <a:blip r:embed="rId89" cstate="print"/>
            <a:stretch>
              <a:fillRect/>
            </a:stretch>
          </a:blipFill>
        </p:spPr>
        <p:txBody>
          <a:bodyPr wrap="square" lIns="0" tIns="0" rIns="0" bIns="0" rtlCol="0"/>
          <a:lstStyle/>
          <a:p>
            <a:pPr>
              <a:defRPr/>
            </a:pPr>
            <a:endParaRPr kumimoji="0" kern="0" smtClean="0">
              <a:solidFill>
                <a:prstClr val="black"/>
              </a:solidFill>
            </a:endParaRPr>
          </a:p>
        </p:txBody>
      </p:sp>
      <p:sp>
        <p:nvSpPr>
          <p:cNvPr id="203" name="object 200"/>
          <p:cNvSpPr/>
          <p:nvPr/>
        </p:nvSpPr>
        <p:spPr>
          <a:xfrm>
            <a:off x="6858000" y="3863333"/>
            <a:ext cx="1031735" cy="379469"/>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204" name="object 201"/>
          <p:cNvSpPr/>
          <p:nvPr/>
        </p:nvSpPr>
        <p:spPr>
          <a:xfrm>
            <a:off x="6729831" y="3767607"/>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205" name="object 202"/>
          <p:cNvSpPr txBox="1"/>
          <p:nvPr/>
        </p:nvSpPr>
        <p:spPr>
          <a:xfrm>
            <a:off x="6837129" y="3826466"/>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5</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06" name="object 203"/>
          <p:cNvSpPr/>
          <p:nvPr/>
        </p:nvSpPr>
        <p:spPr>
          <a:xfrm>
            <a:off x="6725408" y="1888235"/>
            <a:ext cx="1165859" cy="533399"/>
          </a:xfrm>
          <a:prstGeom prst="rect">
            <a:avLst/>
          </a:prstGeom>
          <a:blipFill>
            <a:blip r:embed="rId91" cstate="print"/>
            <a:stretch>
              <a:fillRect/>
            </a:stretch>
          </a:blipFill>
        </p:spPr>
        <p:txBody>
          <a:bodyPr wrap="square" lIns="0" tIns="0" rIns="0" bIns="0" rtlCol="0"/>
          <a:lstStyle/>
          <a:p>
            <a:pPr>
              <a:defRPr/>
            </a:pPr>
            <a:endParaRPr kumimoji="0" kern="0" smtClean="0">
              <a:solidFill>
                <a:prstClr val="black"/>
              </a:solidFill>
            </a:endParaRPr>
          </a:p>
        </p:txBody>
      </p:sp>
      <p:sp>
        <p:nvSpPr>
          <p:cNvPr id="207" name="object 204"/>
          <p:cNvSpPr/>
          <p:nvPr/>
        </p:nvSpPr>
        <p:spPr>
          <a:xfrm>
            <a:off x="6812280" y="1873008"/>
            <a:ext cx="1033271" cy="588251"/>
          </a:xfrm>
          <a:prstGeom prst="rect">
            <a:avLst/>
          </a:prstGeom>
          <a:blipFill>
            <a:blip r:embed="rId92" cstate="print"/>
            <a:stretch>
              <a:fillRect/>
            </a:stretch>
          </a:blipFill>
        </p:spPr>
        <p:txBody>
          <a:bodyPr wrap="square" lIns="0" tIns="0" rIns="0" bIns="0" rtlCol="0"/>
          <a:lstStyle/>
          <a:p>
            <a:pPr>
              <a:defRPr/>
            </a:pPr>
            <a:endParaRPr kumimoji="0" kern="0" smtClean="0">
              <a:solidFill>
                <a:prstClr val="black"/>
              </a:solidFill>
            </a:endParaRPr>
          </a:p>
        </p:txBody>
      </p:sp>
      <p:sp>
        <p:nvSpPr>
          <p:cNvPr id="208" name="object 205"/>
          <p:cNvSpPr/>
          <p:nvPr/>
        </p:nvSpPr>
        <p:spPr>
          <a:xfrm>
            <a:off x="6649605" y="1812239"/>
            <a:ext cx="1161707"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09" name="object 206"/>
          <p:cNvSpPr txBox="1"/>
          <p:nvPr/>
        </p:nvSpPr>
        <p:spPr>
          <a:xfrm>
            <a:off x="6995514"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6</a:t>
            </a:r>
            <a:endParaRPr sz="1200">
              <a:solidFill>
                <a:prstClr val="black"/>
              </a:solidFill>
              <a:latin typeface="Verdana"/>
              <a:cs typeface="Verdana"/>
            </a:endParaRPr>
          </a:p>
        </p:txBody>
      </p:sp>
      <p:sp>
        <p:nvSpPr>
          <p:cNvPr id="210" name="object 207"/>
          <p:cNvSpPr txBox="1"/>
          <p:nvPr/>
        </p:nvSpPr>
        <p:spPr>
          <a:xfrm>
            <a:off x="6791298" y="2044333"/>
            <a:ext cx="880110" cy="139700"/>
          </a:xfrm>
          <a:prstGeom prst="rect">
            <a:avLst/>
          </a:prstGeom>
          <a:solidFill>
            <a:schemeClr val="bg1"/>
          </a:solidFill>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spc="5" dirty="0">
                <a:solidFill>
                  <a:prstClr val="black"/>
                </a:solidFill>
                <a:latin typeface="Verdana"/>
                <a:cs typeface="Verdana"/>
              </a:rPr>
              <a:t>o</a:t>
            </a:r>
            <a:r>
              <a:rPr sz="900" dirty="0">
                <a:solidFill>
                  <a:prstClr val="black"/>
                </a:solidFill>
                <a:latin typeface="Verdana"/>
                <a:cs typeface="Verdana"/>
              </a:rPr>
              <a:t>d</a:t>
            </a:r>
            <a:r>
              <a:rPr sz="900" spc="-10" dirty="0">
                <a:solidFill>
                  <a:prstClr val="black"/>
                </a:solidFill>
                <a:latin typeface="Verdana"/>
                <a:cs typeface="Verdana"/>
              </a:rPr>
              <a:t>u</a:t>
            </a:r>
            <a:r>
              <a:rPr sz="900" spc="-5" dirty="0">
                <a:solidFill>
                  <a:prstClr val="black"/>
                </a:solidFill>
                <a:latin typeface="Verdana"/>
                <a:cs typeface="Verdana"/>
              </a:rPr>
              <a:t>c</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ility</a:t>
            </a:r>
            <a:endParaRPr sz="900" dirty="0">
              <a:solidFill>
                <a:prstClr val="black"/>
              </a:solidFill>
              <a:latin typeface="Verdana"/>
              <a:cs typeface="Verdana"/>
            </a:endParaRPr>
          </a:p>
        </p:txBody>
      </p:sp>
      <p:sp>
        <p:nvSpPr>
          <p:cNvPr id="211" name="object 208"/>
          <p:cNvSpPr txBox="1"/>
          <p:nvPr/>
        </p:nvSpPr>
        <p:spPr>
          <a:xfrm>
            <a:off x="7013840" y="2181493"/>
            <a:ext cx="4349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12" name="object 209"/>
          <p:cNvSpPr/>
          <p:nvPr/>
        </p:nvSpPr>
        <p:spPr>
          <a:xfrm>
            <a:off x="7922737" y="2246457"/>
            <a:ext cx="0" cy="1228725"/>
          </a:xfrm>
          <a:custGeom>
            <a:avLst/>
            <a:gdLst/>
            <a:ahLst/>
            <a:cxnLst/>
            <a:rect l="l" t="t" r="r" b="b"/>
            <a:pathLst>
              <a:path h="1228725">
                <a:moveTo>
                  <a:pt x="0" y="0"/>
                </a:moveTo>
                <a:lnTo>
                  <a:pt x="0" y="1228407"/>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3" name="object 210"/>
          <p:cNvSpPr/>
          <p:nvPr/>
        </p:nvSpPr>
        <p:spPr>
          <a:xfrm>
            <a:off x="7931650" y="275070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4" name="object 211"/>
          <p:cNvSpPr/>
          <p:nvPr/>
        </p:nvSpPr>
        <p:spPr>
          <a:xfrm>
            <a:off x="7916795" y="346646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5" name="object 212"/>
          <p:cNvSpPr/>
          <p:nvPr/>
        </p:nvSpPr>
        <p:spPr>
          <a:xfrm>
            <a:off x="8054340" y="2575560"/>
            <a:ext cx="1089659" cy="469391"/>
          </a:xfrm>
          <a:prstGeom prst="rect">
            <a:avLst/>
          </a:prstGeom>
          <a:blipFill>
            <a:blip r:embed="rId93" cstate="print"/>
            <a:stretch>
              <a:fillRect/>
            </a:stretch>
          </a:blipFill>
        </p:spPr>
        <p:txBody>
          <a:bodyPr wrap="square" lIns="0" tIns="0" rIns="0" bIns="0" rtlCol="0"/>
          <a:lstStyle/>
          <a:p>
            <a:pPr>
              <a:defRPr/>
            </a:pPr>
            <a:endParaRPr kumimoji="0" kern="0" smtClean="0">
              <a:solidFill>
                <a:prstClr val="black"/>
              </a:solidFill>
            </a:endParaRPr>
          </a:p>
        </p:txBody>
      </p:sp>
      <p:sp>
        <p:nvSpPr>
          <p:cNvPr id="216" name="object 213"/>
          <p:cNvSpPr/>
          <p:nvPr/>
        </p:nvSpPr>
        <p:spPr>
          <a:xfrm>
            <a:off x="8174732" y="2569459"/>
            <a:ext cx="891539" cy="516635"/>
          </a:xfrm>
          <a:prstGeom prst="rect">
            <a:avLst/>
          </a:prstGeom>
          <a:blipFill>
            <a:blip r:embed="rId94" cstate="print"/>
            <a:stretch>
              <a:fillRect/>
            </a:stretch>
          </a:blipFill>
        </p:spPr>
        <p:txBody>
          <a:bodyPr wrap="square" lIns="0" tIns="0" rIns="0" bIns="0" rtlCol="0"/>
          <a:lstStyle/>
          <a:p>
            <a:pPr>
              <a:defRPr/>
            </a:pPr>
            <a:endParaRPr kumimoji="0" kern="0" smtClean="0">
              <a:solidFill>
                <a:prstClr val="black"/>
              </a:solidFill>
            </a:endParaRPr>
          </a:p>
        </p:txBody>
      </p:sp>
      <p:sp>
        <p:nvSpPr>
          <p:cNvPr id="217" name="object 214"/>
          <p:cNvSpPr/>
          <p:nvPr/>
        </p:nvSpPr>
        <p:spPr>
          <a:xfrm>
            <a:off x="7977708" y="2499982"/>
            <a:ext cx="1093368" cy="466432"/>
          </a:xfrm>
          <a:prstGeom prst="rect">
            <a:avLst/>
          </a:prstGeom>
          <a:blipFill>
            <a:blip r:embed="rId95" cstate="print"/>
            <a:stretch>
              <a:fillRect/>
            </a:stretch>
          </a:blipFill>
        </p:spPr>
        <p:txBody>
          <a:bodyPr wrap="square" lIns="0" tIns="0" rIns="0" bIns="0" rtlCol="0"/>
          <a:lstStyle/>
          <a:p>
            <a:pPr>
              <a:defRPr/>
            </a:pPr>
            <a:endParaRPr kumimoji="0" kern="0" smtClean="0">
              <a:solidFill>
                <a:prstClr val="black"/>
              </a:solidFill>
            </a:endParaRPr>
          </a:p>
        </p:txBody>
      </p:sp>
      <p:sp>
        <p:nvSpPr>
          <p:cNvPr id="218" name="object 215"/>
          <p:cNvSpPr txBox="1"/>
          <p:nvPr/>
        </p:nvSpPr>
        <p:spPr>
          <a:xfrm>
            <a:off x="8155073" y="2532981"/>
            <a:ext cx="737870" cy="414020"/>
          </a:xfrm>
          <a:prstGeom prst="rect">
            <a:avLst/>
          </a:prstGeom>
        </p:spPr>
        <p:txBody>
          <a:bodyPr vert="horz" wrap="square" lIns="0" tIns="0" rIns="0" bIns="0" rtlCol="0">
            <a:spAutoFit/>
          </a:bodyPr>
          <a:lstStyle/>
          <a:p>
            <a:pPr marL="12700" marR="5080" algn="ctr"/>
            <a:r>
              <a:rPr sz="900" spc="-10" dirty="0">
                <a:solidFill>
                  <a:prstClr val="black"/>
                </a:solidFill>
                <a:latin typeface="Verdana"/>
                <a:cs typeface="Verdana"/>
              </a:rPr>
              <a:t>In</a:t>
            </a:r>
            <a:r>
              <a:rPr sz="900" spc="-5" dirty="0">
                <a:solidFill>
                  <a:prstClr val="black"/>
                </a:solidFill>
                <a:latin typeface="Verdana"/>
                <a:cs typeface="Verdana"/>
              </a:rPr>
              <a:t>v</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to</a:t>
            </a:r>
            <a:r>
              <a:rPr sz="900" spc="-5" dirty="0">
                <a:solidFill>
                  <a:prstClr val="black"/>
                </a:solidFill>
                <a:latin typeface="Verdana"/>
                <a:cs typeface="Verdana"/>
              </a:rPr>
              <a:t>r</a:t>
            </a:r>
            <a:r>
              <a:rPr sz="900" dirty="0">
                <a:solidFill>
                  <a:prstClr val="black"/>
                </a:solidFill>
                <a:latin typeface="Verdana"/>
                <a:cs typeface="Verdana"/>
              </a:rPr>
              <a:t>y</a:t>
            </a:r>
            <a:r>
              <a:rPr sz="900" spc="2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 p</a:t>
            </a:r>
            <a:r>
              <a:rPr sz="900" spc="5" dirty="0">
                <a:solidFill>
                  <a:prstClr val="black"/>
                </a:solidFill>
                <a:latin typeface="Verdana"/>
                <a:cs typeface="Verdana"/>
              </a:rPr>
              <a:t>o</a:t>
            </a:r>
            <a:r>
              <a:rPr sz="900" spc="-5" dirty="0">
                <a:solidFill>
                  <a:prstClr val="black"/>
                </a:solidFill>
                <a:latin typeface="Verdana"/>
                <a:cs typeface="Verdana"/>
              </a:rPr>
              <a:t>ss</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iliti</a:t>
            </a:r>
            <a:r>
              <a:rPr sz="900" dirty="0">
                <a:solidFill>
                  <a:prstClr val="black"/>
                </a:solidFill>
                <a:latin typeface="Verdana"/>
                <a:cs typeface="Verdana"/>
              </a:rPr>
              <a:t>es</a:t>
            </a:r>
            <a:endParaRPr sz="900">
              <a:solidFill>
                <a:prstClr val="black"/>
              </a:solidFill>
              <a:latin typeface="Verdana"/>
              <a:cs typeface="Verdana"/>
            </a:endParaRPr>
          </a:p>
        </p:txBody>
      </p:sp>
      <p:sp>
        <p:nvSpPr>
          <p:cNvPr id="219" name="object 216"/>
          <p:cNvSpPr/>
          <p:nvPr/>
        </p:nvSpPr>
        <p:spPr>
          <a:xfrm>
            <a:off x="8055864" y="3262884"/>
            <a:ext cx="1088135" cy="510535"/>
          </a:xfrm>
          <a:prstGeom prst="rect">
            <a:avLst/>
          </a:prstGeom>
          <a:blipFill>
            <a:blip r:embed="rId96" cstate="print"/>
            <a:stretch>
              <a:fillRect/>
            </a:stretch>
          </a:blipFill>
        </p:spPr>
        <p:txBody>
          <a:bodyPr wrap="square" lIns="0" tIns="0" rIns="0" bIns="0" rtlCol="0"/>
          <a:lstStyle/>
          <a:p>
            <a:pPr>
              <a:defRPr/>
            </a:pPr>
            <a:endParaRPr kumimoji="0" kern="0" smtClean="0">
              <a:solidFill>
                <a:prstClr val="black"/>
              </a:solidFill>
            </a:endParaRPr>
          </a:p>
        </p:txBody>
      </p:sp>
      <p:sp>
        <p:nvSpPr>
          <p:cNvPr id="220" name="object 217"/>
          <p:cNvSpPr/>
          <p:nvPr/>
        </p:nvSpPr>
        <p:spPr>
          <a:xfrm>
            <a:off x="8057388" y="3297935"/>
            <a:ext cx="1086611" cy="516631"/>
          </a:xfrm>
          <a:prstGeom prst="rect">
            <a:avLst/>
          </a:prstGeom>
          <a:blipFill>
            <a:blip r:embed="rId97" cstate="print"/>
            <a:stretch>
              <a:fillRect/>
            </a:stretch>
          </a:blipFill>
        </p:spPr>
        <p:txBody>
          <a:bodyPr wrap="square" lIns="0" tIns="0" rIns="0" bIns="0" rtlCol="0"/>
          <a:lstStyle/>
          <a:p>
            <a:pPr>
              <a:defRPr/>
            </a:pPr>
            <a:endParaRPr kumimoji="0" kern="0" smtClean="0">
              <a:solidFill>
                <a:prstClr val="black"/>
              </a:solidFill>
            </a:endParaRPr>
          </a:p>
        </p:txBody>
      </p:sp>
      <p:sp>
        <p:nvSpPr>
          <p:cNvPr id="221" name="object 218"/>
          <p:cNvSpPr/>
          <p:nvPr/>
        </p:nvSpPr>
        <p:spPr>
          <a:xfrm>
            <a:off x="7979194" y="3186315"/>
            <a:ext cx="1093368" cy="508457"/>
          </a:xfrm>
          <a:prstGeom prst="rect">
            <a:avLst/>
          </a:prstGeom>
          <a:blipFill>
            <a:blip r:embed="rId98" cstate="print"/>
            <a:stretch>
              <a:fillRect/>
            </a:stretch>
          </a:blipFill>
        </p:spPr>
        <p:txBody>
          <a:bodyPr wrap="square" lIns="0" tIns="0" rIns="0" bIns="0" rtlCol="0"/>
          <a:lstStyle/>
          <a:p>
            <a:pPr>
              <a:defRPr/>
            </a:pPr>
            <a:endParaRPr kumimoji="0" kern="0" smtClean="0">
              <a:solidFill>
                <a:prstClr val="black"/>
              </a:solidFill>
            </a:endParaRPr>
          </a:p>
        </p:txBody>
      </p:sp>
      <p:sp>
        <p:nvSpPr>
          <p:cNvPr id="222" name="object 219"/>
          <p:cNvSpPr txBox="1"/>
          <p:nvPr/>
        </p:nvSpPr>
        <p:spPr>
          <a:xfrm>
            <a:off x="8037687" y="3261102"/>
            <a:ext cx="9772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E</a:t>
            </a:r>
            <a:r>
              <a:rPr sz="900" spc="-10" dirty="0">
                <a:solidFill>
                  <a:prstClr val="black"/>
                </a:solidFill>
                <a:latin typeface="Verdana"/>
                <a:cs typeface="Verdana"/>
              </a:rPr>
              <a:t>u</a:t>
            </a:r>
            <a:r>
              <a:rPr sz="900" dirty="0">
                <a:solidFill>
                  <a:prstClr val="black"/>
                </a:solidFill>
                <a:latin typeface="Verdana"/>
                <a:cs typeface="Verdana"/>
              </a:rPr>
              <a:t>2P</a:t>
            </a:r>
            <a:r>
              <a:rPr sz="900" spc="15" dirty="0">
                <a:solidFill>
                  <a:prstClr val="black"/>
                </a:solidFill>
                <a:latin typeface="Verdana"/>
                <a:cs typeface="Verdana"/>
              </a:rPr>
              <a:t>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n</a:t>
            </a:r>
            <a:endParaRPr sz="900">
              <a:solidFill>
                <a:prstClr val="black"/>
              </a:solidFill>
              <a:latin typeface="Verdana"/>
              <a:cs typeface="Verdana"/>
            </a:endParaRPr>
          </a:p>
        </p:txBody>
      </p:sp>
      <p:sp>
        <p:nvSpPr>
          <p:cNvPr id="223" name="object 220"/>
          <p:cNvSpPr txBox="1"/>
          <p:nvPr/>
        </p:nvSpPr>
        <p:spPr>
          <a:xfrm>
            <a:off x="8091065" y="3398262"/>
            <a:ext cx="86868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PROTEC</a:t>
            </a:r>
            <a:r>
              <a:rPr sz="900" dirty="0">
                <a:solidFill>
                  <a:prstClr val="black"/>
                </a:solidFill>
                <a:latin typeface="Verdana"/>
                <a:cs typeface="Verdana"/>
              </a:rPr>
              <a:t>T</a:t>
            </a:r>
            <a:endParaRPr sz="900">
              <a:solidFill>
                <a:prstClr val="black"/>
              </a:solidFill>
              <a:latin typeface="Verdana"/>
              <a:cs typeface="Verdana"/>
            </a:endParaRPr>
          </a:p>
          <a:p>
            <a:pPr algn="ctr"/>
            <a:r>
              <a:rPr sz="900" dirty="0">
                <a:solidFill>
                  <a:prstClr val="black"/>
                </a:solidFill>
                <a:latin typeface="Verdana"/>
                <a:cs typeface="Verdana"/>
              </a:rPr>
              <a:t>me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a:t>
            </a:r>
            <a:r>
              <a:rPr sz="900" spc="5" dirty="0">
                <a:solidFill>
                  <a:prstClr val="black"/>
                </a:solidFill>
                <a:latin typeface="Verdana"/>
                <a:cs typeface="Verdana"/>
              </a:rPr>
              <a:t>olo</a:t>
            </a:r>
            <a:r>
              <a:rPr sz="900" dirty="0">
                <a:solidFill>
                  <a:prstClr val="black"/>
                </a:solidFill>
                <a:latin typeface="Verdana"/>
                <a:cs typeface="Verdana"/>
              </a:rPr>
              <a:t>g</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24" name="object 221"/>
          <p:cNvSpPr/>
          <p:nvPr/>
        </p:nvSpPr>
        <p:spPr>
          <a:xfrm>
            <a:off x="7984235" y="1888235"/>
            <a:ext cx="1159763" cy="533399"/>
          </a:xfrm>
          <a:prstGeom prst="rect">
            <a:avLst/>
          </a:prstGeom>
          <a:blipFill>
            <a:blip r:embed="rId99" cstate="print"/>
            <a:stretch>
              <a:fillRect/>
            </a:stretch>
          </a:blipFill>
        </p:spPr>
        <p:txBody>
          <a:bodyPr wrap="square" lIns="0" tIns="0" rIns="0" bIns="0" rtlCol="0"/>
          <a:lstStyle/>
          <a:p>
            <a:pPr>
              <a:defRPr/>
            </a:pPr>
            <a:endParaRPr kumimoji="0" kern="0" smtClean="0">
              <a:solidFill>
                <a:prstClr val="black"/>
              </a:solidFill>
            </a:endParaRPr>
          </a:p>
        </p:txBody>
      </p:sp>
      <p:sp>
        <p:nvSpPr>
          <p:cNvPr id="225" name="object 222"/>
          <p:cNvSpPr/>
          <p:nvPr/>
        </p:nvSpPr>
        <p:spPr>
          <a:xfrm>
            <a:off x="8138159" y="1873008"/>
            <a:ext cx="900680" cy="588251"/>
          </a:xfrm>
          <a:prstGeom prst="rect">
            <a:avLst/>
          </a:prstGeom>
          <a:blipFill>
            <a:blip r:embed="rId100" cstate="print"/>
            <a:stretch>
              <a:fillRect/>
            </a:stretch>
          </a:blipFill>
        </p:spPr>
        <p:txBody>
          <a:bodyPr wrap="square" lIns="0" tIns="0" rIns="0" bIns="0" rtlCol="0"/>
          <a:lstStyle/>
          <a:p>
            <a:pPr>
              <a:defRPr/>
            </a:pPr>
            <a:endParaRPr kumimoji="0" kern="0" smtClean="0">
              <a:solidFill>
                <a:prstClr val="black"/>
              </a:solidFill>
            </a:endParaRPr>
          </a:p>
        </p:txBody>
      </p:sp>
      <p:sp>
        <p:nvSpPr>
          <p:cNvPr id="226" name="object 223"/>
          <p:cNvSpPr/>
          <p:nvPr/>
        </p:nvSpPr>
        <p:spPr>
          <a:xfrm>
            <a:off x="7907883" y="1812239"/>
            <a:ext cx="1164678" cy="530860"/>
          </a:xfrm>
          <a:prstGeom prst="rect">
            <a:avLst/>
          </a:prstGeom>
          <a:blipFill>
            <a:blip r:embed="rId101" cstate="print"/>
            <a:stretch>
              <a:fillRect/>
            </a:stretch>
          </a:blipFill>
        </p:spPr>
        <p:txBody>
          <a:bodyPr wrap="square" lIns="0" tIns="0" rIns="0" bIns="0" rtlCol="0"/>
          <a:lstStyle/>
          <a:p>
            <a:pPr>
              <a:defRPr/>
            </a:pPr>
            <a:endParaRPr kumimoji="0" kern="0" smtClean="0">
              <a:solidFill>
                <a:prstClr val="black"/>
              </a:solidFill>
            </a:endParaRPr>
          </a:p>
        </p:txBody>
      </p:sp>
      <p:sp>
        <p:nvSpPr>
          <p:cNvPr id="227" name="object 224"/>
          <p:cNvSpPr txBox="1"/>
          <p:nvPr/>
        </p:nvSpPr>
        <p:spPr>
          <a:xfrm>
            <a:off x="82558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7</a:t>
            </a:r>
            <a:endParaRPr sz="1200">
              <a:solidFill>
                <a:prstClr val="black"/>
              </a:solidFill>
              <a:latin typeface="Verdana"/>
              <a:cs typeface="Verdana"/>
            </a:endParaRPr>
          </a:p>
        </p:txBody>
      </p:sp>
      <p:sp>
        <p:nvSpPr>
          <p:cNvPr id="228" name="object 225"/>
          <p:cNvSpPr txBox="1"/>
          <p:nvPr/>
        </p:nvSpPr>
        <p:spPr>
          <a:xfrm>
            <a:off x="8117159" y="2044333"/>
            <a:ext cx="744220" cy="276860"/>
          </a:xfrm>
          <a:prstGeom prst="rect">
            <a:avLst/>
          </a:prstGeom>
        </p:spPr>
        <p:txBody>
          <a:bodyPr vert="horz" wrap="square" lIns="0" tIns="0" rIns="0" bIns="0" rtlCol="0">
            <a:spAutoFit/>
          </a:bodyPr>
          <a:lstStyle/>
          <a:p>
            <a:pPr marL="93345" marR="5080" indent="-81280"/>
            <a:r>
              <a:rPr sz="900" spc="-5" dirty="0">
                <a:solidFill>
                  <a:prstClr val="black"/>
                </a:solidFill>
                <a:latin typeface="Verdana"/>
                <a:cs typeface="Verdana"/>
              </a:rPr>
              <a:t>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10" dirty="0">
                <a:solidFill>
                  <a:prstClr val="black"/>
                </a:solidFill>
                <a:latin typeface="Verdana"/>
                <a:cs typeface="Verdana"/>
              </a:rPr>
              <a:t> </a:t>
            </a:r>
            <a:r>
              <a:rPr sz="900" spc="-5" dirty="0">
                <a:solidFill>
                  <a:prstClr val="black"/>
                </a:solidFill>
                <a:latin typeface="Verdana"/>
                <a:cs typeface="Verdana"/>
              </a:rPr>
              <a:t>a</a:t>
            </a:r>
            <a:r>
              <a:rPr sz="900" spc="-10" dirty="0">
                <a:solidFill>
                  <a:prstClr val="black"/>
                </a:solidFill>
                <a:latin typeface="Verdana"/>
                <a:cs typeface="Verdana"/>
              </a:rPr>
              <a:t>nd </a:t>
            </a:r>
            <a:r>
              <a:rPr sz="900" dirty="0">
                <a:solidFill>
                  <a:prstClr val="black"/>
                </a:solidFill>
                <a:latin typeface="Verdana"/>
                <a:cs typeface="Verdana"/>
              </a:rPr>
              <a:t>ed</a:t>
            </a:r>
            <a:r>
              <a:rPr sz="900" spc="-10" dirty="0">
                <a:solidFill>
                  <a:prstClr val="black"/>
                </a:solidFill>
                <a:latin typeface="Verdana"/>
                <a:cs typeface="Verdana"/>
              </a:rPr>
              <a:t>u</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29" name="object 226"/>
          <p:cNvSpPr/>
          <p:nvPr/>
        </p:nvSpPr>
        <p:spPr>
          <a:xfrm>
            <a:off x="679135" y="161894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0" name="object 227"/>
          <p:cNvSpPr/>
          <p:nvPr/>
        </p:nvSpPr>
        <p:spPr>
          <a:xfrm>
            <a:off x="86394" y="2224046"/>
            <a:ext cx="0" cy="1757045"/>
          </a:xfrm>
          <a:custGeom>
            <a:avLst/>
            <a:gdLst/>
            <a:ahLst/>
            <a:cxnLst/>
            <a:rect l="l" t="t" r="r" b="b"/>
            <a:pathLst>
              <a:path h="1757045">
                <a:moveTo>
                  <a:pt x="0" y="0"/>
                </a:moveTo>
                <a:lnTo>
                  <a:pt x="0" y="1756473"/>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1" name="object 228"/>
          <p:cNvSpPr/>
          <p:nvPr/>
        </p:nvSpPr>
        <p:spPr>
          <a:xfrm>
            <a:off x="92336" y="304485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2" name="object 229"/>
          <p:cNvSpPr/>
          <p:nvPr/>
        </p:nvSpPr>
        <p:spPr>
          <a:xfrm>
            <a:off x="92336" y="357711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3" name="object 230"/>
          <p:cNvSpPr/>
          <p:nvPr/>
        </p:nvSpPr>
        <p:spPr>
          <a:xfrm>
            <a:off x="210311" y="2566416"/>
            <a:ext cx="1095743" cy="301751"/>
          </a:xfrm>
          <a:prstGeom prst="rect">
            <a:avLst/>
          </a:prstGeom>
          <a:blipFill>
            <a:blip r:embed="rId102" cstate="print"/>
            <a:stretch>
              <a:fillRect/>
            </a:stretch>
          </a:blipFill>
        </p:spPr>
        <p:txBody>
          <a:bodyPr wrap="square" lIns="0" tIns="0" rIns="0" bIns="0" rtlCol="0"/>
          <a:lstStyle/>
          <a:p>
            <a:pPr>
              <a:defRPr/>
            </a:pPr>
            <a:endParaRPr kumimoji="0" kern="0" smtClean="0">
              <a:solidFill>
                <a:prstClr val="black"/>
              </a:solidFill>
            </a:endParaRPr>
          </a:p>
        </p:txBody>
      </p:sp>
      <p:sp>
        <p:nvSpPr>
          <p:cNvPr id="234" name="object 231"/>
          <p:cNvSpPr/>
          <p:nvPr/>
        </p:nvSpPr>
        <p:spPr>
          <a:xfrm>
            <a:off x="332229" y="2545073"/>
            <a:ext cx="891529" cy="379469"/>
          </a:xfrm>
          <a:prstGeom prst="rect">
            <a:avLst/>
          </a:prstGeom>
          <a:blipFill>
            <a:blip r:embed="rId103" cstate="print"/>
            <a:stretch>
              <a:fillRect/>
            </a:stretch>
          </a:blipFill>
        </p:spPr>
        <p:txBody>
          <a:bodyPr wrap="square" lIns="0" tIns="0" rIns="0" bIns="0" rtlCol="0"/>
          <a:lstStyle/>
          <a:p>
            <a:pPr>
              <a:defRPr/>
            </a:pPr>
            <a:endParaRPr kumimoji="0" kern="0" smtClean="0">
              <a:solidFill>
                <a:prstClr val="black"/>
              </a:solidFill>
            </a:endParaRPr>
          </a:p>
        </p:txBody>
      </p:sp>
      <p:sp>
        <p:nvSpPr>
          <p:cNvPr id="235" name="object 232"/>
          <p:cNvSpPr/>
          <p:nvPr/>
        </p:nvSpPr>
        <p:spPr>
          <a:xfrm>
            <a:off x="133934" y="2490177"/>
            <a:ext cx="1093368" cy="298348"/>
          </a:xfrm>
          <a:prstGeom prst="rect">
            <a:avLst/>
          </a:prstGeom>
          <a:blipFill>
            <a:blip r:embed="rId104" cstate="print"/>
            <a:stretch>
              <a:fillRect/>
            </a:stretch>
          </a:blipFill>
        </p:spPr>
        <p:txBody>
          <a:bodyPr wrap="square" lIns="0" tIns="0" rIns="0" bIns="0" rtlCol="0"/>
          <a:lstStyle/>
          <a:p>
            <a:pPr>
              <a:defRPr/>
            </a:pPr>
            <a:endParaRPr kumimoji="0" kern="0" smtClean="0">
              <a:solidFill>
                <a:prstClr val="black"/>
              </a:solidFill>
            </a:endParaRPr>
          </a:p>
        </p:txBody>
      </p:sp>
      <p:sp>
        <p:nvSpPr>
          <p:cNvPr id="236" name="object 233"/>
          <p:cNvSpPr txBox="1"/>
          <p:nvPr/>
        </p:nvSpPr>
        <p:spPr>
          <a:xfrm>
            <a:off x="88550" y="2507714"/>
            <a:ext cx="864869" cy="139700"/>
          </a:xfrm>
          <a:prstGeom prst="rect">
            <a:avLst/>
          </a:prstGeom>
        </p:spPr>
        <p:txBody>
          <a:bodyPr vert="horz" wrap="square" lIns="0" tIns="0" rIns="0" bIns="0" rtlCol="0">
            <a:spAutoFit/>
          </a:bodyPr>
          <a:lstStyle/>
          <a:p>
            <a:pPr marL="12700">
              <a:tabLst>
                <a:tab pos="332740" algn="l"/>
              </a:tabLst>
            </a:pPr>
            <a:r>
              <a:rPr sz="900" u="heavy" dirty="0">
                <a:solidFill>
                  <a:prstClr val="black"/>
                </a:solidFill>
                <a:latin typeface="Verdana"/>
                <a:cs typeface="Verdana"/>
              </a:rPr>
              <a:t>  </a:t>
            </a:r>
            <a:r>
              <a:rPr sz="900" u="heavy" spc="110" dirty="0">
                <a:solidFill>
                  <a:prstClr val="black"/>
                </a:solidFill>
                <a:latin typeface="Verdana"/>
                <a:cs typeface="Verdana"/>
              </a:rPr>
              <a:t> </a:t>
            </a:r>
            <a:r>
              <a:rPr sz="900" dirty="0">
                <a:solidFill>
                  <a:prstClr val="black"/>
                </a:solidFill>
                <a:latin typeface="Verdana"/>
                <a:cs typeface="Verdana"/>
              </a:rPr>
              <a:t>	</a:t>
            </a:r>
            <a:r>
              <a:rPr sz="900" spc="-5" dirty="0">
                <a:solidFill>
                  <a:prstClr val="black"/>
                </a:solidFill>
                <a:latin typeface="Verdana"/>
                <a:cs typeface="Verdana"/>
              </a:rPr>
              <a:t>Sc</a:t>
            </a:r>
            <a:r>
              <a:rPr sz="900" spc="5" dirty="0">
                <a:solidFill>
                  <a:prstClr val="black"/>
                </a:solidFill>
                <a:latin typeface="Verdana"/>
                <a:cs typeface="Verdana"/>
              </a:rPr>
              <a:t>i</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ti</a:t>
            </a:r>
            <a:r>
              <a:rPr sz="900" spc="-5" dirty="0">
                <a:solidFill>
                  <a:prstClr val="black"/>
                </a:solidFill>
                <a:latin typeface="Verdana"/>
                <a:cs typeface="Verdana"/>
              </a:rPr>
              <a:t>f</a:t>
            </a:r>
            <a:r>
              <a:rPr sz="900" spc="5" dirty="0">
                <a:solidFill>
                  <a:prstClr val="black"/>
                </a:solidFill>
                <a:latin typeface="Verdana"/>
                <a:cs typeface="Verdana"/>
              </a:rPr>
              <a:t>ic</a:t>
            </a:r>
            <a:endParaRPr sz="900">
              <a:solidFill>
                <a:prstClr val="black"/>
              </a:solidFill>
              <a:latin typeface="Verdana"/>
              <a:cs typeface="Verdana"/>
            </a:endParaRPr>
          </a:p>
        </p:txBody>
      </p:sp>
      <p:sp>
        <p:nvSpPr>
          <p:cNvPr id="237" name="object 234"/>
          <p:cNvSpPr txBox="1"/>
          <p:nvPr/>
        </p:nvSpPr>
        <p:spPr>
          <a:xfrm>
            <a:off x="311373" y="2644874"/>
            <a:ext cx="73850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38" name="object 235"/>
          <p:cNvSpPr/>
          <p:nvPr/>
        </p:nvSpPr>
        <p:spPr>
          <a:xfrm>
            <a:off x="210311" y="2993148"/>
            <a:ext cx="1095743" cy="350507"/>
          </a:xfrm>
          <a:prstGeom prst="rect">
            <a:avLst/>
          </a:prstGeom>
          <a:blipFill>
            <a:blip r:embed="rId105" cstate="print"/>
            <a:stretch>
              <a:fillRect/>
            </a:stretch>
          </a:blipFill>
        </p:spPr>
        <p:txBody>
          <a:bodyPr wrap="square" lIns="0" tIns="0" rIns="0" bIns="0" rtlCol="0"/>
          <a:lstStyle/>
          <a:p>
            <a:pPr>
              <a:defRPr/>
            </a:pPr>
            <a:endParaRPr kumimoji="0" kern="0" smtClean="0">
              <a:solidFill>
                <a:prstClr val="black"/>
              </a:solidFill>
            </a:endParaRPr>
          </a:p>
        </p:txBody>
      </p:sp>
      <p:sp>
        <p:nvSpPr>
          <p:cNvPr id="239" name="object 236"/>
          <p:cNvSpPr/>
          <p:nvPr/>
        </p:nvSpPr>
        <p:spPr>
          <a:xfrm>
            <a:off x="309369" y="3022085"/>
            <a:ext cx="937249" cy="379469"/>
          </a:xfrm>
          <a:prstGeom prst="rect">
            <a:avLst/>
          </a:prstGeom>
          <a:blipFill>
            <a:blip r:embed="rId106" cstate="print"/>
            <a:stretch>
              <a:fillRect/>
            </a:stretch>
          </a:blipFill>
        </p:spPr>
        <p:txBody>
          <a:bodyPr wrap="square" lIns="0" tIns="0" rIns="0" bIns="0" rtlCol="0"/>
          <a:lstStyle/>
          <a:p>
            <a:pPr>
              <a:defRPr/>
            </a:pPr>
            <a:endParaRPr kumimoji="0" kern="0" smtClean="0">
              <a:solidFill>
                <a:prstClr val="black"/>
              </a:solidFill>
            </a:endParaRPr>
          </a:p>
        </p:txBody>
      </p:sp>
      <p:sp>
        <p:nvSpPr>
          <p:cNvPr id="240" name="object 237"/>
          <p:cNvSpPr/>
          <p:nvPr/>
        </p:nvSpPr>
        <p:spPr>
          <a:xfrm>
            <a:off x="133934" y="2917393"/>
            <a:ext cx="1093368" cy="347370"/>
          </a:xfrm>
          <a:prstGeom prst="rect">
            <a:avLst/>
          </a:prstGeom>
          <a:blipFill>
            <a:blip r:embed="rId107" cstate="print"/>
            <a:stretch>
              <a:fillRect/>
            </a:stretch>
          </a:blipFill>
        </p:spPr>
        <p:txBody>
          <a:bodyPr wrap="square" lIns="0" tIns="0" rIns="0" bIns="0" rtlCol="0"/>
          <a:lstStyle/>
          <a:p>
            <a:pPr>
              <a:defRPr/>
            </a:pPr>
            <a:endParaRPr kumimoji="0" kern="0" smtClean="0">
              <a:solidFill>
                <a:prstClr val="black"/>
              </a:solidFill>
            </a:endParaRPr>
          </a:p>
        </p:txBody>
      </p:sp>
      <p:sp>
        <p:nvSpPr>
          <p:cNvPr id="241" name="object 238"/>
          <p:cNvSpPr txBox="1"/>
          <p:nvPr/>
        </p:nvSpPr>
        <p:spPr>
          <a:xfrm>
            <a:off x="288475" y="2984713"/>
            <a:ext cx="782320" cy="276860"/>
          </a:xfrm>
          <a:prstGeom prst="rect">
            <a:avLst/>
          </a:prstGeom>
        </p:spPr>
        <p:txBody>
          <a:bodyPr vert="horz" wrap="square" lIns="0" tIns="0" rIns="0" bIns="0" rtlCol="0">
            <a:spAutoFit/>
          </a:bodyPr>
          <a:lstStyle/>
          <a:p>
            <a:pPr marL="12700" marR="5080" indent="177800"/>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 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a:t>
            </a:r>
            <a:endParaRPr sz="900">
              <a:solidFill>
                <a:prstClr val="black"/>
              </a:solidFill>
              <a:latin typeface="Verdana"/>
              <a:cs typeface="Verdana"/>
            </a:endParaRPr>
          </a:p>
        </p:txBody>
      </p:sp>
      <p:sp>
        <p:nvSpPr>
          <p:cNvPr id="242" name="object 239"/>
          <p:cNvSpPr/>
          <p:nvPr/>
        </p:nvSpPr>
        <p:spPr>
          <a:xfrm>
            <a:off x="211833" y="3480815"/>
            <a:ext cx="1095755" cy="332231"/>
          </a:xfrm>
          <a:prstGeom prst="rect">
            <a:avLst/>
          </a:prstGeom>
          <a:blipFill>
            <a:blip r:embed="rId108" cstate="print"/>
            <a:stretch>
              <a:fillRect/>
            </a:stretch>
          </a:blipFill>
        </p:spPr>
        <p:txBody>
          <a:bodyPr wrap="square" lIns="0" tIns="0" rIns="0" bIns="0" rtlCol="0"/>
          <a:lstStyle/>
          <a:p>
            <a:pPr>
              <a:defRPr/>
            </a:pPr>
            <a:endParaRPr kumimoji="0" kern="0" smtClean="0">
              <a:solidFill>
                <a:prstClr val="black"/>
              </a:solidFill>
            </a:endParaRPr>
          </a:p>
        </p:txBody>
      </p:sp>
      <p:sp>
        <p:nvSpPr>
          <p:cNvPr id="243" name="object 240"/>
          <p:cNvSpPr/>
          <p:nvPr/>
        </p:nvSpPr>
        <p:spPr>
          <a:xfrm>
            <a:off x="425192" y="3508241"/>
            <a:ext cx="708659" cy="379475"/>
          </a:xfrm>
          <a:prstGeom prst="rect">
            <a:avLst/>
          </a:prstGeom>
          <a:blipFill>
            <a:blip r:embed="rId109" cstate="print"/>
            <a:stretch>
              <a:fillRect/>
            </a:stretch>
          </a:blipFill>
        </p:spPr>
        <p:txBody>
          <a:bodyPr wrap="square" lIns="0" tIns="0" rIns="0" bIns="0" rtlCol="0"/>
          <a:lstStyle/>
          <a:p>
            <a:pPr>
              <a:defRPr/>
            </a:pPr>
            <a:endParaRPr kumimoji="0" kern="0" smtClean="0">
              <a:solidFill>
                <a:prstClr val="black"/>
              </a:solidFill>
            </a:endParaRPr>
          </a:p>
        </p:txBody>
      </p:sp>
      <p:sp>
        <p:nvSpPr>
          <p:cNvPr id="244" name="object 241"/>
          <p:cNvSpPr/>
          <p:nvPr/>
        </p:nvSpPr>
        <p:spPr>
          <a:xfrm>
            <a:off x="135420" y="3404831"/>
            <a:ext cx="1093368" cy="329158"/>
          </a:xfrm>
          <a:prstGeom prst="rect">
            <a:avLst/>
          </a:prstGeom>
          <a:blipFill>
            <a:blip r:embed="rId110" cstate="print"/>
            <a:stretch>
              <a:fillRect/>
            </a:stretch>
          </a:blipFill>
        </p:spPr>
        <p:txBody>
          <a:bodyPr wrap="square" lIns="0" tIns="0" rIns="0" bIns="0" rtlCol="0"/>
          <a:lstStyle/>
          <a:p>
            <a:pPr>
              <a:defRPr/>
            </a:pPr>
            <a:endParaRPr kumimoji="0" kern="0" smtClean="0">
              <a:solidFill>
                <a:prstClr val="black"/>
              </a:solidFill>
            </a:endParaRPr>
          </a:p>
        </p:txBody>
      </p:sp>
      <p:sp>
        <p:nvSpPr>
          <p:cNvPr id="245" name="object 242"/>
          <p:cNvSpPr txBox="1"/>
          <p:nvPr/>
        </p:nvSpPr>
        <p:spPr>
          <a:xfrm>
            <a:off x="404261" y="3471312"/>
            <a:ext cx="554355" cy="276860"/>
          </a:xfrm>
          <a:prstGeom prst="rect">
            <a:avLst/>
          </a:prstGeom>
        </p:spPr>
        <p:txBody>
          <a:bodyPr vert="horz" wrap="square" lIns="0" tIns="0" rIns="0" bIns="0" rtlCol="0">
            <a:spAutoFit/>
          </a:bodyPr>
          <a:lstStyle/>
          <a:p>
            <a:pPr marL="12700" marR="5080" indent="13335"/>
            <a:r>
              <a:rPr sz="900" spc="-5" dirty="0">
                <a:solidFill>
                  <a:prstClr val="black"/>
                </a:solidFill>
                <a:latin typeface="Verdana"/>
                <a:cs typeface="Verdana"/>
              </a:rPr>
              <a:t>F</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i</a:t>
            </a:r>
            <a:r>
              <a:rPr sz="900" spc="-5" dirty="0">
                <a:solidFill>
                  <a:prstClr val="black"/>
                </a:solidFill>
                <a:latin typeface="Verdana"/>
                <a:cs typeface="Verdana"/>
              </a:rPr>
              <a:t>al r</a:t>
            </a:r>
            <a:r>
              <a:rPr sz="900" dirty="0">
                <a:solidFill>
                  <a:prstClr val="black"/>
                </a:solidFill>
                <a:latin typeface="Verdana"/>
                <a:cs typeface="Verdana"/>
              </a:rPr>
              <a:t>ep</a:t>
            </a:r>
            <a:r>
              <a:rPr sz="900" spc="5" dirty="0">
                <a:solidFill>
                  <a:prstClr val="black"/>
                </a:solidFill>
                <a:latin typeface="Verdana"/>
                <a:cs typeface="Verdana"/>
              </a:rPr>
              <a:t>o</a:t>
            </a:r>
            <a:r>
              <a:rPr sz="900" spc="-5" dirty="0">
                <a:solidFill>
                  <a:prstClr val="black"/>
                </a:solidFill>
                <a:latin typeface="Verdana"/>
                <a:cs typeface="Verdana"/>
              </a:rPr>
              <a:t>r</a:t>
            </a:r>
            <a:r>
              <a:rPr sz="900" spc="5" dirty="0">
                <a:solidFill>
                  <a:prstClr val="black"/>
                </a:solidFill>
                <a:latin typeface="Verdana"/>
                <a:cs typeface="Verdana"/>
              </a:rPr>
              <a:t>ti</a:t>
            </a:r>
            <a:r>
              <a:rPr sz="900" spc="-10" dirty="0">
                <a:solidFill>
                  <a:prstClr val="black"/>
                </a:solidFill>
                <a:latin typeface="Verdana"/>
                <a:cs typeface="Verdana"/>
              </a:rPr>
              <a:t>n</a:t>
            </a:r>
            <a:r>
              <a:rPr sz="900" dirty="0">
                <a:solidFill>
                  <a:prstClr val="black"/>
                </a:solidFill>
                <a:latin typeface="Verdana"/>
                <a:cs typeface="Verdana"/>
              </a:rPr>
              <a:t>g</a:t>
            </a:r>
            <a:endParaRPr sz="900">
              <a:solidFill>
                <a:prstClr val="black"/>
              </a:solidFill>
              <a:latin typeface="Verdana"/>
              <a:cs typeface="Verdana"/>
            </a:endParaRPr>
          </a:p>
        </p:txBody>
      </p:sp>
      <p:sp>
        <p:nvSpPr>
          <p:cNvPr id="246" name="object 243"/>
          <p:cNvSpPr/>
          <p:nvPr/>
        </p:nvSpPr>
        <p:spPr>
          <a:xfrm>
            <a:off x="77482" y="398751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7" name="object 244"/>
          <p:cNvSpPr/>
          <p:nvPr/>
        </p:nvSpPr>
        <p:spPr>
          <a:xfrm>
            <a:off x="224027" y="3921252"/>
            <a:ext cx="1095743" cy="256031"/>
          </a:xfrm>
          <a:prstGeom prst="rect">
            <a:avLst/>
          </a:prstGeom>
          <a:blipFill>
            <a:blip r:embed="rId111" cstate="print"/>
            <a:stretch>
              <a:fillRect/>
            </a:stretch>
          </a:blipFill>
        </p:spPr>
        <p:txBody>
          <a:bodyPr wrap="square" lIns="0" tIns="0" rIns="0" bIns="0" rtlCol="0"/>
          <a:lstStyle/>
          <a:p>
            <a:pPr>
              <a:defRPr/>
            </a:pPr>
            <a:endParaRPr kumimoji="0" kern="0" smtClean="0">
              <a:solidFill>
                <a:prstClr val="black"/>
              </a:solidFill>
            </a:endParaRPr>
          </a:p>
        </p:txBody>
      </p:sp>
      <p:sp>
        <p:nvSpPr>
          <p:cNvPr id="248" name="object 245"/>
          <p:cNvSpPr/>
          <p:nvPr/>
        </p:nvSpPr>
        <p:spPr>
          <a:xfrm>
            <a:off x="252981" y="3944102"/>
            <a:ext cx="1074419" cy="242315"/>
          </a:xfrm>
          <a:prstGeom prst="rect">
            <a:avLst/>
          </a:prstGeom>
          <a:blipFill>
            <a:blip r:embed="rId112" cstate="print"/>
            <a:stretch>
              <a:fillRect/>
            </a:stretch>
          </a:blipFill>
        </p:spPr>
        <p:txBody>
          <a:bodyPr wrap="square" lIns="0" tIns="0" rIns="0" bIns="0" rtlCol="0"/>
          <a:lstStyle/>
          <a:p>
            <a:pPr>
              <a:defRPr/>
            </a:pPr>
            <a:endParaRPr kumimoji="0" kern="0" smtClean="0">
              <a:solidFill>
                <a:prstClr val="black"/>
              </a:solidFill>
            </a:endParaRPr>
          </a:p>
        </p:txBody>
      </p:sp>
      <p:sp>
        <p:nvSpPr>
          <p:cNvPr id="249" name="object 246"/>
          <p:cNvSpPr/>
          <p:nvPr/>
        </p:nvSpPr>
        <p:spPr>
          <a:xfrm>
            <a:off x="147307" y="3844645"/>
            <a:ext cx="1093368" cy="253530"/>
          </a:xfrm>
          <a:prstGeom prst="rect">
            <a:avLst/>
          </a:prstGeom>
          <a:blipFill>
            <a:blip r:embed="rId113" cstate="print"/>
            <a:stretch>
              <a:fillRect/>
            </a:stretch>
          </a:blipFill>
        </p:spPr>
        <p:txBody>
          <a:bodyPr wrap="square" lIns="0" tIns="0" rIns="0" bIns="0" rtlCol="0"/>
          <a:lstStyle/>
          <a:p>
            <a:pPr>
              <a:defRPr/>
            </a:pPr>
            <a:endParaRPr kumimoji="0" kern="0" smtClean="0">
              <a:solidFill>
                <a:prstClr val="black"/>
              </a:solidFill>
            </a:endParaRPr>
          </a:p>
        </p:txBody>
      </p:sp>
      <p:sp>
        <p:nvSpPr>
          <p:cNvPr id="250" name="object 247"/>
          <p:cNvSpPr txBox="1"/>
          <p:nvPr/>
        </p:nvSpPr>
        <p:spPr>
          <a:xfrm>
            <a:off x="233265" y="3907626"/>
            <a:ext cx="92138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a:t>
            </a:r>
            <a:r>
              <a:rPr sz="900" dirty="0">
                <a:solidFill>
                  <a:prstClr val="black"/>
                </a:solidFill>
                <a:latin typeface="Verdana"/>
                <a:cs typeface="Verdana"/>
              </a:rPr>
              <a:t>mm</a:t>
            </a:r>
            <a:r>
              <a:rPr sz="900" spc="-10" dirty="0">
                <a:solidFill>
                  <a:prstClr val="black"/>
                </a:solidFill>
                <a:latin typeface="Verdana"/>
                <a:cs typeface="Verdana"/>
              </a:rPr>
              <a:t>un</a:t>
            </a:r>
            <a:r>
              <a:rPr sz="900" spc="5" dirty="0">
                <a:solidFill>
                  <a:prstClr val="black"/>
                </a:solidFill>
                <a:latin typeface="Verdana"/>
                <a:cs typeface="Verdana"/>
              </a:rPr>
              <a:t>i</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1" name="object 248"/>
          <p:cNvSpPr/>
          <p:nvPr/>
        </p:nvSpPr>
        <p:spPr>
          <a:xfrm>
            <a:off x="149352" y="1873008"/>
            <a:ext cx="1167383" cy="533387"/>
          </a:xfrm>
          <a:prstGeom prst="rect">
            <a:avLst/>
          </a:prstGeom>
          <a:blipFill>
            <a:blip r:embed="rId114" cstate="print"/>
            <a:stretch>
              <a:fillRect/>
            </a:stretch>
          </a:blipFill>
        </p:spPr>
        <p:txBody>
          <a:bodyPr wrap="square" lIns="0" tIns="0" rIns="0" bIns="0" rtlCol="0"/>
          <a:lstStyle/>
          <a:p>
            <a:pPr>
              <a:defRPr/>
            </a:pPr>
            <a:endParaRPr kumimoji="0" kern="0" smtClean="0">
              <a:solidFill>
                <a:prstClr val="black"/>
              </a:solidFill>
            </a:endParaRPr>
          </a:p>
        </p:txBody>
      </p:sp>
      <p:sp>
        <p:nvSpPr>
          <p:cNvPr id="252" name="object 249"/>
          <p:cNvSpPr/>
          <p:nvPr/>
        </p:nvSpPr>
        <p:spPr>
          <a:xfrm>
            <a:off x="192021" y="1863848"/>
            <a:ext cx="1098803" cy="574547"/>
          </a:xfrm>
          <a:prstGeom prst="rect">
            <a:avLst/>
          </a:prstGeom>
          <a:blipFill>
            <a:blip r:embed="rId115" cstate="print"/>
            <a:stretch>
              <a:fillRect/>
            </a:stretch>
          </a:blipFill>
        </p:spPr>
        <p:txBody>
          <a:bodyPr wrap="square" lIns="0" tIns="0" rIns="0" bIns="0" rtlCol="0"/>
          <a:lstStyle/>
          <a:p>
            <a:pPr>
              <a:defRPr/>
            </a:pPr>
            <a:endParaRPr kumimoji="0" kern="0" smtClean="0">
              <a:solidFill>
                <a:prstClr val="black"/>
              </a:solidFill>
            </a:endParaRPr>
          </a:p>
        </p:txBody>
      </p:sp>
      <p:sp>
        <p:nvSpPr>
          <p:cNvPr id="253" name="object 250"/>
          <p:cNvSpPr/>
          <p:nvPr/>
        </p:nvSpPr>
        <p:spPr>
          <a:xfrm>
            <a:off x="73025" y="1796834"/>
            <a:ext cx="1164678"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54" name="object 251"/>
          <p:cNvSpPr txBox="1"/>
          <p:nvPr/>
        </p:nvSpPr>
        <p:spPr>
          <a:xfrm>
            <a:off x="193909" y="1845771"/>
            <a:ext cx="92138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1</a:t>
            </a:r>
            <a:r>
              <a:rPr sz="1200" b="1" spc="-5" dirty="0">
                <a:solidFill>
                  <a:prstClr val="black"/>
                </a:solidFill>
                <a:latin typeface="Verdana"/>
                <a:cs typeface="Verdana"/>
              </a:rPr>
              <a:t> </a:t>
            </a:r>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a:t>
            </a:r>
            <a:endParaRPr sz="900">
              <a:solidFill>
                <a:prstClr val="black"/>
              </a:solidFill>
              <a:latin typeface="Verdana"/>
              <a:cs typeface="Verdana"/>
            </a:endParaRPr>
          </a:p>
        </p:txBody>
      </p:sp>
      <p:sp>
        <p:nvSpPr>
          <p:cNvPr id="255" name="object 252"/>
          <p:cNvSpPr txBox="1"/>
          <p:nvPr/>
        </p:nvSpPr>
        <p:spPr>
          <a:xfrm>
            <a:off x="201491" y="2022107"/>
            <a:ext cx="906144"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 &amp;</a:t>
            </a:r>
            <a:endParaRPr sz="900">
              <a:solidFill>
                <a:prstClr val="black"/>
              </a:solidFill>
              <a:latin typeface="Verdana"/>
              <a:cs typeface="Verdana"/>
            </a:endParaRPr>
          </a:p>
        </p:txBody>
      </p:sp>
      <p:sp>
        <p:nvSpPr>
          <p:cNvPr id="256" name="object 253"/>
          <p:cNvSpPr txBox="1"/>
          <p:nvPr/>
        </p:nvSpPr>
        <p:spPr>
          <a:xfrm>
            <a:off x="227437" y="2159267"/>
            <a:ext cx="85598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a</a:t>
            </a:r>
            <a:r>
              <a:rPr sz="900" dirty="0">
                <a:solidFill>
                  <a:prstClr val="black"/>
                </a:solidFill>
                <a:latin typeface="Verdana"/>
                <a:cs typeface="Verdana"/>
              </a:rPr>
              <a:t>dm</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5" dirty="0">
                <a:solidFill>
                  <a:prstClr val="black"/>
                </a:solidFill>
                <a:latin typeface="Verdana"/>
                <a:cs typeface="Verdana"/>
              </a:rPr>
              <a:t>s</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7" name="object 254"/>
          <p:cNvSpPr/>
          <p:nvPr/>
        </p:nvSpPr>
        <p:spPr>
          <a:xfrm>
            <a:off x="5731763" y="3970019"/>
            <a:ext cx="877823" cy="216407"/>
          </a:xfrm>
          <a:prstGeom prst="rect">
            <a:avLst/>
          </a:prstGeom>
          <a:blipFill>
            <a:blip r:embed="rId116" cstate="print"/>
            <a:stretch>
              <a:fillRect/>
            </a:stretch>
          </a:blipFill>
        </p:spPr>
        <p:txBody>
          <a:bodyPr wrap="square" lIns="0" tIns="0" rIns="0" bIns="0" rtlCol="0"/>
          <a:lstStyle/>
          <a:p>
            <a:pPr>
              <a:defRPr/>
            </a:pPr>
            <a:endParaRPr kumimoji="0" kern="0" smtClean="0">
              <a:solidFill>
                <a:prstClr val="black"/>
              </a:solidFill>
            </a:endParaRPr>
          </a:p>
        </p:txBody>
      </p:sp>
      <p:sp>
        <p:nvSpPr>
          <p:cNvPr id="258" name="object 255"/>
          <p:cNvSpPr/>
          <p:nvPr/>
        </p:nvSpPr>
        <p:spPr>
          <a:xfrm>
            <a:off x="5704328" y="3991345"/>
            <a:ext cx="897635" cy="242313"/>
          </a:xfrm>
          <a:prstGeom prst="rect">
            <a:avLst/>
          </a:prstGeom>
          <a:blipFill>
            <a:blip r:embed="rId117" cstate="print"/>
            <a:stretch>
              <a:fillRect/>
            </a:stretch>
          </a:blipFill>
        </p:spPr>
        <p:txBody>
          <a:bodyPr wrap="square" lIns="0" tIns="0" rIns="0" bIns="0" rtlCol="0"/>
          <a:lstStyle/>
          <a:p>
            <a:pPr>
              <a:defRPr/>
            </a:pPr>
            <a:endParaRPr kumimoji="0" kern="0" smtClean="0">
              <a:solidFill>
                <a:prstClr val="black"/>
              </a:solidFill>
            </a:endParaRPr>
          </a:p>
        </p:txBody>
      </p:sp>
      <p:sp>
        <p:nvSpPr>
          <p:cNvPr id="259" name="object 256"/>
          <p:cNvSpPr/>
          <p:nvPr/>
        </p:nvSpPr>
        <p:spPr>
          <a:xfrm>
            <a:off x="5655767" y="3893667"/>
            <a:ext cx="874991" cy="212902"/>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0" name="object 257"/>
          <p:cNvSpPr txBox="1"/>
          <p:nvPr/>
        </p:nvSpPr>
        <p:spPr>
          <a:xfrm>
            <a:off x="5683577" y="3954771"/>
            <a:ext cx="74295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Tysa</a:t>
            </a:r>
            <a:r>
              <a:rPr sz="900" dirty="0">
                <a:solidFill>
                  <a:prstClr val="black"/>
                </a:solidFill>
                <a:latin typeface="Verdana"/>
                <a:cs typeface="Verdana"/>
              </a:rPr>
              <a:t>b</a:t>
            </a:r>
            <a:r>
              <a:rPr sz="900" spc="-5" dirty="0">
                <a:solidFill>
                  <a:prstClr val="black"/>
                </a:solidFill>
                <a:latin typeface="Verdana"/>
                <a:cs typeface="Verdana"/>
              </a:rPr>
              <a:t>r</a:t>
            </a:r>
            <a:r>
              <a:rPr sz="900" dirty="0">
                <a:solidFill>
                  <a:prstClr val="black"/>
                </a:solidFill>
                <a:latin typeface="Verdana"/>
                <a:cs typeface="Verdana"/>
              </a:rPr>
              <a:t>i</a:t>
            </a:r>
          </a:p>
        </p:txBody>
      </p:sp>
      <p:sp>
        <p:nvSpPr>
          <p:cNvPr id="261" name="object 258"/>
          <p:cNvSpPr/>
          <p:nvPr/>
        </p:nvSpPr>
        <p:spPr>
          <a:xfrm>
            <a:off x="5529496" y="3774614"/>
            <a:ext cx="0" cy="952500"/>
          </a:xfrm>
          <a:custGeom>
            <a:avLst/>
            <a:gdLst/>
            <a:ahLst/>
            <a:cxnLst/>
            <a:rect l="l" t="t" r="r" b="b"/>
            <a:pathLst>
              <a:path h="952500">
                <a:moveTo>
                  <a:pt x="0" y="0"/>
                </a:moveTo>
                <a:lnTo>
                  <a:pt x="0" y="95247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2" name="object 259"/>
          <p:cNvSpPr/>
          <p:nvPr/>
        </p:nvSpPr>
        <p:spPr>
          <a:xfrm>
            <a:off x="5520583" y="403794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3" name="object 260"/>
          <p:cNvSpPr/>
          <p:nvPr/>
        </p:nvSpPr>
        <p:spPr>
          <a:xfrm>
            <a:off x="5520583" y="425084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4" name="object 261"/>
          <p:cNvSpPr/>
          <p:nvPr/>
        </p:nvSpPr>
        <p:spPr>
          <a:xfrm>
            <a:off x="5731764" y="4209288"/>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65" name="object 262"/>
          <p:cNvSpPr/>
          <p:nvPr/>
        </p:nvSpPr>
        <p:spPr>
          <a:xfrm>
            <a:off x="5704328" y="4232137"/>
            <a:ext cx="809234" cy="242313"/>
          </a:xfrm>
          <a:prstGeom prst="rect">
            <a:avLst/>
          </a:prstGeom>
          <a:blipFill>
            <a:blip r:embed="rId120" cstate="print"/>
            <a:stretch>
              <a:fillRect/>
            </a:stretch>
          </a:blipFill>
        </p:spPr>
        <p:txBody>
          <a:bodyPr wrap="square" lIns="0" tIns="0" rIns="0" bIns="0" rtlCol="0"/>
          <a:lstStyle/>
          <a:p>
            <a:pPr>
              <a:defRPr/>
            </a:pPr>
            <a:endParaRPr kumimoji="0" kern="0" smtClean="0">
              <a:solidFill>
                <a:prstClr val="black"/>
              </a:solidFill>
            </a:endParaRPr>
          </a:p>
        </p:txBody>
      </p:sp>
      <p:sp>
        <p:nvSpPr>
          <p:cNvPr id="266" name="object 263"/>
          <p:cNvSpPr/>
          <p:nvPr/>
        </p:nvSpPr>
        <p:spPr>
          <a:xfrm>
            <a:off x="5655767" y="4133189"/>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7" name="object 264"/>
          <p:cNvSpPr txBox="1"/>
          <p:nvPr/>
        </p:nvSpPr>
        <p:spPr>
          <a:xfrm>
            <a:off x="5683577" y="4194355"/>
            <a:ext cx="65595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2:</a:t>
            </a:r>
            <a:r>
              <a:rPr sz="900" spc="-10" dirty="0">
                <a:solidFill>
                  <a:prstClr val="black"/>
                </a:solidFill>
                <a:latin typeface="Verdana"/>
                <a:cs typeface="Verdana"/>
              </a:rPr>
              <a:t> </a:t>
            </a:r>
            <a:r>
              <a:rPr sz="900" dirty="0">
                <a:solidFill>
                  <a:prstClr val="black"/>
                </a:solidFill>
                <a:latin typeface="Verdana"/>
                <a:cs typeface="Verdana"/>
              </a:rPr>
              <a:t>Ke</a:t>
            </a:r>
            <a:r>
              <a:rPr sz="900" spc="5" dirty="0">
                <a:solidFill>
                  <a:prstClr val="black"/>
                </a:solidFill>
                <a:latin typeface="Verdana"/>
                <a:cs typeface="Verdana"/>
              </a:rPr>
              <a:t>t</a:t>
            </a:r>
            <a:r>
              <a:rPr sz="900" dirty="0">
                <a:solidFill>
                  <a:prstClr val="black"/>
                </a:solidFill>
                <a:latin typeface="Verdana"/>
                <a:cs typeface="Verdana"/>
              </a:rPr>
              <a:t>ek</a:t>
            </a:r>
            <a:endParaRPr sz="900">
              <a:solidFill>
                <a:prstClr val="black"/>
              </a:solidFill>
              <a:latin typeface="Verdana"/>
              <a:cs typeface="Verdana"/>
            </a:endParaRPr>
          </a:p>
        </p:txBody>
      </p:sp>
      <p:sp>
        <p:nvSpPr>
          <p:cNvPr id="268" name="object 265"/>
          <p:cNvSpPr/>
          <p:nvPr/>
        </p:nvSpPr>
        <p:spPr>
          <a:xfrm>
            <a:off x="5520583" y="449456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9" name="object 266"/>
          <p:cNvSpPr/>
          <p:nvPr/>
        </p:nvSpPr>
        <p:spPr>
          <a:xfrm>
            <a:off x="5520583" y="4728485"/>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0" name="object 267"/>
          <p:cNvSpPr/>
          <p:nvPr/>
        </p:nvSpPr>
        <p:spPr>
          <a:xfrm>
            <a:off x="5731764" y="4447032"/>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71" name="object 268"/>
          <p:cNvSpPr/>
          <p:nvPr/>
        </p:nvSpPr>
        <p:spPr>
          <a:xfrm>
            <a:off x="5704328" y="4469885"/>
            <a:ext cx="742187" cy="37946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72" name="object 269"/>
          <p:cNvSpPr/>
          <p:nvPr/>
        </p:nvSpPr>
        <p:spPr>
          <a:xfrm>
            <a:off x="5655767" y="4371314"/>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74" name="object 271"/>
          <p:cNvSpPr/>
          <p:nvPr/>
        </p:nvSpPr>
        <p:spPr>
          <a:xfrm>
            <a:off x="5731763" y="4689347"/>
            <a:ext cx="877823" cy="216407"/>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75" name="object 272"/>
          <p:cNvSpPr/>
          <p:nvPr/>
        </p:nvSpPr>
        <p:spPr>
          <a:xfrm>
            <a:off x="5704331" y="4712197"/>
            <a:ext cx="950975" cy="242315"/>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76" name="object 273"/>
          <p:cNvSpPr/>
          <p:nvPr/>
        </p:nvSpPr>
        <p:spPr>
          <a:xfrm>
            <a:off x="5655767" y="4613630"/>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77" name="object 274"/>
          <p:cNvSpPr txBox="1"/>
          <p:nvPr/>
        </p:nvSpPr>
        <p:spPr>
          <a:xfrm>
            <a:off x="5683577" y="4674728"/>
            <a:ext cx="75882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4:</a:t>
            </a:r>
            <a:r>
              <a:rPr sz="900" spc="-10" dirty="0">
                <a:solidFill>
                  <a:prstClr val="black"/>
                </a:solidFill>
                <a:latin typeface="Verdana"/>
                <a:cs typeface="Verdana"/>
              </a:rPr>
              <a:t> </a:t>
            </a:r>
            <a:r>
              <a:rPr sz="900" spc="-5" dirty="0">
                <a:solidFill>
                  <a:prstClr val="black"/>
                </a:solidFill>
                <a:latin typeface="Verdana"/>
                <a:cs typeface="Verdana"/>
              </a:rPr>
              <a:t>Ra</a:t>
            </a:r>
            <a:r>
              <a:rPr sz="900" dirty="0">
                <a:solidFill>
                  <a:prstClr val="black"/>
                </a:solidFill>
                <a:latin typeface="Verdana"/>
                <a:cs typeface="Verdana"/>
              </a:rPr>
              <a:t>p</a:t>
            </a:r>
            <a:r>
              <a:rPr sz="900" spc="5" dirty="0">
                <a:solidFill>
                  <a:prstClr val="black"/>
                </a:solidFill>
                <a:latin typeface="Verdana"/>
                <a:cs typeface="Verdana"/>
              </a:rPr>
              <a:t>ti</a:t>
            </a:r>
            <a:r>
              <a:rPr sz="900" spc="-5" dirty="0">
                <a:solidFill>
                  <a:prstClr val="black"/>
                </a:solidFill>
                <a:latin typeface="Verdana"/>
                <a:cs typeface="Verdana"/>
              </a:rPr>
              <a:t>v</a:t>
            </a:r>
            <a:r>
              <a:rPr sz="900" dirty="0">
                <a:solidFill>
                  <a:prstClr val="black"/>
                </a:solidFill>
                <a:latin typeface="Verdana"/>
                <a:cs typeface="Verdana"/>
              </a:rPr>
              <a:t>a</a:t>
            </a:r>
          </a:p>
        </p:txBody>
      </p:sp>
      <p:sp>
        <p:nvSpPr>
          <p:cNvPr id="278" name="object 275"/>
          <p:cNvSpPr/>
          <p:nvPr/>
        </p:nvSpPr>
        <p:spPr>
          <a:xfrm>
            <a:off x="5472684" y="3526535"/>
            <a:ext cx="1153664" cy="324604"/>
          </a:xfrm>
          <a:prstGeom prst="rect">
            <a:avLst/>
          </a:prstGeom>
          <a:blipFill>
            <a:blip r:embed="rId125" cstate="print"/>
            <a:stretch>
              <a:fillRect/>
            </a:stretch>
          </a:blipFill>
        </p:spPr>
        <p:txBody>
          <a:bodyPr wrap="square" lIns="0" tIns="0" rIns="0" bIns="0" rtlCol="0"/>
          <a:lstStyle/>
          <a:p>
            <a:pPr>
              <a:defRPr/>
            </a:pPr>
            <a:endParaRPr kumimoji="0" kern="0" smtClean="0">
              <a:solidFill>
                <a:prstClr val="black"/>
              </a:solidFill>
            </a:endParaRPr>
          </a:p>
        </p:txBody>
      </p:sp>
      <p:sp>
        <p:nvSpPr>
          <p:cNvPr id="279" name="object 276"/>
          <p:cNvSpPr/>
          <p:nvPr/>
        </p:nvSpPr>
        <p:spPr>
          <a:xfrm>
            <a:off x="5474207" y="3552437"/>
            <a:ext cx="1191767" cy="379475"/>
          </a:xfrm>
          <a:prstGeom prst="rect">
            <a:avLst/>
          </a:prstGeom>
          <a:blipFill>
            <a:blip r:embed="rId126" cstate="print"/>
            <a:stretch>
              <a:fillRect/>
            </a:stretch>
          </a:blipFill>
        </p:spPr>
        <p:txBody>
          <a:bodyPr wrap="square" lIns="0" tIns="0" rIns="0" bIns="0" rtlCol="0"/>
          <a:lstStyle/>
          <a:p>
            <a:pPr>
              <a:defRPr/>
            </a:pPr>
            <a:endParaRPr kumimoji="0" kern="0" smtClean="0">
              <a:solidFill>
                <a:prstClr val="black"/>
              </a:solidFill>
            </a:endParaRPr>
          </a:p>
        </p:txBody>
      </p:sp>
      <p:sp>
        <p:nvSpPr>
          <p:cNvPr id="280" name="object 277"/>
          <p:cNvSpPr/>
          <p:nvPr/>
        </p:nvSpPr>
        <p:spPr>
          <a:xfrm>
            <a:off x="5395798" y="3449650"/>
            <a:ext cx="1151305" cy="322160"/>
          </a:xfrm>
          <a:prstGeom prst="rect">
            <a:avLst/>
          </a:prstGeom>
          <a:blipFill>
            <a:blip r:embed="rId127" cstate="print"/>
            <a:stretch>
              <a:fillRect/>
            </a:stretch>
          </a:blipFill>
        </p:spPr>
        <p:txBody>
          <a:bodyPr wrap="square" lIns="0" tIns="0" rIns="0" bIns="0" rtlCol="0"/>
          <a:lstStyle/>
          <a:p>
            <a:pPr>
              <a:defRPr/>
            </a:pPr>
            <a:endParaRPr kumimoji="0" kern="0" smtClean="0">
              <a:solidFill>
                <a:prstClr val="black"/>
              </a:solidFill>
            </a:endParaRPr>
          </a:p>
        </p:txBody>
      </p:sp>
      <p:sp>
        <p:nvSpPr>
          <p:cNvPr id="281" name="object 278"/>
          <p:cNvSpPr txBox="1"/>
          <p:nvPr/>
        </p:nvSpPr>
        <p:spPr>
          <a:xfrm>
            <a:off x="5453259" y="351581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82" name="object 279"/>
          <p:cNvSpPr txBox="1"/>
          <p:nvPr/>
        </p:nvSpPr>
        <p:spPr>
          <a:xfrm>
            <a:off x="5695575" y="365297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1</a:t>
            </a:r>
            <a:endParaRPr sz="900">
              <a:solidFill>
                <a:prstClr val="black"/>
              </a:solidFill>
              <a:latin typeface="Verdana"/>
              <a:cs typeface="Verdana"/>
            </a:endParaRPr>
          </a:p>
        </p:txBody>
      </p:sp>
      <p:sp>
        <p:nvSpPr>
          <p:cNvPr id="285" name="object 282"/>
          <p:cNvSpPr txBox="1"/>
          <p:nvPr/>
        </p:nvSpPr>
        <p:spPr>
          <a:xfrm>
            <a:off x="6747508" y="5367225"/>
            <a:ext cx="2515115" cy="556563"/>
          </a:xfrm>
          <a:prstGeom prst="rect">
            <a:avLst/>
          </a:prstGeom>
        </p:spPr>
        <p:txBody>
          <a:bodyPr vert="horz" wrap="square" lIns="0" tIns="0" rIns="0" bIns="0" rtlCol="0">
            <a:spAutoFit/>
          </a:bodyPr>
          <a:lstStyle/>
          <a:p>
            <a:pPr marL="12700" marR="29209"/>
            <a:r>
              <a:rPr sz="800" dirty="0">
                <a:solidFill>
                  <a:prstClr val="black"/>
                </a:solidFill>
                <a:latin typeface="Arial"/>
                <a:cs typeface="Arial"/>
              </a:rPr>
              <a:t># T</a:t>
            </a:r>
            <a:r>
              <a:rPr sz="800" spc="-5" dirty="0">
                <a:solidFill>
                  <a:prstClr val="black"/>
                </a:solidFill>
                <a:latin typeface="Arial"/>
                <a:cs typeface="Arial"/>
              </a:rPr>
              <a:t>a</a:t>
            </a:r>
            <a:r>
              <a:rPr sz="800" spc="5" dirty="0">
                <a:solidFill>
                  <a:prstClr val="black"/>
                </a:solidFill>
                <a:latin typeface="Arial"/>
                <a:cs typeface="Arial"/>
              </a:rPr>
              <a:t>s</a:t>
            </a:r>
            <a:r>
              <a:rPr sz="800" dirty="0">
                <a:solidFill>
                  <a:prstClr val="black"/>
                </a:solidFill>
                <a:latin typeface="Arial"/>
                <a:cs typeface="Arial"/>
              </a:rPr>
              <a:t>k F</a:t>
            </a:r>
            <a:r>
              <a:rPr sz="800" spc="-5" dirty="0">
                <a:solidFill>
                  <a:prstClr val="black"/>
                </a:solidFill>
                <a:latin typeface="Arial"/>
                <a:cs typeface="Arial"/>
              </a:rPr>
              <a:t>or</a:t>
            </a:r>
            <a:r>
              <a:rPr sz="800" spc="5" dirty="0">
                <a:solidFill>
                  <a:prstClr val="black"/>
                </a:solidFill>
                <a:latin typeface="Arial"/>
                <a:cs typeface="Arial"/>
              </a:rPr>
              <a:t>c</a:t>
            </a:r>
            <a:r>
              <a:rPr sz="800" spc="-5" dirty="0">
                <a:solidFill>
                  <a:prstClr val="black"/>
                </a:solidFill>
                <a:latin typeface="Arial"/>
                <a:cs typeface="Arial"/>
              </a:rPr>
              <a:t>e</a:t>
            </a:r>
            <a:r>
              <a:rPr sz="800" dirty="0">
                <a:solidFill>
                  <a:prstClr val="black"/>
                </a:solidFill>
                <a:latin typeface="Arial"/>
                <a:cs typeface="Arial"/>
              </a:rPr>
              <a:t>s </a:t>
            </a:r>
            <a:r>
              <a:rPr sz="800" spc="-5" dirty="0">
                <a:solidFill>
                  <a:prstClr val="black"/>
                </a:solidFill>
                <a:latin typeface="Arial"/>
                <a:cs typeface="Arial"/>
              </a:rPr>
              <a:t>(</a:t>
            </a:r>
            <a:r>
              <a:rPr sz="800" dirty="0">
                <a:solidFill>
                  <a:prstClr val="black"/>
                </a:solidFill>
                <a:latin typeface="Arial"/>
                <a:cs typeface="Arial"/>
              </a:rPr>
              <a:t>TF)</a:t>
            </a:r>
            <a:r>
              <a:rPr sz="800" spc="-25" dirty="0">
                <a:solidFill>
                  <a:prstClr val="black"/>
                </a:solidFill>
                <a:latin typeface="Arial"/>
                <a:cs typeface="Arial"/>
              </a:rPr>
              <a:t> </a:t>
            </a:r>
            <a:r>
              <a:rPr sz="800" spc="-5" dirty="0">
                <a:solidFill>
                  <a:prstClr val="black"/>
                </a:solidFill>
                <a:latin typeface="Arial"/>
                <a:cs typeface="Arial"/>
              </a:rPr>
              <a:t>per</a:t>
            </a:r>
            <a:r>
              <a:rPr sz="800" dirty="0">
                <a:solidFill>
                  <a:prstClr val="black"/>
                </a:solidFill>
                <a:latin typeface="Arial"/>
                <a:cs typeface="Arial"/>
              </a:rPr>
              <a:t>f</a:t>
            </a:r>
            <a:r>
              <a:rPr sz="800" spc="-5" dirty="0">
                <a:solidFill>
                  <a:prstClr val="black"/>
                </a:solidFill>
                <a:latin typeface="Arial"/>
                <a:cs typeface="Arial"/>
              </a:rPr>
              <a:t>or</a:t>
            </a:r>
            <a:r>
              <a:rPr sz="800" dirty="0">
                <a:solidFill>
                  <a:prstClr val="black"/>
                </a:solidFill>
                <a:latin typeface="Arial"/>
                <a:cs typeface="Arial"/>
              </a:rPr>
              <a:t>m</a:t>
            </a:r>
            <a:r>
              <a:rPr sz="800" spc="5" dirty="0">
                <a:solidFill>
                  <a:prstClr val="black"/>
                </a:solidFill>
                <a:latin typeface="Arial"/>
                <a:cs typeface="Arial"/>
              </a:rPr>
              <a:t> </a:t>
            </a:r>
            <a:r>
              <a:rPr sz="800" dirty="0">
                <a:solidFill>
                  <a:prstClr val="black"/>
                </a:solidFill>
                <a:latin typeface="Arial"/>
                <a:cs typeface="Arial"/>
              </a:rPr>
              <a:t>t</a:t>
            </a:r>
            <a:r>
              <a:rPr sz="800" spc="-5" dirty="0">
                <a:solidFill>
                  <a:prstClr val="black"/>
                </a:solidFill>
                <a:latin typeface="Arial"/>
                <a:cs typeface="Arial"/>
              </a:rPr>
              <a:t>h</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o</a:t>
            </a:r>
            <a:r>
              <a:rPr sz="800" spc="-20" dirty="0">
                <a:solidFill>
                  <a:prstClr val="black"/>
                </a:solidFill>
                <a:latin typeface="Arial"/>
                <a:cs typeface="Arial"/>
              </a:rPr>
              <a:t>w</a:t>
            </a:r>
            <a:r>
              <a:rPr sz="800" dirty="0">
                <a:solidFill>
                  <a:prstClr val="black"/>
                </a:solidFill>
                <a:latin typeface="Arial"/>
                <a:cs typeface="Arial"/>
              </a:rPr>
              <a:t>i</a:t>
            </a:r>
            <a:r>
              <a:rPr sz="800" spc="-5" dirty="0">
                <a:solidFill>
                  <a:prstClr val="black"/>
                </a:solidFill>
                <a:latin typeface="Arial"/>
                <a:cs typeface="Arial"/>
              </a:rPr>
              <a:t>ng </a:t>
            </a:r>
            <a:r>
              <a:rPr sz="800" dirty="0" smtClean="0">
                <a:solidFill>
                  <a:prstClr val="black"/>
                </a:solidFill>
                <a:latin typeface="Arial"/>
                <a:cs typeface="Arial"/>
              </a:rPr>
              <a:t>t</a:t>
            </a:r>
            <a:r>
              <a:rPr sz="800" spc="-5" dirty="0" smtClean="0">
                <a:solidFill>
                  <a:prstClr val="black"/>
                </a:solidFill>
                <a:latin typeface="Arial"/>
                <a:cs typeface="Arial"/>
              </a:rPr>
              <a:t>a</a:t>
            </a:r>
            <a:r>
              <a:rPr sz="800" spc="5" dirty="0" smtClean="0">
                <a:solidFill>
                  <a:prstClr val="black"/>
                </a:solidFill>
                <a:latin typeface="Arial"/>
                <a:cs typeface="Arial"/>
              </a:rPr>
              <a:t>sks</a:t>
            </a:r>
            <a:r>
              <a:rPr sz="800" dirty="0" smtClean="0">
                <a:solidFill>
                  <a:prstClr val="black"/>
                </a:solidFill>
                <a:latin typeface="Arial"/>
                <a:cs typeface="Arial"/>
              </a:rPr>
              <a:t>:</a:t>
            </a:r>
          </a:p>
          <a:p>
            <a:pPr marL="76200" indent="-63500">
              <a:spcBef>
                <a:spcPts val="480"/>
              </a:spcBef>
              <a:buFont typeface="Arial"/>
              <a:buChar char="•"/>
              <a:tabLst>
                <a:tab pos="76835" algn="l"/>
              </a:tabLst>
            </a:pPr>
            <a:r>
              <a:rPr sz="800" spc="-5" dirty="0" smtClean="0">
                <a:solidFill>
                  <a:prstClr val="black"/>
                </a:solidFill>
                <a:latin typeface="Arial"/>
                <a:cs typeface="Arial"/>
              </a:rPr>
              <a:t>Da</a:t>
            </a:r>
            <a:r>
              <a:rPr sz="800" dirty="0" smtClean="0">
                <a:solidFill>
                  <a:prstClr val="black"/>
                </a:solidFill>
                <a:latin typeface="Arial"/>
                <a:cs typeface="Arial"/>
              </a:rPr>
              <a:t>ta </a:t>
            </a:r>
            <a:r>
              <a:rPr sz="800" spc="5" dirty="0" smtClean="0">
                <a:solidFill>
                  <a:prstClr val="black"/>
                </a:solidFill>
                <a:latin typeface="Arial"/>
                <a:cs typeface="Arial"/>
              </a:rPr>
              <a:t>c</a:t>
            </a:r>
            <a:r>
              <a:rPr sz="800" spc="-5" dirty="0" smtClean="0">
                <a:solidFill>
                  <a:prstClr val="black"/>
                </a:solidFill>
                <a:latin typeface="Arial"/>
                <a:cs typeface="Arial"/>
              </a:rPr>
              <a:t>o</a:t>
            </a:r>
            <a:r>
              <a:rPr sz="800" dirty="0" smtClean="0">
                <a:solidFill>
                  <a:prstClr val="black"/>
                </a:solidFill>
                <a:latin typeface="Arial"/>
                <a:cs typeface="Arial"/>
              </a:rPr>
              <a:t>ll</a:t>
            </a:r>
            <a:r>
              <a:rPr sz="800" spc="-5" dirty="0" smtClean="0">
                <a:solidFill>
                  <a:prstClr val="black"/>
                </a:solidFill>
                <a:latin typeface="Arial"/>
                <a:cs typeface="Arial"/>
              </a:rPr>
              <a:t>e</a:t>
            </a:r>
            <a:r>
              <a:rPr sz="800" spc="5" dirty="0" smtClean="0">
                <a:solidFill>
                  <a:prstClr val="black"/>
                </a:solidFill>
                <a:latin typeface="Arial"/>
                <a:cs typeface="Arial"/>
              </a:rPr>
              <a:t>c</a:t>
            </a:r>
            <a:r>
              <a:rPr sz="800" dirty="0" smtClean="0">
                <a:solidFill>
                  <a:prstClr val="black"/>
                </a:solidFill>
                <a:latin typeface="Arial"/>
                <a:cs typeface="Arial"/>
              </a:rPr>
              <a:t>ti</a:t>
            </a:r>
            <a:r>
              <a:rPr sz="800" spc="-5" dirty="0" smtClean="0">
                <a:solidFill>
                  <a:prstClr val="black"/>
                </a:solidFill>
                <a:latin typeface="Arial"/>
                <a:cs typeface="Arial"/>
              </a:rPr>
              <a:t>on</a:t>
            </a:r>
            <a:endParaRPr sz="800" dirty="0" smtClean="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S</a:t>
            </a:r>
            <a:r>
              <a:rPr sz="800" spc="-5" dirty="0" smtClean="0">
                <a:solidFill>
                  <a:prstClr val="black"/>
                </a:solidFill>
                <a:latin typeface="Arial"/>
                <a:cs typeface="Arial"/>
              </a:rPr>
              <a:t>o</a:t>
            </a:r>
            <a:r>
              <a:rPr sz="800" dirty="0" smtClean="0">
                <a:solidFill>
                  <a:prstClr val="black"/>
                </a:solidFill>
                <a:latin typeface="Arial"/>
                <a:cs typeface="Arial"/>
              </a:rPr>
              <a:t>ft</a:t>
            </a:r>
            <a:r>
              <a:rPr sz="800" spc="-20" dirty="0" smtClean="0">
                <a:solidFill>
                  <a:prstClr val="black"/>
                </a:solidFill>
                <a:latin typeface="Arial"/>
                <a:cs typeface="Arial"/>
              </a:rPr>
              <a:t>w</a:t>
            </a:r>
            <a:r>
              <a:rPr sz="800" spc="-5" dirty="0" smtClean="0">
                <a:solidFill>
                  <a:prstClr val="black"/>
                </a:solidFill>
                <a:latin typeface="Arial"/>
                <a:cs typeface="Arial"/>
              </a:rPr>
              <a:t>ar</a:t>
            </a:r>
            <a:r>
              <a:rPr sz="800" dirty="0" smtClean="0">
                <a:solidFill>
                  <a:prstClr val="black"/>
                </a:solidFill>
                <a:latin typeface="Arial"/>
                <a:cs typeface="Arial"/>
              </a:rPr>
              <a:t>e</a:t>
            </a:r>
            <a:r>
              <a:rPr sz="800" spc="10" dirty="0" smtClean="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r B/R</a:t>
            </a:r>
            <a:r>
              <a:rPr sz="800" spc="-15" dirty="0">
                <a:solidFill>
                  <a:prstClr val="black"/>
                </a:solidFill>
                <a:latin typeface="Arial"/>
                <a:cs typeface="Arial"/>
              </a:rPr>
              <a:t> </a:t>
            </a:r>
            <a:r>
              <a:rPr sz="800" spc="10" dirty="0">
                <a:solidFill>
                  <a:prstClr val="black"/>
                </a:solidFill>
                <a:latin typeface="Arial"/>
                <a:cs typeface="Arial"/>
              </a:rPr>
              <a:t>m</a:t>
            </a:r>
            <a:r>
              <a:rPr sz="800" spc="-5" dirty="0">
                <a:solidFill>
                  <a:prstClr val="black"/>
                </a:solidFill>
                <a:latin typeface="Arial"/>
                <a:cs typeface="Arial"/>
              </a:rPr>
              <a:t>ode</a:t>
            </a:r>
            <a:r>
              <a:rPr sz="800" dirty="0">
                <a:solidFill>
                  <a:prstClr val="black"/>
                </a:solidFill>
                <a:latin typeface="Arial"/>
                <a:cs typeface="Arial"/>
              </a:rPr>
              <a:t>lli</a:t>
            </a:r>
            <a:r>
              <a:rPr sz="800" spc="-5" dirty="0">
                <a:solidFill>
                  <a:prstClr val="black"/>
                </a:solidFill>
                <a:latin typeface="Arial"/>
                <a:cs typeface="Arial"/>
              </a:rPr>
              <a:t>n</a:t>
            </a:r>
            <a:r>
              <a:rPr sz="800" dirty="0">
                <a:solidFill>
                  <a:prstClr val="black"/>
                </a:solidFill>
                <a:latin typeface="Arial"/>
                <a:cs typeface="Arial"/>
              </a:rPr>
              <a:t>g</a:t>
            </a:r>
            <a:r>
              <a:rPr sz="800" spc="-10" dirty="0">
                <a:solidFill>
                  <a:prstClr val="black"/>
                </a:solidFill>
                <a:latin typeface="Arial"/>
                <a:cs typeface="Arial"/>
              </a:rPr>
              <a:t> </a:t>
            </a:r>
            <a:r>
              <a:rPr sz="800" dirty="0">
                <a:solidFill>
                  <a:prstClr val="black"/>
                </a:solidFill>
                <a:latin typeface="Arial"/>
                <a:cs typeface="Arial"/>
              </a:rPr>
              <a:t>&amp;</a:t>
            </a:r>
            <a:r>
              <a:rPr sz="800" spc="5" dirty="0">
                <a:solidFill>
                  <a:prstClr val="black"/>
                </a:solidFill>
                <a:latin typeface="Arial"/>
                <a:cs typeface="Arial"/>
              </a:rPr>
              <a:t> </a:t>
            </a:r>
            <a:r>
              <a:rPr sz="800" dirty="0">
                <a:solidFill>
                  <a:prstClr val="black"/>
                </a:solidFill>
                <a:latin typeface="Arial"/>
                <a:cs typeface="Arial"/>
              </a:rPr>
              <a:t>ill</a:t>
            </a:r>
            <a:r>
              <a:rPr sz="800" spc="-5" dirty="0">
                <a:solidFill>
                  <a:prstClr val="black"/>
                </a:solidFill>
                <a:latin typeface="Arial"/>
                <a:cs typeface="Arial"/>
              </a:rPr>
              <a:t>u</a:t>
            </a:r>
            <a:r>
              <a:rPr sz="800" spc="5" dirty="0">
                <a:solidFill>
                  <a:prstClr val="black"/>
                </a:solidFill>
                <a:latin typeface="Arial"/>
                <a:cs typeface="Arial"/>
              </a:rPr>
              <a:t>s</a:t>
            </a:r>
            <a:r>
              <a:rPr sz="800" dirty="0">
                <a:solidFill>
                  <a:prstClr val="black"/>
                </a:solidFill>
                <a:latin typeface="Arial"/>
                <a:cs typeface="Arial"/>
              </a:rPr>
              <a:t>t</a:t>
            </a:r>
            <a:r>
              <a:rPr sz="800" spc="-5" dirty="0">
                <a:solidFill>
                  <a:prstClr val="black"/>
                </a:solidFill>
                <a:latin typeface="Arial"/>
                <a:cs typeface="Arial"/>
              </a:rPr>
              <a:t>ra</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Publications</a:t>
            </a:r>
            <a:endParaRPr sz="800" dirty="0">
              <a:solidFill>
                <a:prstClr val="black"/>
              </a:solidFill>
              <a:latin typeface="Arial"/>
              <a:cs typeface="Arial"/>
            </a:endParaRPr>
          </a:p>
        </p:txBody>
      </p:sp>
      <p:sp>
        <p:nvSpPr>
          <p:cNvPr id="286" name="テキスト ボックス 285"/>
          <p:cNvSpPr txBox="1"/>
          <p:nvPr/>
        </p:nvSpPr>
        <p:spPr>
          <a:xfrm>
            <a:off x="2827017" y="179616"/>
            <a:ext cx="6172841" cy="307777"/>
          </a:xfrm>
          <a:prstGeom prst="rect">
            <a:avLst/>
          </a:prstGeom>
          <a:noFill/>
        </p:spPr>
        <p:txBody>
          <a:bodyPr wrap="square" rtlCol="0">
            <a:spAutoFit/>
          </a:bodyPr>
          <a:lstStyle/>
          <a:p>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各ワークパッケージは、以下の組織図に図示されているサブグループで構成されて</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4" name="角丸四角形吹き出し 303"/>
          <p:cNvSpPr/>
          <p:nvPr/>
        </p:nvSpPr>
        <p:spPr>
          <a:xfrm>
            <a:off x="5273418" y="2792729"/>
            <a:ext cx="3802586" cy="963150"/>
          </a:xfrm>
          <a:prstGeom prst="wedgeRoundRectCallout">
            <a:avLst>
              <a:gd name="adj1" fmla="val 33923"/>
              <a:gd name="adj2" fmla="val -98241"/>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WP7: Training and Education</a:t>
            </a:r>
            <a:endParaRPr lang="ja-JP" altLang="ja-JP" dirty="0"/>
          </a:p>
          <a:p>
            <a:r>
              <a:rPr lang="en-US" altLang="ja-JP" dirty="0"/>
              <a:t>PROTECT</a:t>
            </a:r>
            <a:r>
              <a:rPr lang="ja-JP" altLang="ja-JP" dirty="0"/>
              <a:t>の成果を普及させるために　研修機会と研修計画</a:t>
            </a:r>
            <a:r>
              <a:rPr lang="ja-JP" altLang="ja-JP" dirty="0" smtClean="0"/>
              <a:t>サポート</a:t>
            </a:r>
            <a:endParaRPr lang="ja-JP" altLang="ja-JP" dirty="0"/>
          </a:p>
        </p:txBody>
      </p:sp>
      <p:sp>
        <p:nvSpPr>
          <p:cNvPr id="297" name="角丸四角形吹き出し 296"/>
          <p:cNvSpPr/>
          <p:nvPr/>
        </p:nvSpPr>
        <p:spPr>
          <a:xfrm>
            <a:off x="1703610" y="1373814"/>
            <a:ext cx="5014334" cy="370175"/>
          </a:xfrm>
          <a:prstGeom prst="wedgeRoundRectCallout">
            <a:avLst>
              <a:gd name="adj1" fmla="val 50989"/>
              <a:gd name="adj2" fmla="val 285979"/>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WP2 Validation studies</a:t>
            </a:r>
            <a:r>
              <a:rPr lang="ja-JP" altLang="ja-JP" dirty="0"/>
              <a:t>（薬剤疫学的</a:t>
            </a:r>
            <a:r>
              <a:rPr lang="ja-JP" altLang="ja-JP" dirty="0" smtClean="0"/>
              <a:t>手法</a:t>
            </a:r>
            <a:r>
              <a:rPr lang="ja-JP" altLang="en-US" dirty="0" smtClean="0"/>
              <a:t>の検証</a:t>
            </a:r>
            <a:r>
              <a:rPr lang="ja-JP" altLang="ja-JP" dirty="0" smtClean="0"/>
              <a:t>）</a:t>
            </a:r>
            <a:endParaRPr lang="ja-JP" altLang="ja-JP" dirty="0"/>
          </a:p>
        </p:txBody>
      </p:sp>
      <p:sp>
        <p:nvSpPr>
          <p:cNvPr id="2"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68</a:t>
            </a:fld>
            <a:endParaRPr lang="ja-JP" altLang="en-US" dirty="0">
              <a:solidFill>
                <a:prstClr val="black">
                  <a:tint val="75000"/>
                </a:prstClr>
              </a:solidFill>
            </a:endParaRPr>
          </a:p>
        </p:txBody>
      </p:sp>
      <p:sp>
        <p:nvSpPr>
          <p:cNvPr id="295" name="object 270"/>
          <p:cNvSpPr txBox="1"/>
          <p:nvPr/>
        </p:nvSpPr>
        <p:spPr>
          <a:xfrm>
            <a:off x="5683576" y="4432473"/>
            <a:ext cx="918387" cy="123111"/>
          </a:xfrm>
          <a:prstGeom prst="rect">
            <a:avLst/>
          </a:prstGeom>
        </p:spPr>
        <p:txBody>
          <a:bodyPr vert="horz" wrap="square" lIns="0" tIns="0" rIns="0" bIns="0" rtlCol="0">
            <a:spAutoFit/>
          </a:bodyPr>
          <a:lstStyle/>
          <a:p>
            <a:pPr marL="12700"/>
            <a:r>
              <a:rPr sz="800" spc="-5" dirty="0" smtClean="0">
                <a:solidFill>
                  <a:prstClr val="black"/>
                </a:solidFill>
                <a:latin typeface="Verdana"/>
                <a:cs typeface="Verdana"/>
              </a:rPr>
              <a:t>TF</a:t>
            </a:r>
            <a:r>
              <a:rPr sz="800" dirty="0" smtClean="0">
                <a:solidFill>
                  <a:prstClr val="black"/>
                </a:solidFill>
                <a:latin typeface="Verdana"/>
                <a:cs typeface="Verdana"/>
              </a:rPr>
              <a:t>3:</a:t>
            </a:r>
            <a:r>
              <a:rPr lang="en-US" sz="800" dirty="0" smtClean="0">
                <a:solidFill>
                  <a:prstClr val="black"/>
                </a:solidFill>
                <a:latin typeface="Verdana"/>
                <a:cs typeface="Verdana"/>
              </a:rPr>
              <a:t> </a:t>
            </a:r>
            <a:r>
              <a:rPr sz="800" spc="-5" dirty="0" smtClean="0">
                <a:solidFill>
                  <a:prstClr val="black"/>
                </a:solidFill>
                <a:latin typeface="Verdana"/>
                <a:cs typeface="Verdana"/>
              </a:rPr>
              <a:t>Ac</a:t>
            </a:r>
            <a:r>
              <a:rPr sz="800" spc="5" dirty="0" smtClean="0">
                <a:solidFill>
                  <a:prstClr val="black"/>
                </a:solidFill>
                <a:latin typeface="Verdana"/>
                <a:cs typeface="Verdana"/>
              </a:rPr>
              <a:t>o</a:t>
            </a:r>
            <a:r>
              <a:rPr sz="800" dirty="0" smtClean="0">
                <a:solidFill>
                  <a:prstClr val="black"/>
                </a:solidFill>
                <a:latin typeface="Verdana"/>
                <a:cs typeface="Verdana"/>
              </a:rPr>
              <a:t>mp</a:t>
            </a:r>
            <a:r>
              <a:rPr sz="800" spc="5" dirty="0" smtClean="0">
                <a:solidFill>
                  <a:prstClr val="black"/>
                </a:solidFill>
                <a:latin typeface="Verdana"/>
                <a:cs typeface="Verdana"/>
              </a:rPr>
              <a:t>lia</a:t>
            </a:r>
            <a:endParaRPr sz="800" dirty="0">
              <a:solidFill>
                <a:prstClr val="black"/>
              </a:solidFill>
              <a:latin typeface="Verdana"/>
              <a:cs typeface="Verdana"/>
            </a:endParaRPr>
          </a:p>
        </p:txBody>
      </p:sp>
      <p:sp>
        <p:nvSpPr>
          <p:cNvPr id="307" name="テキスト ボックス 306"/>
          <p:cNvSpPr txBox="1"/>
          <p:nvPr/>
        </p:nvSpPr>
        <p:spPr>
          <a:xfrm>
            <a:off x="6796984" y="1403484"/>
            <a:ext cx="1015376" cy="369332"/>
          </a:xfrm>
          <a:prstGeom prst="rect">
            <a:avLst/>
          </a:prstGeom>
          <a:solidFill>
            <a:schemeClr val="accent1">
              <a:lumMod val="20000"/>
              <a:lumOff val="80000"/>
            </a:schemeClr>
          </a:solidFill>
        </p:spPr>
        <p:txBody>
          <a:bodyPr wrap="square" rtlCol="0">
            <a:spAutoFit/>
          </a:bodyPr>
          <a:lstStyle/>
          <a:p>
            <a:r>
              <a:rPr lang="ja-JP" altLang="en-US" sz="9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各パッケージ間の</a:t>
            </a:r>
            <a:endParaRPr lang="en-US" altLang="ja-JP" sz="9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9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枠をこえて検証</a:t>
            </a:r>
            <a:endParaRPr lang="ja-JP" altLang="en-US" sz="9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8" name="正方形/長方形 307"/>
          <p:cNvSpPr/>
          <p:nvPr/>
        </p:nvSpPr>
        <p:spPr>
          <a:xfrm>
            <a:off x="7922737" y="1484784"/>
            <a:ext cx="1037008" cy="230832"/>
          </a:xfrm>
          <a:prstGeom prst="rect">
            <a:avLst/>
          </a:prstGeom>
          <a:solidFill>
            <a:schemeClr val="accent1">
              <a:lumMod val="20000"/>
              <a:lumOff val="80000"/>
            </a:schemeClr>
          </a:solidFill>
        </p:spPr>
        <p:txBody>
          <a:bodyPr wrap="square" rtlCol="0">
            <a:spAutoFit/>
          </a:bodyPr>
          <a:lstStyle/>
          <a:p>
            <a:r>
              <a:rPr lang="ja-JP" altLang="en-US" sz="9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成果の普及・教育</a:t>
            </a:r>
            <a:endParaRPr lang="ja-JP" altLang="en-US" sz="9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8" name="角丸四角形吹き出し 297"/>
          <p:cNvSpPr/>
          <p:nvPr/>
        </p:nvSpPr>
        <p:spPr>
          <a:xfrm>
            <a:off x="332229" y="3931911"/>
            <a:ext cx="4863812" cy="1036419"/>
          </a:xfrm>
          <a:prstGeom prst="wedgeRoundRectCallout">
            <a:avLst>
              <a:gd name="adj1" fmla="val 90108"/>
              <a:gd name="adj2" fmla="val 22009"/>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WP5 </a:t>
            </a:r>
            <a:r>
              <a:rPr lang="en-US" altLang="ja-JP" dirty="0" smtClean="0"/>
              <a:t>Validation </a:t>
            </a:r>
            <a:r>
              <a:rPr lang="en-US" altLang="ja-JP" dirty="0"/>
              <a:t>studies</a:t>
            </a:r>
            <a:r>
              <a:rPr lang="ja-JP" altLang="ja-JP" dirty="0"/>
              <a:t>（ベネフィットリスク手法</a:t>
            </a:r>
            <a:r>
              <a:rPr lang="ja-JP" altLang="ja-JP" dirty="0" smtClean="0"/>
              <a:t>）</a:t>
            </a:r>
            <a:endParaRPr lang="en-US" altLang="ja-JP" dirty="0" smtClean="0"/>
          </a:p>
          <a:p>
            <a:pPr marL="285750" lvl="0" indent="-285750">
              <a:buFont typeface="Arial" panose="020B0604020202020204" pitchFamily="34" charset="0"/>
              <a:buChar char="•"/>
            </a:pPr>
            <a:r>
              <a:rPr lang="ja-JP" altLang="ja-JP" dirty="0"/>
              <a:t>可視化ツールの</a:t>
            </a:r>
            <a:r>
              <a:rPr lang="ja-JP" altLang="ja-JP" dirty="0" smtClean="0"/>
              <a:t>バリデーション</a:t>
            </a:r>
            <a:endParaRPr lang="en-US" altLang="ja-JP" dirty="0" smtClean="0"/>
          </a:p>
          <a:p>
            <a:pPr marL="285750" lvl="0" indent="-285750">
              <a:buFont typeface="Arial" panose="020B0604020202020204" pitchFamily="34" charset="0"/>
              <a:buChar char="•"/>
            </a:pPr>
            <a:r>
              <a:rPr lang="ja-JP" altLang="en-US" dirty="0" smtClean="0"/>
              <a:t>リアルライフにおけるベネフィットリスク手法のテスト</a:t>
            </a:r>
            <a:r>
              <a:rPr lang="en-US" altLang="ja-JP" dirty="0" smtClean="0"/>
              <a:t> </a:t>
            </a:r>
            <a:endParaRPr lang="ja-JP" altLang="ja-JP" dirty="0"/>
          </a:p>
        </p:txBody>
      </p:sp>
      <p:sp>
        <p:nvSpPr>
          <p:cNvPr id="301" name="角丸四角形吹き出し 300"/>
          <p:cNvSpPr/>
          <p:nvPr/>
        </p:nvSpPr>
        <p:spPr>
          <a:xfrm>
            <a:off x="133934" y="3931912"/>
            <a:ext cx="5549642" cy="1049852"/>
          </a:xfrm>
          <a:prstGeom prst="wedgeRoundRectCallout">
            <a:avLst>
              <a:gd name="adj1" fmla="val 76478"/>
              <a:gd name="adj2" fmla="val -692"/>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WP5 </a:t>
            </a:r>
            <a:r>
              <a:rPr lang="en-US" altLang="ja-JP" dirty="0" smtClean="0"/>
              <a:t>Validation </a:t>
            </a:r>
            <a:r>
              <a:rPr lang="en-US" altLang="ja-JP" dirty="0"/>
              <a:t>studies</a:t>
            </a:r>
            <a:r>
              <a:rPr lang="ja-JP" altLang="ja-JP" dirty="0"/>
              <a:t>（ベネフィットリスク</a:t>
            </a:r>
            <a:r>
              <a:rPr lang="ja-JP" altLang="ja-JP" dirty="0" smtClean="0"/>
              <a:t>手法</a:t>
            </a:r>
            <a:r>
              <a:rPr lang="ja-JP" altLang="en-US" dirty="0" smtClean="0"/>
              <a:t>の検証</a:t>
            </a:r>
            <a:r>
              <a:rPr lang="ja-JP" altLang="ja-JP" dirty="0" smtClean="0"/>
              <a:t>）</a:t>
            </a:r>
            <a:endParaRPr lang="en-US" altLang="ja-JP" dirty="0" smtClean="0"/>
          </a:p>
          <a:p>
            <a:pPr marL="285750" lvl="0" indent="-285750">
              <a:buFont typeface="Arial" panose="020B0604020202020204" pitchFamily="34" charset="0"/>
              <a:buChar char="•"/>
            </a:pPr>
            <a:r>
              <a:rPr lang="ja-JP" altLang="ja-JP" dirty="0"/>
              <a:t>可視化ツールの</a:t>
            </a:r>
            <a:r>
              <a:rPr lang="ja-JP" altLang="ja-JP" dirty="0" smtClean="0"/>
              <a:t>バリデーション</a:t>
            </a:r>
            <a:endParaRPr lang="en-US" altLang="ja-JP" dirty="0" smtClean="0"/>
          </a:p>
          <a:p>
            <a:pPr marL="285750" lvl="0" indent="-285750">
              <a:buFont typeface="Arial" panose="020B0604020202020204" pitchFamily="34" charset="0"/>
              <a:buChar char="•"/>
            </a:pPr>
            <a:r>
              <a:rPr lang="ja-JP" altLang="en-US" dirty="0" smtClean="0"/>
              <a:t>リアルライフにおけるベネフィットリスク手法のテスト</a:t>
            </a:r>
            <a:r>
              <a:rPr lang="en-US" altLang="ja-JP" dirty="0" smtClean="0"/>
              <a:t> </a:t>
            </a:r>
            <a:endParaRPr lang="ja-JP" altLang="ja-JP" dirty="0"/>
          </a:p>
        </p:txBody>
      </p:sp>
      <p:sp>
        <p:nvSpPr>
          <p:cNvPr id="345" name="object 10"/>
          <p:cNvSpPr/>
          <p:nvPr/>
        </p:nvSpPr>
        <p:spPr>
          <a:xfrm>
            <a:off x="5537162" y="601648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6" name="object 5"/>
          <p:cNvSpPr/>
          <p:nvPr/>
        </p:nvSpPr>
        <p:spPr>
          <a:xfrm>
            <a:off x="5731763" y="5428476"/>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47" name="object 7"/>
          <p:cNvSpPr/>
          <p:nvPr/>
        </p:nvSpPr>
        <p:spPr>
          <a:xfrm>
            <a:off x="5655767" y="5351792"/>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49" name="object 10"/>
          <p:cNvSpPr/>
          <p:nvPr/>
        </p:nvSpPr>
        <p:spPr>
          <a:xfrm>
            <a:off x="5520583" y="549606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0" name="object 11"/>
          <p:cNvSpPr/>
          <p:nvPr/>
        </p:nvSpPr>
        <p:spPr>
          <a:xfrm>
            <a:off x="5520583" y="570897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1" name="object 12"/>
          <p:cNvSpPr/>
          <p:nvPr/>
        </p:nvSpPr>
        <p:spPr>
          <a:xfrm>
            <a:off x="5731764" y="5669268"/>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52" name="object 13"/>
          <p:cNvSpPr/>
          <p:nvPr/>
        </p:nvSpPr>
        <p:spPr>
          <a:xfrm>
            <a:off x="5704328" y="5690605"/>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53" name="object 14"/>
          <p:cNvSpPr/>
          <p:nvPr/>
        </p:nvSpPr>
        <p:spPr>
          <a:xfrm>
            <a:off x="5655767" y="5592711"/>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54" name="object 8"/>
          <p:cNvSpPr txBox="1"/>
          <p:nvPr/>
        </p:nvSpPr>
        <p:spPr>
          <a:xfrm>
            <a:off x="5735803" y="533823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1</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Tysabri </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55" name="object 5"/>
          <p:cNvSpPr/>
          <p:nvPr/>
        </p:nvSpPr>
        <p:spPr>
          <a:xfrm>
            <a:off x="5748342" y="5948894"/>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56" name="object 7"/>
          <p:cNvSpPr/>
          <p:nvPr/>
        </p:nvSpPr>
        <p:spPr>
          <a:xfrm>
            <a:off x="5683577" y="5872210"/>
            <a:ext cx="834702" cy="184125"/>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57" name="object 11"/>
          <p:cNvSpPr/>
          <p:nvPr/>
        </p:nvSpPr>
        <p:spPr>
          <a:xfrm>
            <a:off x="5537162" y="622938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8" name="object 12"/>
          <p:cNvSpPr/>
          <p:nvPr/>
        </p:nvSpPr>
        <p:spPr>
          <a:xfrm>
            <a:off x="5719285" y="6189686"/>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59" name="object 13"/>
          <p:cNvSpPr/>
          <p:nvPr/>
        </p:nvSpPr>
        <p:spPr>
          <a:xfrm>
            <a:off x="5691849" y="6211023"/>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60" name="object 14"/>
          <p:cNvSpPr/>
          <p:nvPr/>
        </p:nvSpPr>
        <p:spPr>
          <a:xfrm>
            <a:off x="5672346" y="6113129"/>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61" name="object 8"/>
          <p:cNvSpPr txBox="1"/>
          <p:nvPr/>
        </p:nvSpPr>
        <p:spPr>
          <a:xfrm>
            <a:off x="5711121" y="5913566"/>
            <a:ext cx="841926"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3</a:t>
            </a:r>
            <a:r>
              <a:rPr sz="700" dirty="0" smtClean="0">
                <a:solidFill>
                  <a:prstClr val="black"/>
                </a:solidFill>
                <a:latin typeface="Verdana"/>
                <a:cs typeface="Verdana"/>
              </a:rPr>
              <a:t>:</a:t>
            </a:r>
            <a:r>
              <a:rPr sz="700" spc="-10" dirty="0" smtClean="0">
                <a:solidFill>
                  <a:prstClr val="black"/>
                </a:solidFill>
                <a:latin typeface="Verdana"/>
                <a:cs typeface="Verdana"/>
              </a:rPr>
              <a:t> </a:t>
            </a:r>
            <a:r>
              <a:rPr sz="700" spc="-5" dirty="0">
                <a:solidFill>
                  <a:prstClr val="black"/>
                </a:solidFill>
                <a:latin typeface="Verdana"/>
                <a:cs typeface="Verdana"/>
              </a:rPr>
              <a:t>Warfar</a:t>
            </a:r>
            <a:r>
              <a:rPr sz="700" spc="5" dirty="0">
                <a:solidFill>
                  <a:prstClr val="black"/>
                </a:solidFill>
                <a:latin typeface="Verdana"/>
                <a:cs typeface="Verdana"/>
              </a:rPr>
              <a:t>i</a:t>
            </a:r>
            <a:r>
              <a:rPr sz="700" dirty="0">
                <a:solidFill>
                  <a:prstClr val="black"/>
                </a:solidFill>
                <a:latin typeface="Verdana"/>
                <a:cs typeface="Verdana"/>
              </a:rPr>
              <a:t>n</a:t>
            </a:r>
          </a:p>
        </p:txBody>
      </p:sp>
      <p:sp>
        <p:nvSpPr>
          <p:cNvPr id="362" name="object 8"/>
          <p:cNvSpPr txBox="1"/>
          <p:nvPr/>
        </p:nvSpPr>
        <p:spPr>
          <a:xfrm>
            <a:off x="5693798" y="6181666"/>
            <a:ext cx="924743"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4</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Rosiglitazone</a:t>
            </a:r>
            <a:endParaRPr sz="700" dirty="0">
              <a:solidFill>
                <a:prstClr val="black"/>
              </a:solidFill>
              <a:latin typeface="Verdana"/>
              <a:cs typeface="Verdana"/>
            </a:endParaRPr>
          </a:p>
        </p:txBody>
      </p:sp>
      <p:sp>
        <p:nvSpPr>
          <p:cNvPr id="363" name="object 8"/>
          <p:cNvSpPr txBox="1"/>
          <p:nvPr/>
        </p:nvSpPr>
        <p:spPr>
          <a:xfrm>
            <a:off x="5724128" y="558982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sz="700" spc="-5" dirty="0" smtClean="0">
                <a:solidFill>
                  <a:prstClr val="black"/>
                </a:solidFill>
                <a:latin typeface="Verdana"/>
                <a:cs typeface="Verdana"/>
              </a:rPr>
              <a:t>2</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Acomplia</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299" name="テキスト ボックス 298"/>
          <p:cNvSpPr txBox="1"/>
          <p:nvPr/>
        </p:nvSpPr>
        <p:spPr>
          <a:xfrm>
            <a:off x="141707" y="6575576"/>
            <a:ext cx="7520113"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http://</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www.imi-protect.eu/documents/PROTECT4thPeriodicReport_Sep2012-Aug2013.pdf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3" name="角丸四角形吹き出し 292"/>
          <p:cNvSpPr/>
          <p:nvPr/>
        </p:nvSpPr>
        <p:spPr>
          <a:xfrm>
            <a:off x="4037788" y="96929"/>
            <a:ext cx="4972946" cy="446873"/>
          </a:xfrm>
          <a:prstGeom prst="wedgeRoundRectCallout">
            <a:avLst>
              <a:gd name="adj1" fmla="val 21386"/>
              <a:gd name="adj2" fmla="val 357661"/>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WP6: Reproducibility Studies</a:t>
            </a:r>
            <a:r>
              <a:rPr lang="ja-JP" altLang="en-US" dirty="0"/>
              <a:t>（</a:t>
            </a:r>
            <a:r>
              <a:rPr lang="ja-JP" altLang="ja-JP" dirty="0"/>
              <a:t>再現性確認試験</a:t>
            </a:r>
            <a:r>
              <a:rPr lang="ja-JP" altLang="en-US" dirty="0"/>
              <a:t>）</a:t>
            </a:r>
            <a:endParaRPr lang="ja-JP" altLang="ja-JP" dirty="0"/>
          </a:p>
        </p:txBody>
      </p:sp>
    </p:spTree>
    <p:extLst>
      <p:ext uri="{BB962C8B-B14F-4D97-AF65-F5344CB8AC3E}">
        <p14:creationId xmlns:p14="http://schemas.microsoft.com/office/powerpoint/2010/main" val="1707546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 grpId="0" animBg="1"/>
      <p:bldP spid="297" grpId="0" animBg="1"/>
      <p:bldP spid="298" grpId="0" animBg="1"/>
      <p:bldP spid="301" grpId="0" animBg="1"/>
      <p:bldP spid="29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395536" y="692697"/>
            <a:ext cx="8496944" cy="4608512"/>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タイトル 1"/>
          <p:cNvSpPr>
            <a:spLocks noGrp="1"/>
          </p:cNvSpPr>
          <p:nvPr>
            <p:ph type="title"/>
          </p:nvPr>
        </p:nvSpPr>
        <p:spPr>
          <a:xfrm>
            <a:off x="457200" y="-99392"/>
            <a:ext cx="8229600" cy="854968"/>
          </a:xfrm>
        </p:spPr>
        <p:txBody>
          <a:bodyPr>
            <a:normAutofit fontScale="90000"/>
          </a:bodyPr>
          <a:lstStyle/>
          <a:p>
            <a:r>
              <a:rPr kumimoji="1" lang="ja-JP" altLang="en-US" sz="3600" b="1" dirty="0" smtClean="0">
                <a:solidFill>
                  <a:schemeClr val="tx2">
                    <a:lumMod val="60000"/>
                    <a:lumOff val="40000"/>
                  </a:schemeClr>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rPr>
              <a:t>ベネフィットリスクバランス評価について</a:t>
            </a:r>
            <a:endParaRPr kumimoji="1" lang="ja-JP" altLang="en-US" sz="3600" b="1" dirty="0">
              <a:solidFill>
                <a:schemeClr val="tx2">
                  <a:lumMod val="60000"/>
                  <a:lumOff val="40000"/>
                </a:schemeClr>
              </a:solidFill>
              <a:effectLst>
                <a:outerShdw blurRad="38100" dist="38100" dir="2700000" algn="tl">
                  <a:srgbClr val="000000">
                    <a:alpha val="43137"/>
                  </a:srgbClr>
                </a:outerShdw>
              </a:effectLst>
              <a:latin typeface="HG丸ｺﾞｼｯｸM-PRO" panose="020F0600000000000000" pitchFamily="50" charset="-128"/>
              <a:ea typeface="HG丸ｺﾞｼｯｸM-PRO" panose="020F0600000000000000" pitchFamily="50" charset="-128"/>
            </a:endParaRPr>
          </a:p>
        </p:txBody>
      </p:sp>
      <p:sp>
        <p:nvSpPr>
          <p:cNvPr id="3" name="コンテンツ プレースホルダー 2"/>
          <p:cNvSpPr>
            <a:spLocks noGrp="1"/>
          </p:cNvSpPr>
          <p:nvPr>
            <p:ph idx="1"/>
          </p:nvPr>
        </p:nvSpPr>
        <p:spPr>
          <a:xfrm>
            <a:off x="467544" y="692697"/>
            <a:ext cx="8280920" cy="4968552"/>
          </a:xfrm>
        </p:spPr>
        <p:txBody>
          <a:bodyPr>
            <a:normAutofit/>
          </a:bodyPr>
          <a:lstStyle/>
          <a:p>
            <a:r>
              <a:rPr kumimoji="1"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新しい方法論？</a:t>
            </a:r>
            <a:endParaRPr kumimoji="1"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lvl="1"/>
            <a:r>
              <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CIOMS-IV</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Benefit-Risk Balance for Marketed Drugs: Evaluating Safety Signals</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）が発行されたのは</a:t>
            </a:r>
            <a:r>
              <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1998</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年</a:t>
            </a:r>
            <a:endParaRPr kumimoji="1"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lvl="1"/>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今の</a:t>
            </a:r>
            <a:r>
              <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CTD</a:t>
            </a:r>
            <a:r>
              <a:rPr lang="ja-JP" altLang="en-US" sz="2400" dirty="0" err="1"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にも</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記載している，</a:t>
            </a:r>
            <a:r>
              <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PBRER</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も導入された</a:t>
            </a:r>
            <a:endPar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lvl="1"/>
            <a:r>
              <a:rPr kumimoji="1"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でも評価方法は客観的か？</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決定過程の透明性と判断の一貫性は？</a:t>
            </a:r>
            <a:endParaRPr kumimoji="1" lang="en-US" altLang="ja-JP"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立場によって意見が違う（企業、当局、</a:t>
            </a:r>
            <a:r>
              <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HCP</a:t>
            </a:r>
            <a:r>
              <a:rPr lang="ja-JP" altLang="en-US" sz="2400" dirty="0" err="1"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患者、保険者）</a:t>
            </a:r>
            <a:endPar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lvl="1"/>
            <a:r>
              <a:rPr kumimoji="1"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同じ基盤の上で議論するためには、</a:t>
            </a:r>
            <a:r>
              <a:rPr kumimoji="1" lang="ja-JP" altLang="en-US" sz="2400" u="sng"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評価方法と判断の</a:t>
            </a:r>
            <a:r>
              <a:rPr kumimoji="1" lang="en-US" altLang="ja-JP" sz="2400" u="sng"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
            </a:r>
            <a:br>
              <a:rPr kumimoji="1" lang="en-US" altLang="ja-JP" sz="2400" u="sng"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br>
            <a:r>
              <a:rPr kumimoji="1" lang="ja-JP" altLang="en-US" sz="2400" u="sng"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論拠を明示</a:t>
            </a:r>
            <a:r>
              <a:rPr kumimoji="1"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して共有しなければならない</a:t>
            </a:r>
            <a:endParaRPr lang="en-US" altLang="ja-JP"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buFont typeface="Calibri" panose="020F0502020204030204" pitchFamily="34" charset="0"/>
              <a:buChar char="→"/>
            </a:pPr>
            <a:r>
              <a:rPr lang="ja-JP" altLang="en-US" sz="24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立場・視点は違っても共通の考え方（フレームワーク）が必要</a:t>
            </a:r>
            <a:endParaRPr kumimoji="1" lang="ja-JP" altLang="en-US" sz="24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3352" y="5373216"/>
            <a:ext cx="8459128" cy="1446550"/>
          </a:xfrm>
          <a:prstGeom prst="rect">
            <a:avLst/>
          </a:prstGeom>
        </p:spPr>
        <p:txBody>
          <a:bodyPr wrap="square">
            <a:spAutoFit/>
          </a:bodyPr>
          <a:lstStyle/>
          <a:p>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ベネフィット</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・リスク</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評価，フレームワーク等に</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関する詳細な解説は</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2013</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月までに公開されたデータサイエンス</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部会ベネフィット・リスク評価</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タスクフォースの成果資料をご参照ください。特に，以下のスライドで具体例を紹介する</a:t>
            </a:r>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MCDA</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については，「ベネフィット・リスク評価　中級編　多基準決定分析への招待」に</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詳しく</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説明</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されて</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います。</a:t>
            </a:r>
            <a:endPar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hlinkClick r:id="rId2"/>
              </a:rPr>
              <a:t>http</a:t>
            </a:r>
            <a:r>
              <a:rPr lang="en-US" altLang="ja-JP" sz="1600" dirty="0">
                <a:latin typeface="Meiryo UI" panose="020B0604030504040204" pitchFamily="50" charset="-128"/>
                <a:ea typeface="Meiryo UI" panose="020B0604030504040204" pitchFamily="50" charset="-128"/>
                <a:cs typeface="Meiryo UI" panose="020B0604030504040204" pitchFamily="50" charset="-128"/>
                <a:hlinkClick r:id="rId2"/>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hlinkClick r:id="rId2"/>
              </a:rPr>
              <a:t>www.jpma.or.jp/information/evaluation/allotment/benefitrisk_3.html</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69</a:t>
            </a:fld>
            <a:endParaRPr lang="ja-JP" altLang="en-US" dirty="0">
              <a:solidFill>
                <a:prstClr val="black">
                  <a:tint val="75000"/>
                </a:prstClr>
              </a:solidFill>
            </a:endParaRPr>
          </a:p>
        </p:txBody>
      </p:sp>
    </p:spTree>
    <p:extLst>
      <p:ext uri="{BB962C8B-B14F-4D97-AF65-F5344CB8AC3E}">
        <p14:creationId xmlns:p14="http://schemas.microsoft.com/office/powerpoint/2010/main" val="32047202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14900" y="2348880"/>
            <a:ext cx="266420" cy="369332"/>
          </a:xfrm>
          <a:prstGeom prst="rect">
            <a:avLst/>
          </a:prstGeom>
        </p:spPr>
        <p:txBody>
          <a:bodyPr wrap="none">
            <a:spAutoFit/>
          </a:bodyPr>
          <a:lstStyle/>
          <a:p>
            <a:r>
              <a:rPr lang="ja-JP" altLang="en-US" u="heavy" dirty="0">
                <a:solidFill>
                  <a:prstClr val="black"/>
                </a:solidFill>
                <a:latin typeface="Verdana"/>
                <a:cs typeface="Verdana"/>
              </a:rPr>
              <a:t> </a:t>
            </a:r>
            <a:endParaRPr lang="ja-JP" altLang="en-US" dirty="0"/>
          </a:p>
        </p:txBody>
      </p:sp>
      <p:sp>
        <p:nvSpPr>
          <p:cNvPr id="307" name="object 9"/>
          <p:cNvSpPr/>
          <p:nvPr/>
        </p:nvSpPr>
        <p:spPr>
          <a:xfrm flipH="1">
            <a:off x="5483777" y="5224331"/>
            <a:ext cx="45719" cy="995249"/>
          </a:xfrm>
          <a:custGeom>
            <a:avLst/>
            <a:gdLst/>
            <a:ahLst/>
            <a:cxnLst/>
            <a:rect l="l" t="t" r="r" b="b"/>
            <a:pathLst>
              <a:path h="714375">
                <a:moveTo>
                  <a:pt x="0" y="0"/>
                </a:moveTo>
                <a:lnTo>
                  <a:pt x="0" y="71434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ject 3"/>
          <p:cNvSpPr/>
          <p:nvPr/>
        </p:nvSpPr>
        <p:spPr>
          <a:xfrm>
            <a:off x="4092" y="5689"/>
            <a:ext cx="2454297" cy="655633"/>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4"/>
          <p:cNvSpPr/>
          <p:nvPr/>
        </p:nvSpPr>
        <p:spPr>
          <a:xfrm>
            <a:off x="2454275" y="50"/>
            <a:ext cx="6689725" cy="657225"/>
          </a:xfrm>
          <a:custGeom>
            <a:avLst/>
            <a:gdLst/>
            <a:ahLst/>
            <a:cxnLst/>
            <a:rect l="l" t="t" r="r" b="b"/>
            <a:pathLst>
              <a:path w="6689725" h="657225">
                <a:moveTo>
                  <a:pt x="0" y="657225"/>
                </a:moveTo>
                <a:lnTo>
                  <a:pt x="6689725" y="657225"/>
                </a:lnTo>
                <a:lnTo>
                  <a:pt x="6689725" y="0"/>
                </a:lnTo>
                <a:lnTo>
                  <a:pt x="0" y="0"/>
                </a:lnTo>
                <a:lnTo>
                  <a:pt x="0" y="657225"/>
                </a:lnTo>
                <a:close/>
              </a:path>
            </a:pathLst>
          </a:custGeom>
          <a:solidFill>
            <a:srgbClr val="DEF3F7"/>
          </a:solidFill>
        </p:spPr>
        <p:txBody>
          <a:bodyPr wrap="square" lIns="0" tIns="0" rIns="0" bIns="0" rtlCol="0"/>
          <a:lstStyle/>
          <a:p>
            <a:pPr>
              <a:defRPr/>
            </a:pPr>
            <a:endParaRPr kumimoji="0" kern="0" smtClean="0">
              <a:solidFill>
                <a:prstClr val="black"/>
              </a:solidFill>
            </a:endParaRPr>
          </a:p>
        </p:txBody>
      </p:sp>
      <p:sp>
        <p:nvSpPr>
          <p:cNvPr id="19" name="object 16"/>
          <p:cNvSpPr/>
          <p:nvPr/>
        </p:nvSpPr>
        <p:spPr>
          <a:xfrm>
            <a:off x="680619" y="1621748"/>
            <a:ext cx="7836534" cy="0"/>
          </a:xfrm>
          <a:custGeom>
            <a:avLst/>
            <a:gdLst/>
            <a:ahLst/>
            <a:cxnLst/>
            <a:rect l="l" t="t" r="r" b="b"/>
            <a:pathLst>
              <a:path w="7836534">
                <a:moveTo>
                  <a:pt x="0" y="0"/>
                </a:moveTo>
                <a:lnTo>
                  <a:pt x="7836344"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 name="object 17"/>
          <p:cNvSpPr/>
          <p:nvPr/>
        </p:nvSpPr>
        <p:spPr>
          <a:xfrm>
            <a:off x="1916607"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 name="object 18"/>
          <p:cNvSpPr/>
          <p:nvPr/>
        </p:nvSpPr>
        <p:spPr>
          <a:xfrm>
            <a:off x="3316008"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2" name="object 19"/>
          <p:cNvSpPr/>
          <p:nvPr/>
        </p:nvSpPr>
        <p:spPr>
          <a:xfrm>
            <a:off x="469312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 name="object 20"/>
          <p:cNvSpPr/>
          <p:nvPr/>
        </p:nvSpPr>
        <p:spPr>
          <a:xfrm>
            <a:off x="593505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 name="object 21"/>
          <p:cNvSpPr/>
          <p:nvPr/>
        </p:nvSpPr>
        <p:spPr>
          <a:xfrm>
            <a:off x="7269090"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5" name="object 22"/>
          <p:cNvSpPr/>
          <p:nvPr/>
        </p:nvSpPr>
        <p:spPr>
          <a:xfrm>
            <a:off x="8522906"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 name="object 23"/>
          <p:cNvSpPr/>
          <p:nvPr/>
        </p:nvSpPr>
        <p:spPr>
          <a:xfrm>
            <a:off x="4577251" y="1160920"/>
            <a:ext cx="0" cy="458470"/>
          </a:xfrm>
          <a:custGeom>
            <a:avLst/>
            <a:gdLst/>
            <a:ahLst/>
            <a:cxnLst/>
            <a:rect l="l" t="t" r="r" b="b"/>
            <a:pathLst>
              <a:path h="458469">
                <a:moveTo>
                  <a:pt x="0" y="458025"/>
                </a:moveTo>
                <a:lnTo>
                  <a:pt x="0"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 name="object 24"/>
          <p:cNvSpPr/>
          <p:nvPr/>
        </p:nvSpPr>
        <p:spPr>
          <a:xfrm>
            <a:off x="3305556" y="728468"/>
            <a:ext cx="2700527" cy="638555"/>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28" name="object 25"/>
          <p:cNvSpPr/>
          <p:nvPr/>
        </p:nvSpPr>
        <p:spPr>
          <a:xfrm>
            <a:off x="3380232" y="690372"/>
            <a:ext cx="2586227" cy="739127"/>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29" name="object 26"/>
          <p:cNvSpPr/>
          <p:nvPr/>
        </p:nvSpPr>
        <p:spPr>
          <a:xfrm>
            <a:off x="3229851" y="652462"/>
            <a:ext cx="2696298" cy="635914"/>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30" name="object 27"/>
          <p:cNvSpPr txBox="1"/>
          <p:nvPr/>
        </p:nvSpPr>
        <p:spPr>
          <a:xfrm>
            <a:off x="3360252" y="671634"/>
            <a:ext cx="2433955" cy="617855"/>
          </a:xfrm>
          <a:prstGeom prst="rect">
            <a:avLst/>
          </a:prstGeom>
        </p:spPr>
        <p:txBody>
          <a:bodyPr vert="horz" wrap="square" lIns="0" tIns="0" rIns="0" bIns="0" rtlCol="0">
            <a:spAutoFit/>
          </a:bodyPr>
          <a:lstStyle/>
          <a:p>
            <a:pPr algn="ctr"/>
            <a:r>
              <a:rPr sz="1200" b="1" dirty="0">
                <a:solidFill>
                  <a:prstClr val="black"/>
                </a:solidFill>
                <a:latin typeface="Verdana"/>
                <a:cs typeface="Verdana"/>
              </a:rPr>
              <a:t>St</a:t>
            </a:r>
            <a:r>
              <a:rPr sz="1200" b="1" spc="-5" dirty="0">
                <a:solidFill>
                  <a:prstClr val="black"/>
                </a:solidFill>
                <a:latin typeface="Verdana"/>
                <a:cs typeface="Verdana"/>
              </a:rPr>
              <a:t>ee</a:t>
            </a:r>
            <a:r>
              <a:rPr sz="1200" b="1" dirty="0">
                <a:solidFill>
                  <a:prstClr val="black"/>
                </a:solidFill>
                <a:latin typeface="Verdana"/>
                <a:cs typeface="Verdana"/>
              </a:rPr>
              <a:t>r</a:t>
            </a:r>
            <a:r>
              <a:rPr sz="1200" b="1" spc="-5" dirty="0">
                <a:solidFill>
                  <a:prstClr val="black"/>
                </a:solidFill>
                <a:latin typeface="Verdana"/>
                <a:cs typeface="Verdana"/>
              </a:rPr>
              <a:t>in</a:t>
            </a:r>
            <a:r>
              <a:rPr sz="1200" b="1" dirty="0">
                <a:solidFill>
                  <a:prstClr val="black"/>
                </a:solidFill>
                <a:latin typeface="Verdana"/>
                <a:cs typeface="Verdana"/>
              </a:rPr>
              <a:t>g</a:t>
            </a:r>
            <a:r>
              <a:rPr sz="1200" b="1" spc="10" dirty="0">
                <a:solidFill>
                  <a:prstClr val="black"/>
                </a:solidFill>
                <a:latin typeface="Verdana"/>
                <a:cs typeface="Verdana"/>
              </a:rPr>
              <a:t> </a:t>
            </a:r>
            <a:r>
              <a:rPr sz="1200" b="1" spc="-5" dirty="0">
                <a:solidFill>
                  <a:prstClr val="black"/>
                </a:solidFill>
                <a:latin typeface="Verdana"/>
                <a:cs typeface="Verdana"/>
              </a:rPr>
              <a:t>C</a:t>
            </a:r>
            <a:r>
              <a:rPr sz="1200" b="1" dirty="0">
                <a:solidFill>
                  <a:prstClr val="black"/>
                </a:solidFill>
                <a:latin typeface="Verdana"/>
                <a:cs typeface="Verdana"/>
              </a:rPr>
              <a:t>omm</a:t>
            </a:r>
            <a:r>
              <a:rPr sz="1200" b="1" spc="-5" dirty="0">
                <a:solidFill>
                  <a:prstClr val="black"/>
                </a:solidFill>
                <a:latin typeface="Verdana"/>
                <a:cs typeface="Verdana"/>
              </a:rPr>
              <a:t>i</a:t>
            </a:r>
            <a:r>
              <a:rPr sz="1200" b="1" dirty="0">
                <a:solidFill>
                  <a:prstClr val="black"/>
                </a:solidFill>
                <a:latin typeface="Verdana"/>
                <a:cs typeface="Verdana"/>
              </a:rPr>
              <a:t>tt</a:t>
            </a:r>
            <a:r>
              <a:rPr sz="1200" b="1" spc="-5" dirty="0">
                <a:solidFill>
                  <a:prstClr val="black"/>
                </a:solidFill>
                <a:latin typeface="Verdana"/>
                <a:cs typeface="Verdana"/>
              </a:rPr>
              <a:t>ee</a:t>
            </a:r>
            <a:endParaRPr sz="1200">
              <a:solidFill>
                <a:prstClr val="black"/>
              </a:solidFill>
              <a:latin typeface="Verdana"/>
              <a:cs typeface="Verdana"/>
            </a:endParaRPr>
          </a:p>
          <a:p>
            <a:pPr algn="ctr">
              <a:spcBef>
                <a:spcPts val="215"/>
              </a:spcBef>
            </a:pPr>
            <a:r>
              <a:rPr sz="900" spc="-5" dirty="0">
                <a:solidFill>
                  <a:prstClr val="black"/>
                </a:solidFill>
                <a:latin typeface="Verdana"/>
                <a:cs typeface="Verdana"/>
              </a:rPr>
              <a:t>(</a:t>
            </a:r>
            <a:r>
              <a:rPr sz="900" dirty="0">
                <a:solidFill>
                  <a:prstClr val="black"/>
                </a:solidFill>
                <a:latin typeface="Verdana"/>
                <a:cs typeface="Verdana"/>
              </a:rPr>
              <a:t>Dep</a:t>
            </a:r>
            <a:r>
              <a:rPr sz="900" spc="-10" dirty="0">
                <a:solidFill>
                  <a:prstClr val="black"/>
                </a:solidFill>
                <a:latin typeface="Verdana"/>
                <a:cs typeface="Verdana"/>
              </a:rPr>
              <a:t>u</a:t>
            </a:r>
            <a:r>
              <a:rPr sz="900" spc="5" dirty="0">
                <a:solidFill>
                  <a:prstClr val="black"/>
                </a:solidFill>
                <a:latin typeface="Verdana"/>
                <a:cs typeface="Verdana"/>
              </a:rPr>
              <a:t>t</a:t>
            </a:r>
            <a:r>
              <a:rPr sz="900" spc="-5" dirty="0">
                <a:solidFill>
                  <a:prstClr val="black"/>
                </a:solidFill>
                <a:latin typeface="Verdana"/>
                <a:cs typeface="Verdana"/>
              </a:rPr>
              <a:t>y</a:t>
            </a:r>
            <a:r>
              <a:rPr sz="900" dirty="0">
                <a:solidFill>
                  <a:prstClr val="black"/>
                </a:solidFill>
                <a:latin typeface="Verdana"/>
                <a:cs typeface="Verdana"/>
              </a:rPr>
              <a:t>)</a:t>
            </a:r>
            <a:r>
              <a:rPr sz="900" spc="5"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to</a:t>
            </a:r>
            <a:r>
              <a:rPr sz="900" dirty="0">
                <a:solidFill>
                  <a:prstClr val="black"/>
                </a:solidFill>
                <a:latin typeface="Verdana"/>
                <a:cs typeface="Verdana"/>
              </a:rPr>
              <a:t>r</a:t>
            </a:r>
            <a:r>
              <a:rPr sz="900" spc="-20" dirty="0">
                <a:solidFill>
                  <a:prstClr val="black"/>
                </a:solidFill>
                <a:latin typeface="Verdana"/>
                <a:cs typeface="Verdana"/>
              </a:rPr>
              <a:t> </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l</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30" dirty="0">
                <a:solidFill>
                  <a:prstClr val="black"/>
                </a:solidFill>
                <a:latin typeface="Verdana"/>
                <a:cs typeface="Verdana"/>
              </a:rPr>
              <a:t> </a:t>
            </a:r>
            <a:r>
              <a:rPr sz="900" spc="-5" dirty="0">
                <a:solidFill>
                  <a:prstClr val="black"/>
                </a:solidFill>
                <a:latin typeface="Verdana"/>
                <a:cs typeface="Verdana"/>
              </a:rPr>
              <a:t>a</a:t>
            </a:r>
            <a:r>
              <a:rPr sz="900" spc="5" dirty="0">
                <a:solidFill>
                  <a:prstClr val="black"/>
                </a:solidFill>
                <a:latin typeface="Verdana"/>
                <a:cs typeface="Verdana"/>
              </a:rPr>
              <a:t>lt</a:t>
            </a:r>
            <a:r>
              <a:rPr sz="900" dirty="0">
                <a:solidFill>
                  <a:prstClr val="black"/>
                </a:solidFill>
                <a:latin typeface="Verdana"/>
                <a:cs typeface="Verdana"/>
              </a:rPr>
              <a:t>e</a:t>
            </a:r>
            <a:r>
              <a:rPr sz="900" spc="-5" dirty="0">
                <a:solidFill>
                  <a:prstClr val="black"/>
                </a:solidFill>
                <a:latin typeface="Verdana"/>
                <a:cs typeface="Verdana"/>
              </a:rPr>
              <a:t>r</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es</a:t>
            </a:r>
            <a:endParaRPr sz="900">
              <a:solidFill>
                <a:prstClr val="black"/>
              </a:solidFill>
              <a:latin typeface="Verdana"/>
              <a:cs typeface="Verdana"/>
            </a:endParaRPr>
          </a:p>
          <a:p>
            <a:pPr marL="635" algn="ctr"/>
            <a:r>
              <a:rPr sz="900" dirty="0">
                <a:solidFill>
                  <a:prstClr val="black"/>
                </a:solidFill>
                <a:latin typeface="Verdana"/>
                <a:cs typeface="Verdana"/>
              </a:rPr>
              <a:t>&amp;</a:t>
            </a:r>
            <a:endParaRPr sz="900">
              <a:solidFill>
                <a:prstClr val="black"/>
              </a:solidFill>
              <a:latin typeface="Verdana"/>
              <a:cs typeface="Verdana"/>
            </a:endParaRPr>
          </a:p>
          <a:p>
            <a:pPr algn="ctr"/>
            <a:r>
              <a:rPr sz="900" spc="-5" dirty="0">
                <a:solidFill>
                  <a:prstClr val="black"/>
                </a:solidFill>
                <a:latin typeface="Verdana"/>
                <a:cs typeface="Verdana"/>
              </a:rPr>
              <a:t>W</a:t>
            </a:r>
            <a:r>
              <a:rPr sz="900" dirty="0">
                <a:solidFill>
                  <a:prstClr val="black"/>
                </a:solidFill>
                <a:latin typeface="Verdana"/>
                <a:cs typeface="Verdana"/>
              </a:rPr>
              <a:t>P</a:t>
            </a:r>
            <a:r>
              <a:rPr sz="900" spc="-1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a:t>
            </a:r>
            <a:r>
              <a:rPr sz="900" spc="-5" dirty="0">
                <a:solidFill>
                  <a:prstClr val="black"/>
                </a:solidFill>
                <a:latin typeface="Verdana"/>
                <a:cs typeface="Verdana"/>
              </a:rPr>
              <a:t>-</a:t>
            </a:r>
            <a:r>
              <a:rPr sz="900" spc="5" dirty="0">
                <a:solidFill>
                  <a:prstClr val="black"/>
                </a:solidFill>
                <a:latin typeface="Verdana"/>
                <a:cs typeface="Verdana"/>
              </a:rPr>
              <a:t>l</a:t>
            </a:r>
            <a:r>
              <a:rPr sz="900" dirty="0">
                <a:solidFill>
                  <a:prstClr val="black"/>
                </a:solidFill>
                <a:latin typeface="Verdana"/>
                <a:cs typeface="Verdana"/>
              </a:rPr>
              <a:t>e</a:t>
            </a:r>
            <a:r>
              <a:rPr sz="900" spc="-5" dirty="0">
                <a:solidFill>
                  <a:prstClr val="black"/>
                </a:solidFill>
                <a:latin typeface="Verdana"/>
                <a:cs typeface="Verdana"/>
              </a:rPr>
              <a:t>a</a:t>
            </a:r>
            <a:r>
              <a:rPr sz="900" dirty="0">
                <a:solidFill>
                  <a:prstClr val="black"/>
                </a:solidFill>
                <a:latin typeface="Verdana"/>
                <a:cs typeface="Verdana"/>
              </a:rPr>
              <a:t>de</a:t>
            </a:r>
            <a:r>
              <a:rPr sz="900" spc="-5" dirty="0">
                <a:solidFill>
                  <a:prstClr val="black"/>
                </a:solidFill>
                <a:latin typeface="Verdana"/>
                <a:cs typeface="Verdana"/>
              </a:rPr>
              <a:t>r</a:t>
            </a:r>
            <a:r>
              <a:rPr sz="900" dirty="0">
                <a:solidFill>
                  <a:prstClr val="black"/>
                </a:solidFill>
                <a:latin typeface="Verdana"/>
                <a:cs typeface="Verdana"/>
              </a:rPr>
              <a:t>s</a:t>
            </a:r>
            <a:endParaRPr sz="900">
              <a:solidFill>
                <a:prstClr val="black"/>
              </a:solidFill>
              <a:latin typeface="Verdana"/>
              <a:cs typeface="Verdana"/>
            </a:endParaRPr>
          </a:p>
        </p:txBody>
      </p:sp>
      <p:sp>
        <p:nvSpPr>
          <p:cNvPr id="31" name="object 28"/>
          <p:cNvSpPr/>
          <p:nvPr/>
        </p:nvSpPr>
        <p:spPr>
          <a:xfrm>
            <a:off x="1337238" y="2312290"/>
            <a:ext cx="0" cy="1280795"/>
          </a:xfrm>
          <a:custGeom>
            <a:avLst/>
            <a:gdLst/>
            <a:ahLst/>
            <a:cxnLst/>
            <a:rect l="l" t="t" r="r" b="b"/>
            <a:pathLst>
              <a:path h="1280795">
                <a:moveTo>
                  <a:pt x="0" y="0"/>
                </a:moveTo>
                <a:lnTo>
                  <a:pt x="0" y="128023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 name="object 29"/>
          <p:cNvSpPr/>
          <p:nvPr/>
        </p:nvSpPr>
        <p:spPr>
          <a:xfrm>
            <a:off x="1346151" y="2623243"/>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3" name="object 30"/>
          <p:cNvSpPr/>
          <p:nvPr/>
        </p:nvSpPr>
        <p:spPr>
          <a:xfrm>
            <a:off x="1337238" y="3057458"/>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 name="object 31"/>
          <p:cNvSpPr/>
          <p:nvPr/>
        </p:nvSpPr>
        <p:spPr>
          <a:xfrm>
            <a:off x="1331296" y="3577116"/>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 name="object 32"/>
          <p:cNvSpPr/>
          <p:nvPr/>
        </p:nvSpPr>
        <p:spPr>
          <a:xfrm>
            <a:off x="1469133" y="2572502"/>
            <a:ext cx="1153667" cy="257555"/>
          </a:xfrm>
          <a:prstGeom prst="rect">
            <a:avLst/>
          </a:prstGeom>
          <a:blipFill>
            <a:blip r:embed="rId8" cstate="print"/>
            <a:stretch>
              <a:fillRect/>
            </a:stretch>
          </a:blipFill>
        </p:spPr>
        <p:txBody>
          <a:bodyPr wrap="square" lIns="0" tIns="0" rIns="0" bIns="0" rtlCol="0"/>
          <a:lstStyle/>
          <a:p>
            <a:pPr>
              <a:defRPr/>
            </a:pPr>
            <a:endParaRPr kumimoji="0" kern="0" smtClean="0">
              <a:solidFill>
                <a:prstClr val="black"/>
              </a:solidFill>
            </a:endParaRPr>
          </a:p>
        </p:txBody>
      </p:sp>
      <p:sp>
        <p:nvSpPr>
          <p:cNvPr id="36" name="object 33"/>
          <p:cNvSpPr/>
          <p:nvPr/>
        </p:nvSpPr>
        <p:spPr>
          <a:xfrm>
            <a:off x="1491995" y="2596886"/>
            <a:ext cx="1146047" cy="242315"/>
          </a:xfrm>
          <a:prstGeom prst="rect">
            <a:avLst/>
          </a:prstGeom>
          <a:blipFill>
            <a:blip r:embed="rId9" cstate="print"/>
            <a:stretch>
              <a:fillRect/>
            </a:stretch>
          </a:blipFill>
        </p:spPr>
        <p:txBody>
          <a:bodyPr wrap="square" lIns="0" tIns="0" rIns="0" bIns="0" rtlCol="0"/>
          <a:lstStyle/>
          <a:p>
            <a:pPr>
              <a:defRPr/>
            </a:pPr>
            <a:endParaRPr kumimoji="0" kern="0" smtClean="0">
              <a:solidFill>
                <a:prstClr val="black"/>
              </a:solidFill>
            </a:endParaRPr>
          </a:p>
        </p:txBody>
      </p:sp>
      <p:sp>
        <p:nvSpPr>
          <p:cNvPr id="37" name="object 34"/>
          <p:cNvSpPr/>
          <p:nvPr/>
        </p:nvSpPr>
        <p:spPr>
          <a:xfrm>
            <a:off x="1392199" y="2495778"/>
            <a:ext cx="1151305" cy="254927"/>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38" name="object 35"/>
          <p:cNvSpPr txBox="1"/>
          <p:nvPr/>
        </p:nvSpPr>
        <p:spPr>
          <a:xfrm>
            <a:off x="1471004" y="2560185"/>
            <a:ext cx="99186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WG</a:t>
            </a:r>
            <a:r>
              <a:rPr sz="900" dirty="0">
                <a:solidFill>
                  <a:prstClr val="black"/>
                </a:solidFill>
                <a:latin typeface="Verdana"/>
                <a:cs typeface="Verdana"/>
              </a:rPr>
              <a:t>1:</a:t>
            </a:r>
            <a:r>
              <a:rPr sz="900" spc="5" dirty="0">
                <a:solidFill>
                  <a:prstClr val="black"/>
                </a:solidFill>
                <a:latin typeface="Verdana"/>
                <a:cs typeface="Verdana"/>
              </a:rPr>
              <a:t>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spc="-5" dirty="0">
                <a:solidFill>
                  <a:prstClr val="black"/>
                </a:solidFill>
                <a:latin typeface="Verdana"/>
                <a:cs typeface="Verdana"/>
              </a:rPr>
              <a:t>a</a:t>
            </a:r>
            <a:r>
              <a:rPr sz="900" dirty="0">
                <a:solidFill>
                  <a:prstClr val="black"/>
                </a:solidFill>
                <a:latin typeface="Verdana"/>
                <a:cs typeface="Verdana"/>
              </a:rPr>
              <a:t>b</a:t>
            </a:r>
            <a:r>
              <a:rPr sz="900" spc="-5" dirty="0">
                <a:solidFill>
                  <a:prstClr val="black"/>
                </a:solidFill>
                <a:latin typeface="Verdana"/>
                <a:cs typeface="Verdana"/>
              </a:rPr>
              <a:t>as</a:t>
            </a:r>
            <a:r>
              <a:rPr sz="900" dirty="0">
                <a:solidFill>
                  <a:prstClr val="black"/>
                </a:solidFill>
                <a:latin typeface="Verdana"/>
                <a:cs typeface="Verdana"/>
              </a:rPr>
              <a:t>es</a:t>
            </a:r>
          </a:p>
        </p:txBody>
      </p:sp>
      <p:sp>
        <p:nvSpPr>
          <p:cNvPr id="39" name="object 36"/>
          <p:cNvSpPr/>
          <p:nvPr/>
        </p:nvSpPr>
        <p:spPr>
          <a:xfrm>
            <a:off x="1469133" y="3008375"/>
            <a:ext cx="1153667" cy="256031"/>
          </a:xfrm>
          <a:prstGeom prst="rect">
            <a:avLst/>
          </a:prstGeom>
          <a:blipFill>
            <a:blip r:embed="rId11" cstate="print"/>
            <a:stretch>
              <a:fillRect/>
            </a:stretch>
          </a:blipFill>
        </p:spPr>
        <p:txBody>
          <a:bodyPr wrap="square" lIns="0" tIns="0" rIns="0" bIns="0" rtlCol="0"/>
          <a:lstStyle/>
          <a:p>
            <a:pPr>
              <a:defRPr/>
            </a:pPr>
            <a:endParaRPr kumimoji="0" kern="0" smtClean="0">
              <a:solidFill>
                <a:prstClr val="black"/>
              </a:solidFill>
            </a:endParaRPr>
          </a:p>
        </p:txBody>
      </p:sp>
      <p:sp>
        <p:nvSpPr>
          <p:cNvPr id="40" name="object 37"/>
          <p:cNvSpPr/>
          <p:nvPr/>
        </p:nvSpPr>
        <p:spPr>
          <a:xfrm>
            <a:off x="1496567" y="3035807"/>
            <a:ext cx="1173479" cy="216407"/>
          </a:xfrm>
          <a:prstGeom prst="rect">
            <a:avLst/>
          </a:prstGeom>
          <a:blipFill>
            <a:blip r:embed="rId12" cstate="print"/>
            <a:stretch>
              <a:fillRect/>
            </a:stretch>
          </a:blipFill>
        </p:spPr>
        <p:txBody>
          <a:bodyPr wrap="square" lIns="0" tIns="0" rIns="0" bIns="0" rtlCol="0"/>
          <a:lstStyle/>
          <a:p>
            <a:pPr>
              <a:defRPr/>
            </a:pPr>
            <a:endParaRPr kumimoji="0" kern="0" smtClean="0">
              <a:solidFill>
                <a:prstClr val="black"/>
              </a:solidFill>
            </a:endParaRPr>
          </a:p>
        </p:txBody>
      </p:sp>
      <p:sp>
        <p:nvSpPr>
          <p:cNvPr id="41" name="object 38"/>
          <p:cNvSpPr/>
          <p:nvPr/>
        </p:nvSpPr>
        <p:spPr>
          <a:xfrm>
            <a:off x="1392199" y="2932798"/>
            <a:ext cx="1151305" cy="252120"/>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42" name="object 39"/>
          <p:cNvSpPr txBox="1"/>
          <p:nvPr/>
        </p:nvSpPr>
        <p:spPr>
          <a:xfrm>
            <a:off x="1467924" y="2993605"/>
            <a:ext cx="996950"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W</a:t>
            </a:r>
            <a:r>
              <a:rPr sz="800" dirty="0">
                <a:solidFill>
                  <a:prstClr val="black"/>
                </a:solidFill>
                <a:latin typeface="Verdana"/>
                <a:cs typeface="Verdana"/>
              </a:rPr>
              <a:t>G2: Co</a:t>
            </a:r>
            <a:r>
              <a:rPr sz="800" spc="-5" dirty="0">
                <a:solidFill>
                  <a:prstClr val="black"/>
                </a:solidFill>
                <a:latin typeface="Verdana"/>
                <a:cs typeface="Verdana"/>
              </a:rPr>
              <a:t>n</a:t>
            </a:r>
            <a:r>
              <a:rPr sz="800" spc="5" dirty="0">
                <a:solidFill>
                  <a:prstClr val="black"/>
                </a:solidFill>
                <a:latin typeface="Verdana"/>
                <a:cs typeface="Verdana"/>
              </a:rPr>
              <a:t>f</a:t>
            </a:r>
            <a:r>
              <a:rPr sz="800" dirty="0">
                <a:solidFill>
                  <a:prstClr val="black"/>
                </a:solidFill>
                <a:latin typeface="Verdana"/>
                <a:cs typeface="Verdana"/>
              </a:rPr>
              <a:t>o</a:t>
            </a:r>
            <a:r>
              <a:rPr sz="800" spc="-5" dirty="0">
                <a:solidFill>
                  <a:prstClr val="black"/>
                </a:solidFill>
                <a:latin typeface="Verdana"/>
                <a:cs typeface="Verdana"/>
              </a:rPr>
              <a:t>un</a:t>
            </a:r>
            <a:r>
              <a:rPr sz="800" dirty="0">
                <a:solidFill>
                  <a:prstClr val="black"/>
                </a:solidFill>
                <a:latin typeface="Verdana"/>
                <a:cs typeface="Verdana"/>
              </a:rPr>
              <a:t>d</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43" name="object 40"/>
          <p:cNvSpPr/>
          <p:nvPr/>
        </p:nvSpPr>
        <p:spPr>
          <a:xfrm>
            <a:off x="1469136" y="3453384"/>
            <a:ext cx="1155191" cy="382511"/>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44" name="object 41"/>
          <p:cNvSpPr/>
          <p:nvPr/>
        </p:nvSpPr>
        <p:spPr>
          <a:xfrm>
            <a:off x="1536191" y="3482333"/>
            <a:ext cx="1100327" cy="379475"/>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45" name="object 42"/>
          <p:cNvSpPr/>
          <p:nvPr/>
        </p:nvSpPr>
        <p:spPr>
          <a:xfrm>
            <a:off x="1393685" y="3376815"/>
            <a:ext cx="1151305" cy="379590"/>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46" name="object 43"/>
          <p:cNvSpPr txBox="1"/>
          <p:nvPr/>
        </p:nvSpPr>
        <p:spPr>
          <a:xfrm>
            <a:off x="1515123" y="3445633"/>
            <a:ext cx="90805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WG</a:t>
            </a:r>
            <a:r>
              <a:rPr sz="900" dirty="0">
                <a:solidFill>
                  <a:prstClr val="black"/>
                </a:solidFill>
                <a:latin typeface="Verdana"/>
                <a:cs typeface="Verdana"/>
              </a:rPr>
              <a:t>3:</a:t>
            </a:r>
          </a:p>
          <a:p>
            <a:pPr algn="ctr"/>
            <a:r>
              <a:rPr sz="900" dirty="0">
                <a:solidFill>
                  <a:prstClr val="black"/>
                </a:solidFill>
                <a:latin typeface="Verdana"/>
                <a:cs typeface="Verdana"/>
              </a:rPr>
              <a:t>D</a:t>
            </a:r>
            <a:r>
              <a:rPr sz="900" spc="-5" dirty="0">
                <a:solidFill>
                  <a:prstClr val="black"/>
                </a:solidFill>
                <a:latin typeface="Verdana"/>
                <a:cs typeface="Verdana"/>
              </a:rPr>
              <a:t>r</a:t>
            </a:r>
            <a:r>
              <a:rPr sz="900" spc="-10" dirty="0">
                <a:solidFill>
                  <a:prstClr val="black"/>
                </a:solidFill>
                <a:latin typeface="Verdana"/>
                <a:cs typeface="Verdana"/>
              </a:rPr>
              <a:t>u</a:t>
            </a:r>
            <a:r>
              <a:rPr sz="900" dirty="0">
                <a:solidFill>
                  <a:prstClr val="black"/>
                </a:solidFill>
                <a:latin typeface="Verdana"/>
                <a:cs typeface="Verdana"/>
              </a:rPr>
              <a:t>g</a:t>
            </a:r>
            <a:r>
              <a:rPr sz="900" spc="-5" dirty="0">
                <a:solidFill>
                  <a:prstClr val="black"/>
                </a:solidFill>
                <a:latin typeface="Verdana"/>
                <a:cs typeface="Verdana"/>
              </a:rPr>
              <a:t> </a:t>
            </a:r>
            <a:r>
              <a:rPr sz="900" spc="-10" dirty="0">
                <a:solidFill>
                  <a:prstClr val="black"/>
                </a:solidFill>
                <a:latin typeface="Verdana"/>
                <a:cs typeface="Verdana"/>
              </a:rPr>
              <a:t>u</a:t>
            </a:r>
            <a:r>
              <a:rPr sz="900" spc="5" dirty="0">
                <a:solidFill>
                  <a:prstClr val="black"/>
                </a:solidFill>
                <a:latin typeface="Verdana"/>
                <a:cs typeface="Verdana"/>
              </a:rPr>
              <a:t>tili</a:t>
            </a:r>
            <a:r>
              <a:rPr sz="900" spc="-5" dirty="0">
                <a:solidFill>
                  <a:prstClr val="black"/>
                </a:solidFill>
                <a:latin typeface="Verdana"/>
                <a:cs typeface="Verdana"/>
              </a:rPr>
              <a:t>sa</a:t>
            </a:r>
            <a:r>
              <a:rPr sz="900" spc="5" dirty="0">
                <a:solidFill>
                  <a:prstClr val="black"/>
                </a:solidFill>
                <a:latin typeface="Verdana"/>
                <a:cs typeface="Verdana"/>
              </a:rPr>
              <a:t>tion</a:t>
            </a:r>
            <a:endParaRPr sz="900" dirty="0">
              <a:solidFill>
                <a:prstClr val="black"/>
              </a:solidFill>
              <a:latin typeface="Verdana"/>
              <a:cs typeface="Verdana"/>
            </a:endParaRPr>
          </a:p>
        </p:txBody>
      </p:sp>
      <p:sp>
        <p:nvSpPr>
          <p:cNvPr id="47" name="object 44"/>
          <p:cNvSpPr/>
          <p:nvPr/>
        </p:nvSpPr>
        <p:spPr>
          <a:xfrm>
            <a:off x="2640077" y="2305286"/>
            <a:ext cx="0" cy="3957320"/>
          </a:xfrm>
          <a:custGeom>
            <a:avLst/>
            <a:gdLst/>
            <a:ahLst/>
            <a:cxnLst/>
            <a:rect l="l" t="t" r="r" b="b"/>
            <a:pathLst>
              <a:path h="3957320">
                <a:moveTo>
                  <a:pt x="0" y="0"/>
                </a:moveTo>
                <a:lnTo>
                  <a:pt x="0" y="395696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48" name="object 45"/>
          <p:cNvSpPr/>
          <p:nvPr/>
        </p:nvSpPr>
        <p:spPr>
          <a:xfrm>
            <a:off x="2648990" y="2616239"/>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49" name="object 46"/>
          <p:cNvSpPr/>
          <p:nvPr/>
        </p:nvSpPr>
        <p:spPr>
          <a:xfrm>
            <a:off x="2640077" y="2993026"/>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0" name="object 47"/>
          <p:cNvSpPr/>
          <p:nvPr/>
        </p:nvSpPr>
        <p:spPr>
          <a:xfrm>
            <a:off x="2643047" y="341883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1" name="object 48"/>
          <p:cNvSpPr/>
          <p:nvPr/>
        </p:nvSpPr>
        <p:spPr>
          <a:xfrm>
            <a:off x="2640077" y="378581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2" name="object 49"/>
          <p:cNvSpPr/>
          <p:nvPr/>
        </p:nvSpPr>
        <p:spPr>
          <a:xfrm>
            <a:off x="2646018" y="4149999"/>
            <a:ext cx="135255" cy="1905"/>
          </a:xfrm>
          <a:custGeom>
            <a:avLst/>
            <a:gdLst/>
            <a:ahLst/>
            <a:cxnLst/>
            <a:rect l="l" t="t" r="r" b="b"/>
            <a:pathLst>
              <a:path w="135255" h="1904">
                <a:moveTo>
                  <a:pt x="0" y="0"/>
                </a:moveTo>
                <a:lnTo>
                  <a:pt x="135191" y="1396"/>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3" name="object 50"/>
          <p:cNvSpPr/>
          <p:nvPr/>
        </p:nvSpPr>
        <p:spPr>
          <a:xfrm>
            <a:off x="2647504" y="441332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4" name="object 51"/>
          <p:cNvSpPr/>
          <p:nvPr/>
        </p:nvSpPr>
        <p:spPr>
          <a:xfrm>
            <a:off x="2640077" y="4708875"/>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5" name="object 52"/>
          <p:cNvSpPr/>
          <p:nvPr/>
        </p:nvSpPr>
        <p:spPr>
          <a:xfrm>
            <a:off x="2647504" y="512628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6" name="object 53"/>
          <p:cNvSpPr/>
          <p:nvPr/>
        </p:nvSpPr>
        <p:spPr>
          <a:xfrm>
            <a:off x="2641563" y="544564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7" name="object 54"/>
          <p:cNvSpPr/>
          <p:nvPr/>
        </p:nvSpPr>
        <p:spPr>
          <a:xfrm>
            <a:off x="1402080" y="1888235"/>
            <a:ext cx="1228331"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58" name="object 55"/>
          <p:cNvSpPr/>
          <p:nvPr/>
        </p:nvSpPr>
        <p:spPr>
          <a:xfrm>
            <a:off x="1458467" y="1873008"/>
            <a:ext cx="1153665" cy="588251"/>
          </a:xfrm>
          <a:prstGeom prst="rect">
            <a:avLst/>
          </a:prstGeom>
          <a:blipFill>
            <a:blip r:embed="rId17" cstate="print"/>
            <a:stretch>
              <a:fillRect/>
            </a:stretch>
          </a:blipFill>
        </p:spPr>
        <p:txBody>
          <a:bodyPr wrap="square" lIns="0" tIns="0" rIns="0" bIns="0" rtlCol="0"/>
          <a:lstStyle/>
          <a:p>
            <a:pPr>
              <a:defRPr/>
            </a:pPr>
            <a:endParaRPr kumimoji="0" kern="0" smtClean="0">
              <a:solidFill>
                <a:prstClr val="black"/>
              </a:solidFill>
            </a:endParaRPr>
          </a:p>
        </p:txBody>
      </p:sp>
      <p:sp>
        <p:nvSpPr>
          <p:cNvPr id="59" name="object 56"/>
          <p:cNvSpPr/>
          <p:nvPr/>
        </p:nvSpPr>
        <p:spPr>
          <a:xfrm>
            <a:off x="13253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60" name="object 57"/>
          <p:cNvSpPr txBox="1"/>
          <p:nvPr/>
        </p:nvSpPr>
        <p:spPr>
          <a:xfrm>
            <a:off x="1703610"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2</a:t>
            </a:r>
            <a:endParaRPr sz="1200">
              <a:solidFill>
                <a:prstClr val="black"/>
              </a:solidFill>
              <a:latin typeface="Verdana"/>
              <a:cs typeface="Verdana"/>
            </a:endParaRPr>
          </a:p>
        </p:txBody>
      </p:sp>
      <p:sp>
        <p:nvSpPr>
          <p:cNvPr id="61" name="object 58"/>
          <p:cNvSpPr txBox="1"/>
          <p:nvPr/>
        </p:nvSpPr>
        <p:spPr>
          <a:xfrm>
            <a:off x="1438435" y="2044333"/>
            <a:ext cx="998855" cy="276860"/>
          </a:xfrm>
          <a:prstGeom prst="rect">
            <a:avLst/>
          </a:prstGeom>
        </p:spPr>
        <p:txBody>
          <a:bodyPr vert="horz" wrap="square" lIns="0" tIns="0" rIns="0" bIns="0" rtlCol="0">
            <a:spAutoFit/>
          </a:bodyPr>
          <a:lstStyle/>
          <a:p>
            <a:pPr marL="294640" marR="5080" indent="-282575"/>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a:t>
            </a:r>
            <a:r>
              <a:rPr sz="900" spc="-10" dirty="0">
                <a:solidFill>
                  <a:prstClr val="black"/>
                </a:solidFill>
                <a:latin typeface="Verdana"/>
                <a:cs typeface="Verdana"/>
              </a:rPr>
              <a:t> </a:t>
            </a:r>
            <a:r>
              <a:rPr sz="900" spc="-5" dirty="0">
                <a:solidFill>
                  <a:prstClr val="black"/>
                </a:solidFill>
                <a:latin typeface="Verdana"/>
                <a:cs typeface="Verdana"/>
              </a:rPr>
              <a:t>P</a:t>
            </a:r>
            <a:r>
              <a:rPr sz="900" dirty="0">
                <a:solidFill>
                  <a:prstClr val="black"/>
                </a:solidFill>
                <a:latin typeface="Verdana"/>
                <a:cs typeface="Verdana"/>
              </a:rPr>
              <a:t>E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62" name="object 59"/>
          <p:cNvSpPr/>
          <p:nvPr/>
        </p:nvSpPr>
        <p:spPr>
          <a:xfrm>
            <a:off x="2708146" y="1888235"/>
            <a:ext cx="1354835"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63" name="object 60"/>
          <p:cNvSpPr/>
          <p:nvPr/>
        </p:nvSpPr>
        <p:spPr>
          <a:xfrm>
            <a:off x="2871216" y="1941588"/>
            <a:ext cx="1068311" cy="451091"/>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64" name="object 61"/>
          <p:cNvSpPr/>
          <p:nvPr/>
        </p:nvSpPr>
        <p:spPr>
          <a:xfrm>
            <a:off x="2632646" y="1812239"/>
            <a:ext cx="135037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65" name="object 62"/>
          <p:cNvSpPr txBox="1"/>
          <p:nvPr/>
        </p:nvSpPr>
        <p:spPr>
          <a:xfrm>
            <a:off x="3073172" y="192289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3</a:t>
            </a:r>
            <a:endParaRPr sz="1200">
              <a:solidFill>
                <a:prstClr val="black"/>
              </a:solidFill>
              <a:latin typeface="Verdana"/>
              <a:cs typeface="Verdana"/>
            </a:endParaRPr>
          </a:p>
        </p:txBody>
      </p:sp>
      <p:sp>
        <p:nvSpPr>
          <p:cNvPr id="66" name="object 63"/>
          <p:cNvSpPr txBox="1"/>
          <p:nvPr/>
        </p:nvSpPr>
        <p:spPr>
          <a:xfrm>
            <a:off x="2850668" y="2112913"/>
            <a:ext cx="9137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M</a:t>
            </a:r>
            <a:r>
              <a:rPr sz="900" dirty="0">
                <a:solidFill>
                  <a:prstClr val="black"/>
                </a:solidFill>
                <a:latin typeface="Verdana"/>
                <a:cs typeface="Verdana"/>
              </a:rPr>
              <a:t>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ds</a:t>
            </a:r>
            <a:r>
              <a:rPr sz="900" spc="5"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a:t>
            </a:r>
            <a:r>
              <a:rPr sz="900" dirty="0">
                <a:solidFill>
                  <a:prstClr val="black"/>
                </a:solidFill>
                <a:latin typeface="Verdana"/>
                <a:cs typeface="Verdana"/>
              </a:rPr>
              <a:t>r</a:t>
            </a:r>
            <a:r>
              <a:rPr sz="900" spc="-5" dirty="0">
                <a:solidFill>
                  <a:prstClr val="black"/>
                </a:solidFill>
                <a:latin typeface="Verdana"/>
                <a:cs typeface="Verdana"/>
              </a:rPr>
              <a:t> S</a:t>
            </a:r>
            <a:r>
              <a:rPr sz="900" dirty="0">
                <a:solidFill>
                  <a:prstClr val="black"/>
                </a:solidFill>
                <a:latin typeface="Verdana"/>
                <a:cs typeface="Verdana"/>
              </a:rPr>
              <a:t>D</a:t>
            </a:r>
            <a:endParaRPr sz="900">
              <a:solidFill>
                <a:prstClr val="black"/>
              </a:solidFill>
              <a:latin typeface="Verdana"/>
              <a:cs typeface="Verdana"/>
            </a:endParaRPr>
          </a:p>
        </p:txBody>
      </p:sp>
      <p:sp>
        <p:nvSpPr>
          <p:cNvPr id="67" name="object 64"/>
          <p:cNvSpPr/>
          <p:nvPr/>
        </p:nvSpPr>
        <p:spPr>
          <a:xfrm>
            <a:off x="2778251" y="2575552"/>
            <a:ext cx="1274051" cy="312414"/>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68" name="object 65"/>
          <p:cNvSpPr/>
          <p:nvPr/>
        </p:nvSpPr>
        <p:spPr>
          <a:xfrm>
            <a:off x="2897123" y="2606039"/>
            <a:ext cx="1069847" cy="460247"/>
          </a:xfrm>
          <a:prstGeom prst="rect">
            <a:avLst/>
          </a:prstGeom>
          <a:blipFill>
            <a:blip r:embed="rId23" cstate="print"/>
            <a:stretch>
              <a:fillRect/>
            </a:stretch>
          </a:blipFill>
        </p:spPr>
        <p:txBody>
          <a:bodyPr wrap="square" lIns="0" tIns="0" rIns="0" bIns="0" rtlCol="0"/>
          <a:lstStyle/>
          <a:p>
            <a:pPr>
              <a:defRPr/>
            </a:pPr>
            <a:endParaRPr kumimoji="0" kern="0" smtClean="0">
              <a:solidFill>
                <a:prstClr val="black"/>
              </a:solidFill>
            </a:endParaRPr>
          </a:p>
        </p:txBody>
      </p:sp>
      <p:sp>
        <p:nvSpPr>
          <p:cNvPr id="69" name="object 66"/>
          <p:cNvSpPr/>
          <p:nvPr/>
        </p:nvSpPr>
        <p:spPr>
          <a:xfrm>
            <a:off x="2702471" y="2499982"/>
            <a:ext cx="1270152" cy="3081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70" name="object 67"/>
          <p:cNvSpPr txBox="1"/>
          <p:nvPr/>
        </p:nvSpPr>
        <p:spPr>
          <a:xfrm>
            <a:off x="2868946" y="2563385"/>
            <a:ext cx="934085" cy="249554"/>
          </a:xfrm>
          <a:prstGeom prst="rect">
            <a:avLst/>
          </a:prstGeom>
        </p:spPr>
        <p:txBody>
          <a:bodyPr vert="horz" wrap="square" lIns="0" tIns="0" rIns="0" bIns="0" rtlCol="0">
            <a:spAutoFit/>
          </a:bodyPr>
          <a:lstStyle/>
          <a:p>
            <a:pPr marL="1270"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a:t>
            </a:r>
          </a:p>
          <a:p>
            <a:pPr algn="ctr"/>
            <a:r>
              <a:rPr sz="800" dirty="0">
                <a:solidFill>
                  <a:prstClr val="black"/>
                </a:solidFill>
                <a:latin typeface="Verdana"/>
                <a:cs typeface="Verdana"/>
              </a:rPr>
              <a:t>D</a:t>
            </a:r>
            <a:r>
              <a:rPr sz="800" spc="-5" dirty="0">
                <a:solidFill>
                  <a:prstClr val="black"/>
                </a:solidFill>
                <a:latin typeface="Verdana"/>
                <a:cs typeface="Verdana"/>
              </a:rPr>
              <a:t>i</a:t>
            </a:r>
            <a:r>
              <a:rPr sz="800" dirty="0">
                <a:solidFill>
                  <a:prstClr val="black"/>
                </a:solidFill>
                <a:latin typeface="Verdana"/>
                <a:cs typeface="Verdana"/>
              </a:rPr>
              <a:t>spropo</a:t>
            </a:r>
            <a:r>
              <a:rPr sz="800" spc="-10" dirty="0">
                <a:solidFill>
                  <a:prstClr val="black"/>
                </a:solidFill>
                <a:latin typeface="Verdana"/>
                <a:cs typeface="Verdana"/>
              </a:rPr>
              <a:t>r</a:t>
            </a:r>
            <a:r>
              <a:rPr sz="800" spc="-5" dirty="0">
                <a:solidFill>
                  <a:prstClr val="black"/>
                </a:solidFill>
                <a:latin typeface="Verdana"/>
                <a:cs typeface="Verdana"/>
              </a:rPr>
              <a:t>ti</a:t>
            </a:r>
            <a:r>
              <a:rPr sz="800" dirty="0">
                <a:solidFill>
                  <a:prstClr val="black"/>
                </a:solidFill>
                <a:latin typeface="Verdana"/>
                <a:cs typeface="Verdana"/>
              </a:rPr>
              <a:t>o</a:t>
            </a:r>
            <a:r>
              <a:rPr sz="800" spc="-5" dirty="0">
                <a:solidFill>
                  <a:prstClr val="black"/>
                </a:solidFill>
                <a:latin typeface="Verdana"/>
                <a:cs typeface="Verdana"/>
              </a:rPr>
              <a:t>nality</a:t>
            </a:r>
            <a:endParaRPr sz="800" dirty="0">
              <a:solidFill>
                <a:prstClr val="black"/>
              </a:solidFill>
              <a:latin typeface="Verdana"/>
              <a:cs typeface="Verdana"/>
            </a:endParaRPr>
          </a:p>
        </p:txBody>
      </p:sp>
      <p:sp>
        <p:nvSpPr>
          <p:cNvPr id="71" name="object 68"/>
          <p:cNvSpPr txBox="1"/>
          <p:nvPr/>
        </p:nvSpPr>
        <p:spPr>
          <a:xfrm>
            <a:off x="3120438" y="2807219"/>
            <a:ext cx="433705"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anal</a:t>
            </a:r>
            <a:r>
              <a:rPr sz="800" dirty="0">
                <a:solidFill>
                  <a:prstClr val="black"/>
                </a:solidFill>
                <a:latin typeface="Verdana"/>
                <a:cs typeface="Verdana"/>
              </a:rPr>
              <a:t>ys</a:t>
            </a:r>
            <a:r>
              <a:rPr sz="800" spc="-5" dirty="0">
                <a:solidFill>
                  <a:prstClr val="black"/>
                </a:solidFill>
                <a:latin typeface="Verdana"/>
                <a:cs typeface="Verdana"/>
              </a:rPr>
              <a:t>i</a:t>
            </a:r>
            <a:r>
              <a:rPr sz="800" dirty="0">
                <a:solidFill>
                  <a:prstClr val="black"/>
                </a:solidFill>
                <a:latin typeface="Verdana"/>
                <a:cs typeface="Verdana"/>
              </a:rPr>
              <a:t>s</a:t>
            </a:r>
            <a:endParaRPr sz="800">
              <a:solidFill>
                <a:prstClr val="black"/>
              </a:solidFill>
              <a:latin typeface="Verdana"/>
              <a:cs typeface="Verdana"/>
            </a:endParaRPr>
          </a:p>
        </p:txBody>
      </p:sp>
      <p:sp>
        <p:nvSpPr>
          <p:cNvPr id="72" name="object 69"/>
          <p:cNvSpPr/>
          <p:nvPr/>
        </p:nvSpPr>
        <p:spPr>
          <a:xfrm>
            <a:off x="2773677" y="2942844"/>
            <a:ext cx="1275577" cy="310895"/>
          </a:xfrm>
          <a:prstGeom prst="rect">
            <a:avLst/>
          </a:prstGeom>
          <a:blipFill>
            <a:blip r:embed="rId25" cstate="print"/>
            <a:stretch>
              <a:fillRect/>
            </a:stretch>
          </a:blipFill>
        </p:spPr>
        <p:txBody>
          <a:bodyPr wrap="square" lIns="0" tIns="0" rIns="0" bIns="0" rtlCol="0"/>
          <a:lstStyle/>
          <a:p>
            <a:pPr>
              <a:defRPr/>
            </a:pPr>
            <a:endParaRPr kumimoji="0" kern="0" smtClean="0">
              <a:solidFill>
                <a:prstClr val="black"/>
              </a:solidFill>
            </a:endParaRPr>
          </a:p>
        </p:txBody>
      </p:sp>
      <p:sp>
        <p:nvSpPr>
          <p:cNvPr id="73" name="object 70"/>
          <p:cNvSpPr/>
          <p:nvPr/>
        </p:nvSpPr>
        <p:spPr>
          <a:xfrm>
            <a:off x="2863593" y="2973323"/>
            <a:ext cx="1162811" cy="338327"/>
          </a:xfrm>
          <a:prstGeom prst="rect">
            <a:avLst/>
          </a:prstGeom>
          <a:blipFill>
            <a:blip r:embed="rId26" cstate="print"/>
            <a:stretch>
              <a:fillRect/>
            </a:stretch>
          </a:blipFill>
        </p:spPr>
        <p:txBody>
          <a:bodyPr wrap="square" lIns="0" tIns="0" rIns="0" bIns="0" rtlCol="0"/>
          <a:lstStyle/>
          <a:p>
            <a:pPr>
              <a:defRPr/>
            </a:pPr>
            <a:endParaRPr kumimoji="0" kern="0" smtClean="0">
              <a:solidFill>
                <a:prstClr val="black"/>
              </a:solidFill>
            </a:endParaRPr>
          </a:p>
        </p:txBody>
      </p:sp>
      <p:sp>
        <p:nvSpPr>
          <p:cNvPr id="74" name="object 71"/>
          <p:cNvSpPr/>
          <p:nvPr/>
        </p:nvSpPr>
        <p:spPr>
          <a:xfrm>
            <a:off x="2698013" y="2866961"/>
            <a:ext cx="1271638"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75" name="object 72"/>
          <p:cNvSpPr txBox="1"/>
          <p:nvPr/>
        </p:nvSpPr>
        <p:spPr>
          <a:xfrm>
            <a:off x="2836346" y="2930366"/>
            <a:ext cx="993140" cy="249554"/>
          </a:xfrm>
          <a:prstGeom prst="rect">
            <a:avLst/>
          </a:prstGeom>
        </p:spPr>
        <p:txBody>
          <a:bodyPr vert="horz" wrap="square" lIns="0" tIns="0" rIns="0" bIns="0" rtlCol="0">
            <a:spAutoFit/>
          </a:bodyPr>
          <a:lstStyle/>
          <a:p>
            <a:pPr marL="12700" marR="5080" indent="1333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2: Co</a:t>
            </a:r>
            <a:r>
              <a:rPr sz="800" spc="-5" dirty="0">
                <a:solidFill>
                  <a:prstClr val="black"/>
                </a:solidFill>
                <a:latin typeface="Verdana"/>
                <a:cs typeface="Verdana"/>
              </a:rPr>
              <a:t>n</a:t>
            </a:r>
            <a:r>
              <a:rPr sz="800" dirty="0">
                <a:solidFill>
                  <a:prstClr val="black"/>
                </a:solidFill>
                <a:latin typeface="Verdana"/>
                <a:cs typeface="Verdana"/>
              </a:rPr>
              <a:t>cord</a:t>
            </a:r>
            <a:r>
              <a:rPr sz="800" spc="-5" dirty="0">
                <a:solidFill>
                  <a:prstClr val="black"/>
                </a:solidFill>
                <a:latin typeface="Verdana"/>
                <a:cs typeface="Verdana"/>
              </a:rPr>
              <a:t>an</a:t>
            </a:r>
            <a:r>
              <a:rPr sz="800" dirty="0">
                <a:solidFill>
                  <a:prstClr val="black"/>
                </a:solidFill>
                <a:latin typeface="Verdana"/>
                <a:cs typeface="Verdana"/>
              </a:rPr>
              <a:t>ce w</a:t>
            </a:r>
            <a:r>
              <a:rPr sz="800" spc="-5" dirty="0">
                <a:solidFill>
                  <a:prstClr val="black"/>
                </a:solidFill>
                <a:latin typeface="Verdana"/>
                <a:cs typeface="Verdana"/>
              </a:rPr>
              <a:t>it</a:t>
            </a:r>
            <a:r>
              <a:rPr sz="800" dirty="0">
                <a:solidFill>
                  <a:prstClr val="black"/>
                </a:solidFill>
                <a:latin typeface="Verdana"/>
                <a:cs typeface="Verdana"/>
              </a:rPr>
              <a:t>h</a:t>
            </a:r>
            <a:r>
              <a:rPr sz="800" spc="10" dirty="0">
                <a:solidFill>
                  <a:prstClr val="black"/>
                </a:solidFill>
                <a:latin typeface="Verdana"/>
                <a:cs typeface="Verdana"/>
              </a:rPr>
              <a:t>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15" dirty="0">
                <a:solidFill>
                  <a:prstClr val="black"/>
                </a:solidFill>
                <a:latin typeface="Verdana"/>
                <a:cs typeface="Verdana"/>
              </a:rPr>
              <a:t> </a:t>
            </a:r>
            <a:r>
              <a:rPr sz="800" dirty="0">
                <a:solidFill>
                  <a:prstClr val="black"/>
                </a:solidFill>
                <a:latin typeface="Verdana"/>
                <a:cs typeface="Verdana"/>
              </a:rPr>
              <a:t>es</a:t>
            </a:r>
            <a:r>
              <a:rPr sz="800" spc="-5" dirty="0">
                <a:solidFill>
                  <a:prstClr val="black"/>
                </a:solidFill>
                <a:latin typeface="Verdana"/>
                <a:cs typeface="Verdana"/>
              </a:rPr>
              <a:t>timat</a:t>
            </a:r>
            <a:r>
              <a:rPr sz="800" dirty="0">
                <a:solidFill>
                  <a:prstClr val="black"/>
                </a:solidFill>
                <a:latin typeface="Verdana"/>
                <a:cs typeface="Verdana"/>
              </a:rPr>
              <a:t>es</a:t>
            </a:r>
            <a:endParaRPr sz="800">
              <a:solidFill>
                <a:prstClr val="black"/>
              </a:solidFill>
              <a:latin typeface="Verdana"/>
              <a:cs typeface="Verdana"/>
            </a:endParaRPr>
          </a:p>
        </p:txBody>
      </p:sp>
      <p:sp>
        <p:nvSpPr>
          <p:cNvPr id="76" name="object 73"/>
          <p:cNvSpPr/>
          <p:nvPr/>
        </p:nvSpPr>
        <p:spPr>
          <a:xfrm>
            <a:off x="2776727" y="3299459"/>
            <a:ext cx="1275585" cy="309364"/>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77" name="object 74"/>
          <p:cNvSpPr/>
          <p:nvPr/>
        </p:nvSpPr>
        <p:spPr>
          <a:xfrm>
            <a:off x="2820923" y="3328415"/>
            <a:ext cx="1222247" cy="338327"/>
          </a:xfrm>
          <a:prstGeom prst="rect">
            <a:avLst/>
          </a:prstGeom>
          <a:blipFill>
            <a:blip r:embed="rId29" cstate="print"/>
            <a:stretch>
              <a:fillRect/>
            </a:stretch>
          </a:blipFill>
        </p:spPr>
        <p:txBody>
          <a:bodyPr wrap="square" lIns="0" tIns="0" rIns="0" bIns="0" rtlCol="0"/>
          <a:lstStyle/>
          <a:p>
            <a:pPr>
              <a:defRPr/>
            </a:pPr>
            <a:endParaRPr kumimoji="0" kern="0" smtClean="0">
              <a:solidFill>
                <a:prstClr val="black"/>
              </a:solidFill>
            </a:endParaRPr>
          </a:p>
        </p:txBody>
      </p:sp>
      <p:sp>
        <p:nvSpPr>
          <p:cNvPr id="78" name="object 75"/>
          <p:cNvSpPr/>
          <p:nvPr/>
        </p:nvSpPr>
        <p:spPr>
          <a:xfrm>
            <a:off x="2700985" y="3222739"/>
            <a:ext cx="1271638" cy="306755"/>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79" name="object 76"/>
          <p:cNvSpPr txBox="1"/>
          <p:nvPr/>
        </p:nvSpPr>
        <p:spPr>
          <a:xfrm>
            <a:off x="2793563" y="3286076"/>
            <a:ext cx="1083945" cy="249554"/>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3: S</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u</a:t>
            </a:r>
            <a:r>
              <a:rPr sz="800" dirty="0">
                <a:solidFill>
                  <a:prstClr val="black"/>
                </a:solidFill>
                <a:latin typeface="Verdana"/>
                <a:cs typeface="Verdana"/>
              </a:rPr>
              <a:t>c</a:t>
            </a:r>
            <a:r>
              <a:rPr sz="800" spc="-5" dirty="0">
                <a:solidFill>
                  <a:prstClr val="black"/>
                </a:solidFill>
                <a:latin typeface="Verdana"/>
                <a:cs typeface="Verdana"/>
              </a:rPr>
              <a:t>tu</a:t>
            </a:r>
            <a:r>
              <a:rPr sz="800" dirty="0">
                <a:solidFill>
                  <a:prstClr val="black"/>
                </a:solidFill>
                <a:latin typeface="Verdana"/>
                <a:cs typeface="Verdana"/>
              </a:rPr>
              <a:t>red</a:t>
            </a:r>
            <a:r>
              <a:rPr sz="800" spc="-15"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PC</a:t>
            </a:r>
            <a:endParaRPr sz="800">
              <a:solidFill>
                <a:prstClr val="black"/>
              </a:solidFill>
              <a:latin typeface="Verdana"/>
              <a:cs typeface="Verdana"/>
            </a:endParaRPr>
          </a:p>
          <a:p>
            <a:pPr marL="208915"/>
            <a:r>
              <a:rPr sz="800" dirty="0">
                <a:solidFill>
                  <a:prstClr val="black"/>
                </a:solidFill>
                <a:latin typeface="Verdana"/>
                <a:cs typeface="Verdana"/>
              </a:rPr>
              <a:t>4</a:t>
            </a:r>
            <a:r>
              <a:rPr sz="800" spc="-5" dirty="0">
                <a:solidFill>
                  <a:prstClr val="black"/>
                </a:solidFill>
                <a:latin typeface="Verdana"/>
                <a:cs typeface="Verdana"/>
              </a:rPr>
              <a:t>.</a:t>
            </a:r>
            <a:r>
              <a:rPr sz="800" dirty="0">
                <a:solidFill>
                  <a:prstClr val="black"/>
                </a:solidFill>
                <a:latin typeface="Verdana"/>
                <a:cs typeface="Verdana"/>
              </a:rPr>
              <a:t>8</a:t>
            </a:r>
            <a:r>
              <a:rPr sz="800" spc="-5" dirty="0">
                <a:solidFill>
                  <a:prstClr val="black"/>
                </a:solidFill>
                <a:latin typeface="Verdana"/>
                <a:cs typeface="Verdana"/>
              </a:rPr>
              <a:t> </a:t>
            </a:r>
            <a:r>
              <a:rPr sz="800" dirty="0">
                <a:solidFill>
                  <a:prstClr val="black"/>
                </a:solidFill>
                <a:latin typeface="Verdana"/>
                <a:cs typeface="Verdana"/>
              </a:rPr>
              <a:t>d</a:t>
            </a:r>
            <a:r>
              <a:rPr sz="800" spc="-5" dirty="0">
                <a:solidFill>
                  <a:prstClr val="black"/>
                </a:solidFill>
                <a:latin typeface="Verdana"/>
                <a:cs typeface="Verdana"/>
              </a:rPr>
              <a:t>ata</a:t>
            </a:r>
            <a:r>
              <a:rPr sz="800" dirty="0">
                <a:solidFill>
                  <a:prstClr val="black"/>
                </a:solidFill>
                <a:latin typeface="Verdana"/>
                <a:cs typeface="Verdana"/>
              </a:rPr>
              <a:t>b</a:t>
            </a:r>
            <a:r>
              <a:rPr sz="800" spc="-5" dirty="0">
                <a:solidFill>
                  <a:prstClr val="black"/>
                </a:solidFill>
                <a:latin typeface="Verdana"/>
                <a:cs typeface="Verdana"/>
              </a:rPr>
              <a:t>a</a:t>
            </a:r>
            <a:r>
              <a:rPr sz="800" dirty="0">
                <a:solidFill>
                  <a:prstClr val="black"/>
                </a:solidFill>
                <a:latin typeface="Verdana"/>
                <a:cs typeface="Verdana"/>
              </a:rPr>
              <a:t>se</a:t>
            </a:r>
            <a:endParaRPr sz="800">
              <a:solidFill>
                <a:prstClr val="black"/>
              </a:solidFill>
              <a:latin typeface="Verdana"/>
              <a:cs typeface="Verdana"/>
            </a:endParaRPr>
          </a:p>
        </p:txBody>
      </p:sp>
      <p:sp>
        <p:nvSpPr>
          <p:cNvPr id="80" name="object 77"/>
          <p:cNvSpPr/>
          <p:nvPr/>
        </p:nvSpPr>
        <p:spPr>
          <a:xfrm>
            <a:off x="2776725" y="3662163"/>
            <a:ext cx="1275587" cy="300227"/>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81" name="object 78"/>
          <p:cNvSpPr/>
          <p:nvPr/>
        </p:nvSpPr>
        <p:spPr>
          <a:xfrm>
            <a:off x="2894075" y="3691128"/>
            <a:ext cx="1075943" cy="338327"/>
          </a:xfrm>
          <a:prstGeom prst="rect">
            <a:avLst/>
          </a:prstGeom>
          <a:blipFill>
            <a:blip r:embed="rId32" cstate="print"/>
            <a:stretch>
              <a:fillRect/>
            </a:stretch>
          </a:blipFill>
        </p:spPr>
        <p:txBody>
          <a:bodyPr wrap="square" lIns="0" tIns="0" rIns="0" bIns="0" rtlCol="0"/>
          <a:lstStyle/>
          <a:p>
            <a:pPr>
              <a:defRPr/>
            </a:pPr>
            <a:endParaRPr kumimoji="0" kern="0" smtClean="0">
              <a:solidFill>
                <a:prstClr val="black"/>
              </a:solidFill>
            </a:endParaRPr>
          </a:p>
        </p:txBody>
      </p:sp>
      <p:sp>
        <p:nvSpPr>
          <p:cNvPr id="82" name="object 79"/>
          <p:cNvSpPr/>
          <p:nvPr/>
        </p:nvSpPr>
        <p:spPr>
          <a:xfrm>
            <a:off x="2700985" y="3585514"/>
            <a:ext cx="1271638" cy="298348"/>
          </a:xfrm>
          <a:prstGeom prst="rect">
            <a:avLst/>
          </a:prstGeom>
          <a:blipFill>
            <a:blip r:embed="rId33" cstate="print"/>
            <a:stretch>
              <a:fillRect/>
            </a:stretch>
          </a:blipFill>
        </p:spPr>
        <p:txBody>
          <a:bodyPr wrap="square" lIns="0" tIns="0" rIns="0" bIns="0" rtlCol="0"/>
          <a:lstStyle/>
          <a:p>
            <a:pPr>
              <a:defRPr/>
            </a:pPr>
            <a:endParaRPr kumimoji="0" kern="0" smtClean="0">
              <a:solidFill>
                <a:prstClr val="black"/>
              </a:solidFill>
            </a:endParaRPr>
          </a:p>
        </p:txBody>
      </p:sp>
      <p:sp>
        <p:nvSpPr>
          <p:cNvPr id="83" name="object 80"/>
          <p:cNvSpPr txBox="1"/>
          <p:nvPr/>
        </p:nvSpPr>
        <p:spPr>
          <a:xfrm>
            <a:off x="2866728" y="3648467"/>
            <a:ext cx="939165" cy="249554"/>
          </a:xfrm>
          <a:prstGeom prst="rect">
            <a:avLst/>
          </a:prstGeom>
        </p:spPr>
        <p:txBody>
          <a:bodyPr vert="horz" wrap="square" lIns="0" tIns="0" rIns="0" bIns="0" rtlCol="0">
            <a:spAutoFit/>
          </a:bodyPr>
          <a:lstStyle/>
          <a:p>
            <a:pPr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4: SD</a:t>
            </a:r>
            <a:endParaRPr sz="800">
              <a:solidFill>
                <a:prstClr val="black"/>
              </a:solidFill>
              <a:latin typeface="Verdana"/>
              <a:cs typeface="Verdana"/>
            </a:endParaRPr>
          </a:p>
          <a:p>
            <a:pPr algn="ctr"/>
            <a:r>
              <a:rPr sz="800" dirty="0">
                <a:solidFill>
                  <a:prstClr val="black"/>
                </a:solidFill>
                <a:latin typeface="Verdana"/>
                <a:cs typeface="Verdana"/>
              </a:rPr>
              <a:t>reco</a:t>
            </a:r>
            <a:r>
              <a:rPr sz="800" spc="-5" dirty="0">
                <a:solidFill>
                  <a:prstClr val="black"/>
                </a:solidFill>
                <a:latin typeface="Verdana"/>
                <a:cs typeface="Verdana"/>
              </a:rPr>
              <a:t>mm</a:t>
            </a:r>
            <a:r>
              <a:rPr sz="800" spc="-15" dirty="0">
                <a:solidFill>
                  <a:prstClr val="black"/>
                </a:solidFill>
                <a:latin typeface="Verdana"/>
                <a:cs typeface="Verdana"/>
              </a:rPr>
              <a:t>e</a:t>
            </a:r>
            <a:r>
              <a:rPr sz="800" spc="-5" dirty="0">
                <a:solidFill>
                  <a:prstClr val="black"/>
                </a:solidFill>
                <a:latin typeface="Verdana"/>
                <a:cs typeface="Verdana"/>
              </a:rPr>
              <a:t>n</a:t>
            </a:r>
            <a:r>
              <a:rPr sz="800" dirty="0">
                <a:solidFill>
                  <a:prstClr val="black"/>
                </a:solidFill>
                <a:latin typeface="Verdana"/>
                <a:cs typeface="Verdana"/>
              </a:rPr>
              <a:t>d</a:t>
            </a:r>
            <a:r>
              <a:rPr sz="800" spc="-5" dirty="0">
                <a:solidFill>
                  <a:prstClr val="black"/>
                </a:solidFill>
                <a:latin typeface="Verdana"/>
                <a:cs typeface="Verdana"/>
              </a:rPr>
              <a:t>ati</a:t>
            </a:r>
            <a:r>
              <a:rPr sz="800" dirty="0">
                <a:solidFill>
                  <a:prstClr val="black"/>
                </a:solidFill>
                <a:latin typeface="Verdana"/>
                <a:cs typeface="Verdana"/>
              </a:rPr>
              <a:t>o</a:t>
            </a:r>
            <a:r>
              <a:rPr sz="800" spc="-5" dirty="0">
                <a:solidFill>
                  <a:prstClr val="black"/>
                </a:solidFill>
                <a:latin typeface="Verdana"/>
                <a:cs typeface="Verdana"/>
              </a:rPr>
              <a:t>ns</a:t>
            </a:r>
            <a:endParaRPr sz="800">
              <a:solidFill>
                <a:prstClr val="black"/>
              </a:solidFill>
              <a:latin typeface="Verdana"/>
              <a:cs typeface="Verdana"/>
            </a:endParaRPr>
          </a:p>
        </p:txBody>
      </p:sp>
      <p:sp>
        <p:nvSpPr>
          <p:cNvPr id="84" name="object 81"/>
          <p:cNvSpPr/>
          <p:nvPr/>
        </p:nvSpPr>
        <p:spPr>
          <a:xfrm>
            <a:off x="2779776" y="4026420"/>
            <a:ext cx="1274063" cy="304787"/>
          </a:xfrm>
          <a:prstGeom prst="rect">
            <a:avLst/>
          </a:prstGeom>
          <a:blipFill>
            <a:blip r:embed="rId34" cstate="print"/>
            <a:stretch>
              <a:fillRect/>
            </a:stretch>
          </a:blipFill>
        </p:spPr>
        <p:txBody>
          <a:bodyPr wrap="square" lIns="0" tIns="0" rIns="0" bIns="0" rtlCol="0"/>
          <a:lstStyle/>
          <a:p>
            <a:pPr>
              <a:defRPr/>
            </a:pPr>
            <a:endParaRPr kumimoji="0" kern="0" smtClean="0">
              <a:solidFill>
                <a:prstClr val="black"/>
              </a:solidFill>
            </a:endParaRPr>
          </a:p>
        </p:txBody>
      </p:sp>
      <p:sp>
        <p:nvSpPr>
          <p:cNvPr id="85" name="object 82"/>
          <p:cNvSpPr/>
          <p:nvPr/>
        </p:nvSpPr>
        <p:spPr>
          <a:xfrm>
            <a:off x="2830066" y="4044696"/>
            <a:ext cx="1208531" cy="338327"/>
          </a:xfrm>
          <a:prstGeom prst="rect">
            <a:avLst/>
          </a:prstGeom>
          <a:blipFill>
            <a:blip r:embed="rId35" cstate="print"/>
            <a:stretch>
              <a:fillRect/>
            </a:stretch>
          </a:blipFill>
        </p:spPr>
        <p:txBody>
          <a:bodyPr wrap="square" lIns="0" tIns="0" rIns="0" bIns="0" rtlCol="0"/>
          <a:lstStyle/>
          <a:p>
            <a:pPr>
              <a:defRPr/>
            </a:pPr>
            <a:endParaRPr kumimoji="0" kern="0" smtClean="0">
              <a:solidFill>
                <a:prstClr val="black"/>
              </a:solidFill>
            </a:endParaRPr>
          </a:p>
        </p:txBody>
      </p:sp>
      <p:sp>
        <p:nvSpPr>
          <p:cNvPr id="86" name="object 83"/>
          <p:cNvSpPr/>
          <p:nvPr/>
        </p:nvSpPr>
        <p:spPr>
          <a:xfrm>
            <a:off x="2703957" y="3949700"/>
            <a:ext cx="1270152" cy="3025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87" name="object 84"/>
          <p:cNvSpPr txBox="1"/>
          <p:nvPr/>
        </p:nvSpPr>
        <p:spPr>
          <a:xfrm>
            <a:off x="2801958" y="4003122"/>
            <a:ext cx="1072515" cy="249554"/>
          </a:xfrm>
          <a:prstGeom prst="rect">
            <a:avLst/>
          </a:prstGeom>
        </p:spPr>
        <p:txBody>
          <a:bodyPr vert="horz" wrap="square" lIns="0" tIns="0" rIns="0" bIns="0" rtlCol="0">
            <a:spAutoFit/>
          </a:bodyPr>
          <a:lstStyle/>
          <a:p>
            <a:pPr marL="12700" marR="5080" indent="5270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5: Be</a:t>
            </a:r>
            <a:r>
              <a:rPr sz="800" spc="-5" dirty="0">
                <a:solidFill>
                  <a:prstClr val="black"/>
                </a:solidFill>
                <a:latin typeface="Verdana"/>
                <a:cs typeface="Verdana"/>
              </a:rPr>
              <a:t>tt</a:t>
            </a:r>
            <a:r>
              <a:rPr sz="800" dirty="0">
                <a:solidFill>
                  <a:prstClr val="black"/>
                </a:solidFill>
                <a:latin typeface="Verdana"/>
                <a:cs typeface="Verdana"/>
              </a:rPr>
              <a:t>er</a:t>
            </a:r>
            <a:r>
              <a:rPr sz="800" spc="-15" dirty="0">
                <a:solidFill>
                  <a:prstClr val="black"/>
                </a:solidFill>
                <a:latin typeface="Verdana"/>
                <a:cs typeface="Verdana"/>
              </a:rPr>
              <a:t> </a:t>
            </a:r>
            <a:r>
              <a:rPr sz="800" spc="-5" dirty="0">
                <a:solidFill>
                  <a:prstClr val="black"/>
                </a:solidFill>
                <a:latin typeface="Verdana"/>
                <a:cs typeface="Verdana"/>
              </a:rPr>
              <a:t>u</a:t>
            </a:r>
            <a:r>
              <a:rPr sz="800" dirty="0">
                <a:solidFill>
                  <a:prstClr val="black"/>
                </a:solidFill>
                <a:latin typeface="Verdana"/>
                <a:cs typeface="Verdana"/>
              </a:rPr>
              <a:t>se</a:t>
            </a:r>
            <a:r>
              <a:rPr sz="800" spc="5" dirty="0">
                <a:solidFill>
                  <a:prstClr val="black"/>
                </a:solidFill>
                <a:latin typeface="Verdana"/>
                <a:cs typeface="Verdana"/>
              </a:rPr>
              <a:t> </a:t>
            </a:r>
            <a:r>
              <a:rPr sz="800" dirty="0">
                <a:solidFill>
                  <a:prstClr val="black"/>
                </a:solidFill>
                <a:latin typeface="Verdana"/>
                <a:cs typeface="Verdana"/>
              </a:rPr>
              <a:t>of ex</a:t>
            </a:r>
            <a:r>
              <a:rPr sz="800" spc="-5" dirty="0">
                <a:solidFill>
                  <a:prstClr val="black"/>
                </a:solidFill>
                <a:latin typeface="Verdana"/>
                <a:cs typeface="Verdana"/>
              </a:rPr>
              <a:t>i</a:t>
            </a:r>
            <a:r>
              <a:rPr sz="800" dirty="0">
                <a:solidFill>
                  <a:prstClr val="black"/>
                </a:solidFill>
                <a:latin typeface="Verdana"/>
                <a:cs typeface="Verdana"/>
              </a:rPr>
              <a:t>s</a:t>
            </a:r>
            <a:r>
              <a:rPr sz="800" spc="-5" dirty="0">
                <a:solidFill>
                  <a:prstClr val="black"/>
                </a:solidFill>
                <a:latin typeface="Verdana"/>
                <a:cs typeface="Verdana"/>
              </a:rPr>
              <a:t>tin</a:t>
            </a:r>
            <a:r>
              <a:rPr sz="800" dirty="0">
                <a:solidFill>
                  <a:prstClr val="black"/>
                </a:solidFill>
                <a:latin typeface="Verdana"/>
                <a:cs typeface="Verdana"/>
              </a:rPr>
              <a:t>g</a:t>
            </a:r>
            <a:r>
              <a:rPr sz="800" spc="5" dirty="0">
                <a:solidFill>
                  <a:prstClr val="black"/>
                </a:solidFill>
                <a:latin typeface="Verdana"/>
                <a:cs typeface="Verdana"/>
              </a:rPr>
              <a:t> </a:t>
            </a:r>
            <a:r>
              <a:rPr sz="800" spc="-5" dirty="0">
                <a:solidFill>
                  <a:prstClr val="black"/>
                </a:solidFill>
                <a:latin typeface="Verdana"/>
                <a:cs typeface="Verdana"/>
              </a:rPr>
              <a:t>t</a:t>
            </a:r>
            <a:r>
              <a:rPr sz="800" dirty="0">
                <a:solidFill>
                  <a:prstClr val="black"/>
                </a:solidFill>
                <a:latin typeface="Verdana"/>
                <a:cs typeface="Verdana"/>
              </a:rPr>
              <a:t>er</a:t>
            </a:r>
            <a:r>
              <a:rPr sz="800" spc="-5" dirty="0">
                <a:solidFill>
                  <a:prstClr val="black"/>
                </a:solidFill>
                <a:latin typeface="Verdana"/>
                <a:cs typeface="Verdana"/>
              </a:rPr>
              <a:t>min</a:t>
            </a:r>
            <a:r>
              <a:rPr sz="800" dirty="0">
                <a:solidFill>
                  <a:prstClr val="black"/>
                </a:solidFill>
                <a:latin typeface="Verdana"/>
                <a:cs typeface="Verdana"/>
              </a:rPr>
              <a:t>o</a:t>
            </a:r>
            <a:r>
              <a:rPr sz="800" spc="-5" dirty="0">
                <a:solidFill>
                  <a:prstClr val="black"/>
                </a:solidFill>
                <a:latin typeface="Verdana"/>
                <a:cs typeface="Verdana"/>
              </a:rPr>
              <a:t>l</a:t>
            </a:r>
            <a:r>
              <a:rPr sz="800" dirty="0">
                <a:solidFill>
                  <a:prstClr val="black"/>
                </a:solidFill>
                <a:latin typeface="Verdana"/>
                <a:cs typeface="Verdana"/>
              </a:rPr>
              <a:t>ogy</a:t>
            </a:r>
          </a:p>
        </p:txBody>
      </p:sp>
      <p:sp>
        <p:nvSpPr>
          <p:cNvPr id="88" name="object 85"/>
          <p:cNvSpPr/>
          <p:nvPr/>
        </p:nvSpPr>
        <p:spPr>
          <a:xfrm>
            <a:off x="2778251" y="4375403"/>
            <a:ext cx="1274051" cy="213359"/>
          </a:xfrm>
          <a:prstGeom prst="rect">
            <a:avLst/>
          </a:prstGeom>
          <a:blipFill>
            <a:blip r:embed="rId36" cstate="print"/>
            <a:stretch>
              <a:fillRect/>
            </a:stretch>
          </a:blipFill>
        </p:spPr>
        <p:txBody>
          <a:bodyPr wrap="square" lIns="0" tIns="0" rIns="0" bIns="0" rtlCol="0"/>
          <a:lstStyle/>
          <a:p>
            <a:pPr>
              <a:defRPr/>
            </a:pPr>
            <a:endParaRPr kumimoji="0" kern="0" smtClean="0">
              <a:solidFill>
                <a:prstClr val="black"/>
              </a:solidFill>
            </a:endParaRPr>
          </a:p>
        </p:txBody>
      </p:sp>
      <p:sp>
        <p:nvSpPr>
          <p:cNvPr id="89" name="object 86"/>
          <p:cNvSpPr/>
          <p:nvPr/>
        </p:nvSpPr>
        <p:spPr>
          <a:xfrm>
            <a:off x="2857500" y="4399787"/>
            <a:ext cx="1187183" cy="216407"/>
          </a:xfrm>
          <a:prstGeom prst="rect">
            <a:avLst/>
          </a:prstGeom>
          <a:blipFill>
            <a:blip r:embed="rId37" cstate="print"/>
            <a:stretch>
              <a:fillRect/>
            </a:stretch>
          </a:blipFill>
        </p:spPr>
        <p:txBody>
          <a:bodyPr wrap="square" lIns="0" tIns="0" rIns="0" bIns="0" rtlCol="0"/>
          <a:lstStyle/>
          <a:p>
            <a:pPr>
              <a:defRPr/>
            </a:pPr>
            <a:endParaRPr kumimoji="0" kern="0" smtClean="0">
              <a:solidFill>
                <a:prstClr val="black"/>
              </a:solidFill>
            </a:endParaRPr>
          </a:p>
        </p:txBody>
      </p:sp>
      <p:sp>
        <p:nvSpPr>
          <p:cNvPr id="90" name="object 87"/>
          <p:cNvSpPr/>
          <p:nvPr/>
        </p:nvSpPr>
        <p:spPr>
          <a:xfrm>
            <a:off x="2702471" y="4298467"/>
            <a:ext cx="1270152" cy="211505"/>
          </a:xfrm>
          <a:prstGeom prst="rect">
            <a:avLst/>
          </a:prstGeom>
          <a:blipFill>
            <a:blip r:embed="rId38" cstate="print"/>
            <a:stretch>
              <a:fillRect/>
            </a:stretch>
          </a:blipFill>
        </p:spPr>
        <p:txBody>
          <a:bodyPr wrap="square" lIns="0" tIns="0" rIns="0" bIns="0" rtlCol="0"/>
          <a:lstStyle/>
          <a:p>
            <a:pPr>
              <a:defRPr/>
            </a:pPr>
            <a:endParaRPr kumimoji="0" kern="0" smtClean="0">
              <a:solidFill>
                <a:prstClr val="black"/>
              </a:solidFill>
            </a:endParaRPr>
          </a:p>
        </p:txBody>
      </p:sp>
      <p:sp>
        <p:nvSpPr>
          <p:cNvPr id="91" name="object 88"/>
          <p:cNvSpPr txBox="1"/>
          <p:nvPr/>
        </p:nvSpPr>
        <p:spPr>
          <a:xfrm>
            <a:off x="2829389" y="4357400"/>
            <a:ext cx="101409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6: ADR</a:t>
            </a:r>
            <a:r>
              <a:rPr sz="800" spc="-5" dirty="0">
                <a:solidFill>
                  <a:prstClr val="black"/>
                </a:solidFill>
                <a:latin typeface="Verdana"/>
                <a:cs typeface="Verdana"/>
              </a:rPr>
              <a:t> </a:t>
            </a:r>
            <a:r>
              <a:rPr sz="800" dirty="0">
                <a:solidFill>
                  <a:prstClr val="black"/>
                </a:solidFill>
                <a:latin typeface="Verdana"/>
                <a:cs typeface="Verdana"/>
              </a:rPr>
              <a:t>gro</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92" name="object 89"/>
          <p:cNvSpPr/>
          <p:nvPr/>
        </p:nvSpPr>
        <p:spPr>
          <a:xfrm>
            <a:off x="2779775" y="4637523"/>
            <a:ext cx="1274063" cy="312419"/>
          </a:xfrm>
          <a:prstGeom prst="rect">
            <a:avLst/>
          </a:prstGeom>
          <a:blipFill>
            <a:blip r:embed="rId39" cstate="print"/>
            <a:stretch>
              <a:fillRect/>
            </a:stretch>
          </a:blipFill>
        </p:spPr>
        <p:txBody>
          <a:bodyPr wrap="square" lIns="0" tIns="0" rIns="0" bIns="0" rtlCol="0"/>
          <a:lstStyle/>
          <a:p>
            <a:pPr>
              <a:defRPr/>
            </a:pPr>
            <a:endParaRPr kumimoji="0" kern="0" smtClean="0">
              <a:solidFill>
                <a:prstClr val="black"/>
              </a:solidFill>
            </a:endParaRPr>
          </a:p>
        </p:txBody>
      </p:sp>
      <p:sp>
        <p:nvSpPr>
          <p:cNvPr id="93" name="object 90"/>
          <p:cNvSpPr/>
          <p:nvPr/>
        </p:nvSpPr>
        <p:spPr>
          <a:xfrm>
            <a:off x="2886455" y="4668011"/>
            <a:ext cx="1094231" cy="338327"/>
          </a:xfrm>
          <a:prstGeom prst="rect">
            <a:avLst/>
          </a:prstGeom>
          <a:blipFill>
            <a:blip r:embed="rId40" cstate="print"/>
            <a:stretch>
              <a:fillRect/>
            </a:stretch>
          </a:blipFill>
        </p:spPr>
        <p:txBody>
          <a:bodyPr wrap="square" lIns="0" tIns="0" rIns="0" bIns="0" rtlCol="0"/>
          <a:lstStyle/>
          <a:p>
            <a:pPr>
              <a:defRPr/>
            </a:pPr>
            <a:endParaRPr kumimoji="0" kern="0" smtClean="0">
              <a:solidFill>
                <a:prstClr val="black"/>
              </a:solidFill>
            </a:endParaRPr>
          </a:p>
        </p:txBody>
      </p:sp>
      <p:sp>
        <p:nvSpPr>
          <p:cNvPr id="94" name="object 91"/>
          <p:cNvSpPr/>
          <p:nvPr/>
        </p:nvSpPr>
        <p:spPr>
          <a:xfrm>
            <a:off x="2703957" y="4561801"/>
            <a:ext cx="1270152"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95" name="object 92"/>
          <p:cNvSpPr txBox="1"/>
          <p:nvPr/>
        </p:nvSpPr>
        <p:spPr>
          <a:xfrm>
            <a:off x="2858274" y="4625205"/>
            <a:ext cx="958850" cy="249554"/>
          </a:xfrm>
          <a:prstGeom prst="rect">
            <a:avLst/>
          </a:prstGeom>
        </p:spPr>
        <p:txBody>
          <a:bodyPr vert="horz" wrap="square" lIns="0" tIns="0" rIns="0" bIns="0" rtlCol="0">
            <a:spAutoFit/>
          </a:bodyPr>
          <a:lstStyle/>
          <a:p>
            <a:pPr marL="172085" marR="5080" indent="-16002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7: O</a:t>
            </a:r>
            <a:r>
              <a:rPr sz="800" spc="-5" dirty="0">
                <a:solidFill>
                  <a:prstClr val="black"/>
                </a:solidFill>
                <a:latin typeface="Verdana"/>
                <a:cs typeface="Verdana"/>
              </a:rPr>
              <a:t>th</a:t>
            </a:r>
            <a:r>
              <a:rPr sz="800" dirty="0">
                <a:solidFill>
                  <a:prstClr val="black"/>
                </a:solidFill>
                <a:latin typeface="Verdana"/>
                <a:cs typeface="Verdana"/>
              </a:rPr>
              <a:t>er</a:t>
            </a:r>
            <a:r>
              <a:rPr sz="800" spc="-5" dirty="0">
                <a:solidFill>
                  <a:prstClr val="black"/>
                </a:solidFill>
                <a:latin typeface="Verdana"/>
                <a:cs typeface="Verdana"/>
              </a:rPr>
              <a:t> in</a:t>
            </a:r>
            <a:r>
              <a:rPr sz="800" spc="5" dirty="0">
                <a:solidFill>
                  <a:prstClr val="black"/>
                </a:solidFill>
                <a:latin typeface="Verdana"/>
                <a:cs typeface="Verdana"/>
              </a:rPr>
              <a:t>f</a:t>
            </a:r>
            <a:r>
              <a:rPr sz="800" dirty="0">
                <a:solidFill>
                  <a:prstClr val="black"/>
                </a:solidFill>
                <a:latin typeface="Verdana"/>
                <a:cs typeface="Verdana"/>
              </a:rPr>
              <a:t>o</a:t>
            </a:r>
            <a:r>
              <a:rPr sz="800" spc="20" dirty="0">
                <a:solidFill>
                  <a:prstClr val="black"/>
                </a:solidFill>
                <a:latin typeface="Verdana"/>
                <a:cs typeface="Verdana"/>
              </a:rPr>
              <a:t> </a:t>
            </a:r>
            <a:r>
              <a:rPr sz="800" spc="-5" dirty="0">
                <a:solidFill>
                  <a:prstClr val="black"/>
                </a:solidFill>
                <a:latin typeface="Verdana"/>
                <a:cs typeface="Verdana"/>
              </a:rPr>
              <a:t>to </a:t>
            </a:r>
            <a:r>
              <a:rPr sz="800" dirty="0">
                <a:solidFill>
                  <a:prstClr val="black"/>
                </a:solidFill>
                <a:latin typeface="Verdana"/>
                <a:cs typeface="Verdana"/>
              </a:rPr>
              <a:t>e</a:t>
            </a:r>
            <a:r>
              <a:rPr sz="800" spc="-5" dirty="0">
                <a:solidFill>
                  <a:prstClr val="black"/>
                </a:solidFill>
                <a:latin typeface="Verdana"/>
                <a:cs typeface="Verdana"/>
              </a:rPr>
              <a:t>nhan</a:t>
            </a:r>
            <a:r>
              <a:rPr sz="800" dirty="0">
                <a:solidFill>
                  <a:prstClr val="black"/>
                </a:solidFill>
                <a:latin typeface="Verdana"/>
                <a:cs typeface="Verdana"/>
              </a:rPr>
              <a:t>ce</a:t>
            </a:r>
            <a:r>
              <a:rPr sz="800" spc="5" dirty="0">
                <a:solidFill>
                  <a:prstClr val="black"/>
                </a:solidFill>
                <a:latin typeface="Verdana"/>
                <a:cs typeface="Verdana"/>
              </a:rPr>
              <a:t> </a:t>
            </a:r>
            <a:r>
              <a:rPr sz="800" dirty="0">
                <a:solidFill>
                  <a:prstClr val="black"/>
                </a:solidFill>
                <a:latin typeface="Verdana"/>
                <a:cs typeface="Verdana"/>
              </a:rPr>
              <a:t>SD</a:t>
            </a:r>
            <a:endParaRPr sz="800">
              <a:solidFill>
                <a:prstClr val="black"/>
              </a:solidFill>
              <a:latin typeface="Verdana"/>
              <a:cs typeface="Verdana"/>
            </a:endParaRPr>
          </a:p>
        </p:txBody>
      </p:sp>
      <p:sp>
        <p:nvSpPr>
          <p:cNvPr id="96" name="object 93"/>
          <p:cNvSpPr/>
          <p:nvPr/>
        </p:nvSpPr>
        <p:spPr>
          <a:xfrm>
            <a:off x="2779775" y="5001767"/>
            <a:ext cx="1274063" cy="304799"/>
          </a:xfrm>
          <a:prstGeom prst="rect">
            <a:avLst/>
          </a:prstGeom>
          <a:blipFill>
            <a:blip r:embed="rId41" cstate="print"/>
            <a:stretch>
              <a:fillRect/>
            </a:stretch>
          </a:blipFill>
        </p:spPr>
        <p:txBody>
          <a:bodyPr wrap="square" lIns="0" tIns="0" rIns="0" bIns="0" rtlCol="0"/>
          <a:lstStyle/>
          <a:p>
            <a:pPr>
              <a:defRPr/>
            </a:pPr>
            <a:endParaRPr kumimoji="0" kern="0" smtClean="0">
              <a:solidFill>
                <a:prstClr val="black"/>
              </a:solidFill>
            </a:endParaRPr>
          </a:p>
        </p:txBody>
      </p:sp>
      <p:sp>
        <p:nvSpPr>
          <p:cNvPr id="97" name="object 94"/>
          <p:cNvSpPr/>
          <p:nvPr/>
        </p:nvSpPr>
        <p:spPr>
          <a:xfrm>
            <a:off x="2827017" y="5030723"/>
            <a:ext cx="1214627" cy="338327"/>
          </a:xfrm>
          <a:prstGeom prst="rect">
            <a:avLst/>
          </a:prstGeom>
          <a:blipFill>
            <a:blip r:embed="rId42" cstate="print"/>
            <a:stretch>
              <a:fillRect/>
            </a:stretch>
          </a:blipFill>
        </p:spPr>
        <p:txBody>
          <a:bodyPr wrap="square" lIns="0" tIns="0" rIns="0" bIns="0" rtlCol="0"/>
          <a:lstStyle/>
          <a:p>
            <a:pPr>
              <a:defRPr/>
            </a:pPr>
            <a:endParaRPr kumimoji="0" kern="0" smtClean="0">
              <a:solidFill>
                <a:prstClr val="black"/>
              </a:solidFill>
            </a:endParaRPr>
          </a:p>
        </p:txBody>
      </p:sp>
      <p:sp>
        <p:nvSpPr>
          <p:cNvPr id="98" name="object 95"/>
          <p:cNvSpPr/>
          <p:nvPr/>
        </p:nvSpPr>
        <p:spPr>
          <a:xfrm>
            <a:off x="2703957" y="4925986"/>
            <a:ext cx="1270152" cy="301155"/>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99" name="object 96"/>
          <p:cNvSpPr txBox="1"/>
          <p:nvPr/>
        </p:nvSpPr>
        <p:spPr>
          <a:xfrm>
            <a:off x="2798870" y="4989061"/>
            <a:ext cx="1077595" cy="249554"/>
          </a:xfrm>
          <a:prstGeom prst="rect">
            <a:avLst/>
          </a:prstGeom>
        </p:spPr>
        <p:txBody>
          <a:bodyPr vert="horz" wrap="square" lIns="0" tIns="0" rIns="0" bIns="0" rtlCol="0">
            <a:spAutoFit/>
          </a:bodyPr>
          <a:lstStyle/>
          <a:p>
            <a:pPr marL="253365" marR="5080" indent="-2413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8: S</a:t>
            </a:r>
            <a:r>
              <a:rPr sz="800" spc="-5" dirty="0">
                <a:solidFill>
                  <a:prstClr val="black"/>
                </a:solidFill>
                <a:latin typeface="Verdana"/>
                <a:cs typeface="Verdana"/>
              </a:rPr>
              <a:t>u</a:t>
            </a:r>
            <a:r>
              <a:rPr sz="800" dirty="0">
                <a:solidFill>
                  <a:prstClr val="black"/>
                </a:solidFill>
                <a:latin typeface="Verdana"/>
                <a:cs typeface="Verdana"/>
              </a:rPr>
              <a:t>bgro</a:t>
            </a:r>
            <a:r>
              <a:rPr sz="800" spc="-5" dirty="0">
                <a:solidFill>
                  <a:prstClr val="black"/>
                </a:solidFill>
                <a:latin typeface="Verdana"/>
                <a:cs typeface="Verdana"/>
              </a:rPr>
              <a:t>u</a:t>
            </a:r>
            <a:r>
              <a:rPr sz="800" dirty="0">
                <a:solidFill>
                  <a:prstClr val="black"/>
                </a:solidFill>
                <a:latin typeface="Verdana"/>
                <a:cs typeface="Verdana"/>
              </a:rPr>
              <a:t>ps</a:t>
            </a:r>
            <a:r>
              <a:rPr sz="800" spc="-5" dirty="0">
                <a:solidFill>
                  <a:prstClr val="black"/>
                </a:solidFill>
                <a:latin typeface="Verdana"/>
                <a:cs typeface="Verdana"/>
              </a:rPr>
              <a:t> and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5" dirty="0">
                <a:solidFill>
                  <a:prstClr val="black"/>
                </a:solidFill>
                <a:latin typeface="Verdana"/>
                <a:cs typeface="Verdana"/>
              </a:rPr>
              <a:t> </a:t>
            </a:r>
            <a:r>
              <a:rPr sz="800" spc="5" dirty="0">
                <a:solidFill>
                  <a:prstClr val="black"/>
                </a:solidFill>
                <a:latin typeface="Verdana"/>
                <a:cs typeface="Verdana"/>
              </a:rPr>
              <a:t>f</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a:t>
            </a:r>
            <a:r>
              <a:rPr sz="800" dirty="0">
                <a:solidFill>
                  <a:prstClr val="black"/>
                </a:solidFill>
                <a:latin typeface="Verdana"/>
                <a:cs typeface="Verdana"/>
              </a:rPr>
              <a:t>ors</a:t>
            </a:r>
            <a:endParaRPr sz="800">
              <a:solidFill>
                <a:prstClr val="black"/>
              </a:solidFill>
              <a:latin typeface="Verdana"/>
              <a:cs typeface="Verdana"/>
            </a:endParaRPr>
          </a:p>
        </p:txBody>
      </p:sp>
      <p:sp>
        <p:nvSpPr>
          <p:cNvPr id="100" name="object 97"/>
          <p:cNvSpPr/>
          <p:nvPr/>
        </p:nvSpPr>
        <p:spPr>
          <a:xfrm>
            <a:off x="2778251" y="5344667"/>
            <a:ext cx="1274051" cy="304799"/>
          </a:xfrm>
          <a:prstGeom prst="rect">
            <a:avLst/>
          </a:prstGeom>
          <a:blipFill>
            <a:blip r:embed="rId44" cstate="print"/>
            <a:stretch>
              <a:fillRect/>
            </a:stretch>
          </a:blipFill>
        </p:spPr>
        <p:txBody>
          <a:bodyPr wrap="square" lIns="0" tIns="0" rIns="0" bIns="0" rtlCol="0"/>
          <a:lstStyle/>
          <a:p>
            <a:pPr>
              <a:defRPr/>
            </a:pPr>
            <a:endParaRPr kumimoji="0" kern="0" smtClean="0">
              <a:solidFill>
                <a:prstClr val="black"/>
              </a:solidFill>
            </a:endParaRPr>
          </a:p>
        </p:txBody>
      </p:sp>
      <p:sp>
        <p:nvSpPr>
          <p:cNvPr id="101" name="object 98"/>
          <p:cNvSpPr/>
          <p:nvPr/>
        </p:nvSpPr>
        <p:spPr>
          <a:xfrm>
            <a:off x="2811777" y="5362955"/>
            <a:ext cx="1245107" cy="338327"/>
          </a:xfrm>
          <a:prstGeom prst="rect">
            <a:avLst/>
          </a:prstGeom>
          <a:blipFill>
            <a:blip r:embed="rId45" cstate="print"/>
            <a:stretch>
              <a:fillRect/>
            </a:stretch>
          </a:blipFill>
        </p:spPr>
        <p:txBody>
          <a:bodyPr wrap="square" lIns="0" tIns="0" rIns="0" bIns="0" rtlCol="0"/>
          <a:lstStyle/>
          <a:p>
            <a:pPr>
              <a:defRPr/>
            </a:pPr>
            <a:endParaRPr kumimoji="0" kern="0" smtClean="0">
              <a:solidFill>
                <a:prstClr val="black"/>
              </a:solidFill>
            </a:endParaRPr>
          </a:p>
        </p:txBody>
      </p:sp>
      <p:sp>
        <p:nvSpPr>
          <p:cNvPr id="102" name="object 99"/>
          <p:cNvSpPr/>
          <p:nvPr/>
        </p:nvSpPr>
        <p:spPr>
          <a:xfrm>
            <a:off x="2702471" y="5267756"/>
            <a:ext cx="1270152" cy="302552"/>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103" name="object 100"/>
          <p:cNvSpPr txBox="1"/>
          <p:nvPr/>
        </p:nvSpPr>
        <p:spPr>
          <a:xfrm>
            <a:off x="2783669" y="5321175"/>
            <a:ext cx="1106805" cy="249554"/>
          </a:xfrm>
          <a:prstGeom prst="rect">
            <a:avLst/>
          </a:prstGeom>
        </p:spPr>
        <p:txBody>
          <a:bodyPr vert="horz" wrap="square" lIns="0" tIns="0" rIns="0" bIns="0" rtlCol="0">
            <a:spAutoFit/>
          </a:bodyPr>
          <a:lstStyle/>
          <a:p>
            <a:pPr marL="426720" marR="5080" indent="-41465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9: SD</a:t>
            </a:r>
            <a:r>
              <a:rPr sz="800" spc="-5" dirty="0">
                <a:solidFill>
                  <a:prstClr val="black"/>
                </a:solidFill>
                <a:latin typeface="Verdana"/>
                <a:cs typeface="Verdana"/>
              </a:rPr>
              <a:t> </a:t>
            </a:r>
            <a:r>
              <a:rPr sz="800" spc="5" dirty="0">
                <a:solidFill>
                  <a:prstClr val="black"/>
                </a:solidFill>
                <a:latin typeface="Verdana"/>
                <a:cs typeface="Verdana"/>
              </a:rPr>
              <a:t>f</a:t>
            </a:r>
            <a:r>
              <a:rPr sz="800" dirty="0">
                <a:solidFill>
                  <a:prstClr val="black"/>
                </a:solidFill>
                <a:latin typeface="Verdana"/>
                <a:cs typeface="Verdana"/>
              </a:rPr>
              <a:t>rom</a:t>
            </a:r>
            <a:r>
              <a:rPr sz="800" spc="-20" dirty="0">
                <a:solidFill>
                  <a:prstClr val="black"/>
                </a:solidFill>
                <a:latin typeface="Verdana"/>
                <a:cs typeface="Verdana"/>
              </a:rPr>
              <a:t> </a:t>
            </a:r>
            <a:r>
              <a:rPr sz="800" dirty="0">
                <a:solidFill>
                  <a:prstClr val="black"/>
                </a:solidFill>
                <a:latin typeface="Verdana"/>
                <a:cs typeface="Verdana"/>
              </a:rPr>
              <a:t>c</a:t>
            </a:r>
            <a:r>
              <a:rPr sz="800" spc="-5" dirty="0">
                <a:solidFill>
                  <a:prstClr val="black"/>
                </a:solidFill>
                <a:latin typeface="Verdana"/>
                <a:cs typeface="Verdana"/>
              </a:rPr>
              <a:t>lini</a:t>
            </a:r>
            <a:r>
              <a:rPr sz="800" dirty="0">
                <a:solidFill>
                  <a:prstClr val="black"/>
                </a:solidFill>
                <a:latin typeface="Verdana"/>
                <a:cs typeface="Verdana"/>
              </a:rPr>
              <a:t>c</a:t>
            </a:r>
            <a:r>
              <a:rPr sz="800" spc="-5" dirty="0">
                <a:solidFill>
                  <a:prstClr val="black"/>
                </a:solidFill>
                <a:latin typeface="Verdana"/>
                <a:cs typeface="Verdana"/>
              </a:rPr>
              <a:t>a</a:t>
            </a:r>
            <a:r>
              <a:rPr sz="800" dirty="0">
                <a:solidFill>
                  <a:prstClr val="black"/>
                </a:solidFill>
                <a:latin typeface="Verdana"/>
                <a:cs typeface="Verdana"/>
              </a:rPr>
              <a:t>l </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ial</a:t>
            </a:r>
            <a:r>
              <a:rPr sz="800" dirty="0">
                <a:solidFill>
                  <a:prstClr val="black"/>
                </a:solidFill>
                <a:latin typeface="Verdana"/>
                <a:cs typeface="Verdana"/>
              </a:rPr>
              <a:t>s</a:t>
            </a:r>
            <a:endParaRPr sz="800">
              <a:solidFill>
                <a:prstClr val="black"/>
              </a:solidFill>
              <a:latin typeface="Verdana"/>
              <a:cs typeface="Verdana"/>
            </a:endParaRPr>
          </a:p>
        </p:txBody>
      </p:sp>
      <p:sp>
        <p:nvSpPr>
          <p:cNvPr id="104" name="object 101"/>
          <p:cNvSpPr/>
          <p:nvPr/>
        </p:nvSpPr>
        <p:spPr>
          <a:xfrm>
            <a:off x="2647505" y="5690761"/>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05" name="object 102"/>
          <p:cNvSpPr/>
          <p:nvPr/>
        </p:nvSpPr>
        <p:spPr>
          <a:xfrm>
            <a:off x="2779775" y="5687553"/>
            <a:ext cx="1274063" cy="169163"/>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106" name="object 103"/>
          <p:cNvSpPr/>
          <p:nvPr/>
        </p:nvSpPr>
        <p:spPr>
          <a:xfrm>
            <a:off x="2918457" y="5699759"/>
            <a:ext cx="1031747" cy="216407"/>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107" name="object 104"/>
          <p:cNvSpPr/>
          <p:nvPr/>
        </p:nvSpPr>
        <p:spPr>
          <a:xfrm>
            <a:off x="2703957" y="5610923"/>
            <a:ext cx="1270152" cy="166687"/>
          </a:xfrm>
          <a:prstGeom prst="rect">
            <a:avLst/>
          </a:prstGeom>
          <a:blipFill>
            <a:blip r:embed="rId48" cstate="print"/>
            <a:stretch>
              <a:fillRect/>
            </a:stretch>
          </a:blipFill>
        </p:spPr>
        <p:txBody>
          <a:bodyPr wrap="square" lIns="0" tIns="0" rIns="0" bIns="0" rtlCol="0"/>
          <a:lstStyle/>
          <a:p>
            <a:pPr>
              <a:defRPr/>
            </a:pPr>
            <a:endParaRPr kumimoji="0" kern="0" smtClean="0">
              <a:solidFill>
                <a:prstClr val="black"/>
              </a:solidFill>
            </a:endParaRPr>
          </a:p>
        </p:txBody>
      </p:sp>
      <p:sp>
        <p:nvSpPr>
          <p:cNvPr id="108" name="object 105"/>
          <p:cNvSpPr txBox="1"/>
          <p:nvPr/>
        </p:nvSpPr>
        <p:spPr>
          <a:xfrm>
            <a:off x="2890278" y="5658055"/>
            <a:ext cx="89535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10: SD</a:t>
            </a:r>
            <a:r>
              <a:rPr sz="800" spc="-5" dirty="0">
                <a:solidFill>
                  <a:prstClr val="black"/>
                </a:solidFill>
                <a:latin typeface="Verdana"/>
                <a:cs typeface="Verdana"/>
              </a:rPr>
              <a:t> i</a:t>
            </a:r>
            <a:r>
              <a:rPr sz="800" dirty="0">
                <a:solidFill>
                  <a:prstClr val="black"/>
                </a:solidFill>
                <a:latin typeface="Verdana"/>
                <a:cs typeface="Verdana"/>
              </a:rPr>
              <a:t>n</a:t>
            </a:r>
            <a:r>
              <a:rPr sz="800" spc="10" dirty="0">
                <a:solidFill>
                  <a:prstClr val="black"/>
                </a:solidFill>
                <a:latin typeface="Verdana"/>
                <a:cs typeface="Verdana"/>
              </a:rPr>
              <a:t> </a:t>
            </a:r>
            <a:r>
              <a:rPr sz="800" spc="-5" dirty="0">
                <a:solidFill>
                  <a:prstClr val="black"/>
                </a:solidFill>
                <a:latin typeface="Verdana"/>
                <a:cs typeface="Verdana"/>
              </a:rPr>
              <a:t>EH</a:t>
            </a:r>
            <a:r>
              <a:rPr sz="800" dirty="0">
                <a:solidFill>
                  <a:prstClr val="black"/>
                </a:solidFill>
                <a:latin typeface="Verdana"/>
                <a:cs typeface="Verdana"/>
              </a:rPr>
              <a:t>R</a:t>
            </a:r>
            <a:endParaRPr sz="800">
              <a:solidFill>
                <a:prstClr val="black"/>
              </a:solidFill>
              <a:latin typeface="Verdana"/>
              <a:cs typeface="Verdana"/>
            </a:endParaRPr>
          </a:p>
        </p:txBody>
      </p:sp>
      <p:sp>
        <p:nvSpPr>
          <p:cNvPr id="109" name="object 106"/>
          <p:cNvSpPr/>
          <p:nvPr/>
        </p:nvSpPr>
        <p:spPr>
          <a:xfrm>
            <a:off x="2640077" y="592187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0" name="object 107"/>
          <p:cNvSpPr/>
          <p:nvPr/>
        </p:nvSpPr>
        <p:spPr>
          <a:xfrm>
            <a:off x="2776725" y="5905500"/>
            <a:ext cx="1275587" cy="289559"/>
          </a:xfrm>
          <a:prstGeom prst="rect">
            <a:avLst/>
          </a:prstGeom>
          <a:blipFill>
            <a:blip r:embed="rId49" cstate="print"/>
            <a:stretch>
              <a:fillRect/>
            </a:stretch>
          </a:blipFill>
        </p:spPr>
        <p:txBody>
          <a:bodyPr wrap="square" lIns="0" tIns="0" rIns="0" bIns="0" rtlCol="0"/>
          <a:lstStyle/>
          <a:p>
            <a:pPr>
              <a:defRPr/>
            </a:pPr>
            <a:endParaRPr kumimoji="0" kern="0" smtClean="0">
              <a:solidFill>
                <a:prstClr val="black"/>
              </a:solidFill>
            </a:endParaRPr>
          </a:p>
        </p:txBody>
      </p:sp>
      <p:sp>
        <p:nvSpPr>
          <p:cNvPr id="111" name="object 108"/>
          <p:cNvSpPr/>
          <p:nvPr/>
        </p:nvSpPr>
        <p:spPr>
          <a:xfrm>
            <a:off x="2823969" y="5923788"/>
            <a:ext cx="1214617" cy="338327"/>
          </a:xfrm>
          <a:prstGeom prst="rect">
            <a:avLst/>
          </a:prstGeom>
          <a:blipFill>
            <a:blip r:embed="rId50" cstate="print"/>
            <a:stretch>
              <a:fillRect/>
            </a:stretch>
          </a:blipFill>
        </p:spPr>
        <p:txBody>
          <a:bodyPr wrap="square" lIns="0" tIns="0" rIns="0" bIns="0" rtlCol="0"/>
          <a:lstStyle/>
          <a:p>
            <a:pPr>
              <a:defRPr/>
            </a:pPr>
            <a:endParaRPr kumimoji="0" kern="0" smtClean="0">
              <a:solidFill>
                <a:prstClr val="black"/>
              </a:solidFill>
            </a:endParaRPr>
          </a:p>
        </p:txBody>
      </p:sp>
      <p:sp>
        <p:nvSpPr>
          <p:cNvPr id="112" name="object 109"/>
          <p:cNvSpPr/>
          <p:nvPr/>
        </p:nvSpPr>
        <p:spPr>
          <a:xfrm>
            <a:off x="2700985" y="5829427"/>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3" name="object 110"/>
          <p:cNvSpPr txBox="1"/>
          <p:nvPr/>
        </p:nvSpPr>
        <p:spPr>
          <a:xfrm>
            <a:off x="2796711" y="5882075"/>
            <a:ext cx="1079500" cy="249554"/>
          </a:xfrm>
          <a:prstGeom prst="rect">
            <a:avLst/>
          </a:prstGeom>
        </p:spPr>
        <p:txBody>
          <a:bodyPr vert="horz" wrap="square" lIns="0" tIns="0" rIns="0" bIns="0" rtlCol="0">
            <a:spAutoFit/>
          </a:bodyPr>
          <a:lstStyle/>
          <a:p>
            <a:pPr marL="12700" marR="5080" indent="8826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11: Dr</a:t>
            </a:r>
            <a:r>
              <a:rPr sz="800" spc="-5" dirty="0">
                <a:solidFill>
                  <a:prstClr val="black"/>
                </a:solidFill>
                <a:latin typeface="Verdana"/>
                <a:cs typeface="Verdana"/>
              </a:rPr>
              <a:t>u</a:t>
            </a:r>
            <a:r>
              <a:rPr sz="800" dirty="0">
                <a:solidFill>
                  <a:prstClr val="black"/>
                </a:solidFill>
                <a:latin typeface="Verdana"/>
                <a:cs typeface="Verdana"/>
              </a:rPr>
              <a:t>g</a:t>
            </a:r>
            <a:r>
              <a:rPr sz="800" spc="-5" dirty="0">
                <a:solidFill>
                  <a:prstClr val="black"/>
                </a:solidFill>
                <a:latin typeface="Verdana"/>
                <a:cs typeface="Verdana"/>
              </a:rPr>
              <a:t>-</a:t>
            </a:r>
            <a:r>
              <a:rPr sz="800" dirty="0">
                <a:solidFill>
                  <a:prstClr val="black"/>
                </a:solidFill>
                <a:latin typeface="Verdana"/>
                <a:cs typeface="Verdana"/>
              </a:rPr>
              <a:t>dr</a:t>
            </a:r>
            <a:r>
              <a:rPr sz="800" spc="-5" dirty="0">
                <a:solidFill>
                  <a:prstClr val="black"/>
                </a:solidFill>
                <a:latin typeface="Verdana"/>
                <a:cs typeface="Verdana"/>
              </a:rPr>
              <a:t>u</a:t>
            </a:r>
            <a:r>
              <a:rPr sz="800" dirty="0">
                <a:solidFill>
                  <a:prstClr val="black"/>
                </a:solidFill>
                <a:latin typeface="Verdana"/>
                <a:cs typeface="Verdana"/>
              </a:rPr>
              <a:t>g </a:t>
            </a:r>
            <a:r>
              <a:rPr sz="800" spc="-5" dirty="0">
                <a:solidFill>
                  <a:prstClr val="black"/>
                </a:solidFill>
                <a:latin typeface="Verdana"/>
                <a:cs typeface="Verdana"/>
              </a:rPr>
              <a:t>int</a:t>
            </a:r>
            <a:r>
              <a:rPr sz="800" dirty="0">
                <a:solidFill>
                  <a:prstClr val="black"/>
                </a:solidFill>
                <a:latin typeface="Verdana"/>
                <a:cs typeface="Verdana"/>
              </a:rPr>
              <a:t>er</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ti</a:t>
            </a:r>
            <a:r>
              <a:rPr sz="800" dirty="0">
                <a:solidFill>
                  <a:prstClr val="black"/>
                </a:solidFill>
                <a:latin typeface="Verdana"/>
                <a:cs typeface="Verdana"/>
              </a:rPr>
              <a:t>on 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4" name="object 111"/>
          <p:cNvSpPr/>
          <p:nvPr/>
        </p:nvSpPr>
        <p:spPr>
          <a:xfrm>
            <a:off x="2640077" y="625664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5" name="object 112"/>
          <p:cNvSpPr/>
          <p:nvPr/>
        </p:nvSpPr>
        <p:spPr>
          <a:xfrm>
            <a:off x="2776725" y="6240771"/>
            <a:ext cx="1275587" cy="288035"/>
          </a:xfrm>
          <a:prstGeom prst="rect">
            <a:avLst/>
          </a:prstGeom>
          <a:blipFill>
            <a:blip r:embed="rId52" cstate="print"/>
            <a:stretch>
              <a:fillRect/>
            </a:stretch>
          </a:blipFill>
        </p:spPr>
        <p:txBody>
          <a:bodyPr wrap="square" lIns="0" tIns="0" rIns="0" bIns="0" rtlCol="0"/>
          <a:lstStyle/>
          <a:p>
            <a:pPr>
              <a:defRPr/>
            </a:pPr>
            <a:endParaRPr kumimoji="0" kern="0" smtClean="0">
              <a:solidFill>
                <a:prstClr val="black"/>
              </a:solidFill>
            </a:endParaRPr>
          </a:p>
        </p:txBody>
      </p:sp>
      <p:sp>
        <p:nvSpPr>
          <p:cNvPr id="116" name="object 113"/>
          <p:cNvSpPr/>
          <p:nvPr/>
        </p:nvSpPr>
        <p:spPr>
          <a:xfrm>
            <a:off x="2939795" y="6259067"/>
            <a:ext cx="981455" cy="338327"/>
          </a:xfrm>
          <a:prstGeom prst="rect">
            <a:avLst/>
          </a:prstGeom>
          <a:blipFill>
            <a:blip r:embed="rId53" cstate="print"/>
            <a:stretch>
              <a:fillRect/>
            </a:stretch>
          </a:blipFill>
        </p:spPr>
        <p:txBody>
          <a:bodyPr wrap="square" lIns="0" tIns="0" rIns="0" bIns="0" rtlCol="0"/>
          <a:lstStyle/>
          <a:p>
            <a:pPr>
              <a:defRPr/>
            </a:pPr>
            <a:endParaRPr kumimoji="0" kern="0" smtClean="0">
              <a:solidFill>
                <a:prstClr val="black"/>
              </a:solidFill>
            </a:endParaRPr>
          </a:p>
        </p:txBody>
      </p:sp>
      <p:sp>
        <p:nvSpPr>
          <p:cNvPr id="117" name="object 114"/>
          <p:cNvSpPr/>
          <p:nvPr/>
        </p:nvSpPr>
        <p:spPr>
          <a:xfrm>
            <a:off x="2700985" y="6164198"/>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8" name="object 115"/>
          <p:cNvSpPr txBox="1"/>
          <p:nvPr/>
        </p:nvSpPr>
        <p:spPr>
          <a:xfrm>
            <a:off x="2912466" y="6216841"/>
            <a:ext cx="846455" cy="249554"/>
          </a:xfrm>
          <a:prstGeom prst="rect">
            <a:avLst/>
          </a:prstGeom>
        </p:spPr>
        <p:txBody>
          <a:bodyPr vert="horz" wrap="square" lIns="0" tIns="0" rIns="0" bIns="0" rtlCol="0">
            <a:spAutoFit/>
          </a:bodyPr>
          <a:lstStyle/>
          <a:p>
            <a:pPr marL="187325" marR="5080" indent="-17526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12: D</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li</a:t>
            </a:r>
            <a:r>
              <a:rPr sz="800" dirty="0">
                <a:solidFill>
                  <a:prstClr val="black"/>
                </a:solidFill>
                <a:latin typeface="Verdana"/>
                <a:cs typeface="Verdana"/>
              </a:rPr>
              <a:t>c</a:t>
            </a:r>
            <a:r>
              <a:rPr sz="800" spc="-5" dirty="0">
                <a:solidFill>
                  <a:prstClr val="black"/>
                </a:solidFill>
                <a:latin typeface="Verdana"/>
                <a:cs typeface="Verdana"/>
              </a:rPr>
              <a:t>ate </a:t>
            </a:r>
            <a:r>
              <a:rPr sz="800" dirty="0">
                <a:solidFill>
                  <a:prstClr val="black"/>
                </a:solidFill>
                <a:latin typeface="Verdana"/>
                <a:cs typeface="Verdana"/>
              </a:rPr>
              <a:t>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9" name="object 116"/>
          <p:cNvSpPr/>
          <p:nvPr/>
        </p:nvSpPr>
        <p:spPr>
          <a:xfrm>
            <a:off x="5339344" y="2261864"/>
            <a:ext cx="0" cy="2852420"/>
          </a:xfrm>
          <a:custGeom>
            <a:avLst/>
            <a:gdLst/>
            <a:ahLst/>
            <a:cxnLst/>
            <a:rect l="l" t="t" r="r" b="b"/>
            <a:pathLst>
              <a:path h="2852420">
                <a:moveTo>
                  <a:pt x="0" y="0"/>
                </a:moveTo>
                <a:lnTo>
                  <a:pt x="0" y="285181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0" name="object 117"/>
          <p:cNvSpPr/>
          <p:nvPr/>
        </p:nvSpPr>
        <p:spPr>
          <a:xfrm>
            <a:off x="5348258"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1" name="object 118"/>
          <p:cNvSpPr/>
          <p:nvPr/>
        </p:nvSpPr>
        <p:spPr>
          <a:xfrm>
            <a:off x="5339342" y="311768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2" name="object 119"/>
          <p:cNvSpPr/>
          <p:nvPr/>
        </p:nvSpPr>
        <p:spPr>
          <a:xfrm>
            <a:off x="5339342" y="358972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3" name="object 120"/>
          <p:cNvSpPr/>
          <p:nvPr/>
        </p:nvSpPr>
        <p:spPr>
          <a:xfrm>
            <a:off x="5471156" y="2577083"/>
            <a:ext cx="1153667" cy="38404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24" name="object 121"/>
          <p:cNvSpPr/>
          <p:nvPr/>
        </p:nvSpPr>
        <p:spPr>
          <a:xfrm>
            <a:off x="5497064" y="2596889"/>
            <a:ext cx="1141475" cy="379475"/>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25" name="object 122"/>
          <p:cNvSpPr/>
          <p:nvPr/>
        </p:nvSpPr>
        <p:spPr>
          <a:xfrm>
            <a:off x="5394312" y="2501379"/>
            <a:ext cx="1151305" cy="380987"/>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126" name="object 123"/>
          <p:cNvSpPr txBox="1"/>
          <p:nvPr/>
        </p:nvSpPr>
        <p:spPr>
          <a:xfrm>
            <a:off x="5476125" y="2560239"/>
            <a:ext cx="988060" cy="276860"/>
          </a:xfrm>
          <a:prstGeom prst="rect">
            <a:avLst/>
          </a:prstGeom>
        </p:spPr>
        <p:txBody>
          <a:bodyPr vert="horz" wrap="square" lIns="0" tIns="0" rIns="0" bIns="0" rtlCol="0">
            <a:spAutoFit/>
          </a:bodyPr>
          <a:lstStyle/>
          <a:p>
            <a:pPr marL="365760" marR="5080" indent="-353695"/>
            <a:r>
              <a:rPr sz="900" spc="-5" dirty="0">
                <a:solidFill>
                  <a:prstClr val="black"/>
                </a:solidFill>
                <a:latin typeface="Verdana"/>
                <a:cs typeface="Verdana"/>
              </a:rPr>
              <a:t>A</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WP5</a:t>
            </a:r>
            <a:endParaRPr sz="900">
              <a:solidFill>
                <a:prstClr val="black"/>
              </a:solidFill>
              <a:latin typeface="Verdana"/>
              <a:cs typeface="Verdana"/>
            </a:endParaRPr>
          </a:p>
        </p:txBody>
      </p:sp>
      <p:sp>
        <p:nvSpPr>
          <p:cNvPr id="127" name="object 124"/>
          <p:cNvSpPr/>
          <p:nvPr/>
        </p:nvSpPr>
        <p:spPr>
          <a:xfrm>
            <a:off x="5471157" y="3066280"/>
            <a:ext cx="1153667" cy="348990"/>
          </a:xfrm>
          <a:prstGeom prst="rect">
            <a:avLst/>
          </a:prstGeom>
          <a:blipFill>
            <a:blip r:embed="rId56" cstate="print"/>
            <a:stretch>
              <a:fillRect/>
            </a:stretch>
          </a:blipFill>
        </p:spPr>
        <p:txBody>
          <a:bodyPr wrap="square" lIns="0" tIns="0" rIns="0" bIns="0" rtlCol="0"/>
          <a:lstStyle/>
          <a:p>
            <a:pPr>
              <a:defRPr/>
            </a:pPr>
            <a:endParaRPr kumimoji="0" kern="0" smtClean="0">
              <a:solidFill>
                <a:prstClr val="black"/>
              </a:solidFill>
            </a:endParaRPr>
          </a:p>
        </p:txBody>
      </p:sp>
      <p:sp>
        <p:nvSpPr>
          <p:cNvPr id="128" name="object 125"/>
          <p:cNvSpPr/>
          <p:nvPr/>
        </p:nvSpPr>
        <p:spPr>
          <a:xfrm>
            <a:off x="5637272" y="3095237"/>
            <a:ext cx="864107" cy="379475"/>
          </a:xfrm>
          <a:prstGeom prst="rect">
            <a:avLst/>
          </a:prstGeom>
          <a:blipFill>
            <a:blip r:embed="rId57" cstate="print"/>
            <a:stretch>
              <a:fillRect/>
            </a:stretch>
          </a:blipFill>
        </p:spPr>
        <p:txBody>
          <a:bodyPr wrap="square" lIns="0" tIns="0" rIns="0" bIns="0" rtlCol="0"/>
          <a:lstStyle/>
          <a:p>
            <a:pPr>
              <a:defRPr/>
            </a:pPr>
            <a:endParaRPr kumimoji="0" kern="0" smtClean="0">
              <a:solidFill>
                <a:prstClr val="black"/>
              </a:solidFill>
            </a:endParaRPr>
          </a:p>
        </p:txBody>
      </p:sp>
      <p:sp>
        <p:nvSpPr>
          <p:cNvPr id="129" name="object 126"/>
          <p:cNvSpPr/>
          <p:nvPr/>
        </p:nvSpPr>
        <p:spPr>
          <a:xfrm>
            <a:off x="5394312" y="2990227"/>
            <a:ext cx="1151305" cy="345973"/>
          </a:xfrm>
          <a:prstGeom prst="rect">
            <a:avLst/>
          </a:prstGeom>
          <a:blipFill>
            <a:blip r:embed="rId58" cstate="print"/>
            <a:stretch>
              <a:fillRect/>
            </a:stretch>
          </a:blipFill>
        </p:spPr>
        <p:txBody>
          <a:bodyPr wrap="square" lIns="0" tIns="0" rIns="0" bIns="0" rtlCol="0"/>
          <a:lstStyle/>
          <a:p>
            <a:pPr>
              <a:defRPr/>
            </a:pPr>
            <a:endParaRPr kumimoji="0" kern="0" smtClean="0">
              <a:solidFill>
                <a:prstClr val="black"/>
              </a:solidFill>
            </a:endParaRPr>
          </a:p>
        </p:txBody>
      </p:sp>
      <p:sp>
        <p:nvSpPr>
          <p:cNvPr id="130" name="object 127"/>
          <p:cNvSpPr txBox="1"/>
          <p:nvPr/>
        </p:nvSpPr>
        <p:spPr>
          <a:xfrm>
            <a:off x="5616365" y="3008124"/>
            <a:ext cx="704850" cy="276860"/>
          </a:xfrm>
          <a:prstGeom prst="rect">
            <a:avLst/>
          </a:prstGeom>
        </p:spPr>
        <p:txBody>
          <a:bodyPr vert="horz" wrap="square" lIns="0" tIns="0" rIns="0" bIns="0" rtlCol="0">
            <a:spAutoFit/>
          </a:bodyPr>
          <a:lstStyle/>
          <a:p>
            <a:pPr marL="76200" marR="5080" indent="-64135"/>
            <a:r>
              <a:rPr sz="900" spc="-10" dirty="0">
                <a:solidFill>
                  <a:prstClr val="black"/>
                </a:solidFill>
                <a:latin typeface="Verdana"/>
                <a:cs typeface="Verdana"/>
              </a:rPr>
              <a:t>B</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Ev</a:t>
            </a:r>
            <a:r>
              <a:rPr sz="900" spc="5" dirty="0">
                <a:solidFill>
                  <a:prstClr val="black"/>
                </a:solidFill>
                <a:latin typeface="Verdana"/>
                <a:cs typeface="Verdana"/>
              </a:rPr>
              <a:t>i</a:t>
            </a:r>
            <a:r>
              <a:rPr sz="900" dirty="0">
                <a:solidFill>
                  <a:prstClr val="black"/>
                </a:solidFill>
                <a:latin typeface="Verdana"/>
                <a:cs typeface="Verdana"/>
              </a:rPr>
              <a:t>de</a:t>
            </a:r>
            <a:r>
              <a:rPr sz="900" spc="-10" dirty="0">
                <a:solidFill>
                  <a:prstClr val="black"/>
                </a:solidFill>
                <a:latin typeface="Verdana"/>
                <a:cs typeface="Verdana"/>
              </a:rPr>
              <a:t>n</a:t>
            </a:r>
            <a:r>
              <a:rPr sz="900" spc="-5" dirty="0">
                <a:solidFill>
                  <a:prstClr val="black"/>
                </a:solidFill>
                <a:latin typeface="Verdana"/>
                <a:cs typeface="Verdana"/>
              </a:rPr>
              <a:t>c</a:t>
            </a:r>
            <a:r>
              <a:rPr sz="900" dirty="0">
                <a:solidFill>
                  <a:prstClr val="black"/>
                </a:solidFill>
                <a:latin typeface="Verdana"/>
                <a:cs typeface="Verdana"/>
              </a:rPr>
              <a:t>e </a:t>
            </a:r>
            <a:r>
              <a:rPr sz="900" spc="-5" dirty="0">
                <a:solidFill>
                  <a:prstClr val="black"/>
                </a:solidFill>
                <a:latin typeface="Verdana"/>
                <a:cs typeface="Verdana"/>
              </a:rPr>
              <a:t>Sy</a:t>
            </a:r>
            <a:r>
              <a:rPr sz="900" spc="-10" dirty="0">
                <a:solidFill>
                  <a:prstClr val="black"/>
                </a:solidFill>
                <a:latin typeface="Verdana"/>
                <a:cs typeface="Verdana"/>
              </a:rPr>
              <a:t>n</a:t>
            </a:r>
            <a:r>
              <a:rPr sz="900" spc="5" dirty="0">
                <a:solidFill>
                  <a:prstClr val="black"/>
                </a:solidFill>
                <a:latin typeface="Verdana"/>
                <a:cs typeface="Verdana"/>
              </a:rPr>
              <a:t>t</a:t>
            </a:r>
            <a:r>
              <a:rPr sz="900" spc="-10" dirty="0">
                <a:solidFill>
                  <a:prstClr val="black"/>
                </a:solidFill>
                <a:latin typeface="Verdana"/>
                <a:cs typeface="Verdana"/>
              </a:rPr>
              <a:t>h</a:t>
            </a:r>
            <a:r>
              <a:rPr sz="900" dirty="0">
                <a:solidFill>
                  <a:prstClr val="black"/>
                </a:solidFill>
                <a:latin typeface="Verdana"/>
                <a:cs typeface="Verdana"/>
              </a:rPr>
              <a:t>e</a:t>
            </a:r>
            <a:r>
              <a:rPr sz="900" spc="-5" dirty="0">
                <a:solidFill>
                  <a:prstClr val="black"/>
                </a:solidFill>
                <a:latin typeface="Verdana"/>
                <a:cs typeface="Verdana"/>
              </a:rPr>
              <a:t>s</a:t>
            </a:r>
            <a:r>
              <a:rPr sz="900" spc="5" dirty="0">
                <a:solidFill>
                  <a:prstClr val="black"/>
                </a:solidFill>
                <a:latin typeface="Verdana"/>
                <a:cs typeface="Verdana"/>
              </a:rPr>
              <a:t>i</a:t>
            </a:r>
            <a:r>
              <a:rPr sz="900" dirty="0">
                <a:solidFill>
                  <a:prstClr val="black"/>
                </a:solidFill>
                <a:latin typeface="Verdana"/>
                <a:cs typeface="Verdana"/>
              </a:rPr>
              <a:t>s</a:t>
            </a:r>
          </a:p>
        </p:txBody>
      </p:sp>
      <p:sp>
        <p:nvSpPr>
          <p:cNvPr id="131" name="object 128"/>
          <p:cNvSpPr/>
          <p:nvPr/>
        </p:nvSpPr>
        <p:spPr>
          <a:xfrm>
            <a:off x="5342314" y="510667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2" name="object 129"/>
          <p:cNvSpPr/>
          <p:nvPr/>
        </p:nvSpPr>
        <p:spPr>
          <a:xfrm>
            <a:off x="5483349" y="5029200"/>
            <a:ext cx="1159763" cy="307847"/>
          </a:xfrm>
          <a:prstGeom prst="rect">
            <a:avLst/>
          </a:prstGeom>
          <a:blipFill>
            <a:blip r:embed="rId59" cstate="print"/>
            <a:stretch>
              <a:fillRect/>
            </a:stretch>
          </a:blipFill>
        </p:spPr>
        <p:txBody>
          <a:bodyPr wrap="square" lIns="0" tIns="0" rIns="0" bIns="0" rtlCol="0"/>
          <a:lstStyle/>
          <a:p>
            <a:pPr>
              <a:defRPr/>
            </a:pPr>
            <a:endParaRPr kumimoji="0" kern="0" smtClean="0">
              <a:solidFill>
                <a:prstClr val="black"/>
              </a:solidFill>
            </a:endParaRPr>
          </a:p>
        </p:txBody>
      </p:sp>
      <p:sp>
        <p:nvSpPr>
          <p:cNvPr id="134" name="object 131"/>
          <p:cNvSpPr/>
          <p:nvPr/>
        </p:nvSpPr>
        <p:spPr>
          <a:xfrm>
            <a:off x="5407685" y="4952593"/>
            <a:ext cx="1155763" cy="305346"/>
          </a:xfrm>
          <a:prstGeom prst="rect">
            <a:avLst/>
          </a:prstGeom>
          <a:blipFill>
            <a:blip r:embed="rId60" cstate="print"/>
            <a:stretch>
              <a:fillRect/>
            </a:stretch>
          </a:blipFill>
        </p:spPr>
        <p:txBody>
          <a:bodyPr wrap="square" lIns="0" tIns="0" rIns="0" bIns="0" rtlCol="0"/>
          <a:lstStyle/>
          <a:p>
            <a:pPr>
              <a:defRPr/>
            </a:pPr>
            <a:endParaRPr kumimoji="0" kern="0" smtClean="0">
              <a:solidFill>
                <a:prstClr val="black"/>
              </a:solidFill>
            </a:endParaRPr>
          </a:p>
        </p:txBody>
      </p:sp>
      <p:sp>
        <p:nvSpPr>
          <p:cNvPr id="135" name="object 132"/>
          <p:cNvSpPr txBox="1"/>
          <p:nvPr/>
        </p:nvSpPr>
        <p:spPr>
          <a:xfrm>
            <a:off x="5467308" y="495300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2:</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136" name="object 133"/>
          <p:cNvSpPr txBox="1"/>
          <p:nvPr/>
        </p:nvSpPr>
        <p:spPr>
          <a:xfrm>
            <a:off x="5711109" y="510540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2</a:t>
            </a:r>
          </a:p>
        </p:txBody>
      </p:sp>
      <p:sp>
        <p:nvSpPr>
          <p:cNvPr id="137" name="object 134"/>
          <p:cNvSpPr/>
          <p:nvPr/>
        </p:nvSpPr>
        <p:spPr>
          <a:xfrm>
            <a:off x="5404103" y="1888235"/>
            <a:ext cx="1228343"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138" name="object 135"/>
          <p:cNvSpPr/>
          <p:nvPr/>
        </p:nvSpPr>
        <p:spPr>
          <a:xfrm>
            <a:off x="5448300" y="1873008"/>
            <a:ext cx="1176527" cy="588251"/>
          </a:xfrm>
          <a:prstGeom prst="rect">
            <a:avLst/>
          </a:prstGeom>
          <a:blipFill>
            <a:blip r:embed="rId61" cstate="print"/>
            <a:stretch>
              <a:fillRect/>
            </a:stretch>
          </a:blipFill>
        </p:spPr>
        <p:txBody>
          <a:bodyPr wrap="square" lIns="0" tIns="0" rIns="0" bIns="0" rtlCol="0"/>
          <a:lstStyle/>
          <a:p>
            <a:pPr>
              <a:defRPr/>
            </a:pPr>
            <a:endParaRPr kumimoji="0" kern="0" smtClean="0">
              <a:solidFill>
                <a:prstClr val="black"/>
              </a:solidFill>
            </a:endParaRPr>
          </a:p>
        </p:txBody>
      </p:sp>
      <p:sp>
        <p:nvSpPr>
          <p:cNvPr id="139" name="object 136"/>
          <p:cNvSpPr/>
          <p:nvPr/>
        </p:nvSpPr>
        <p:spPr>
          <a:xfrm>
            <a:off x="53274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140" name="object 137"/>
          <p:cNvSpPr txBox="1"/>
          <p:nvPr/>
        </p:nvSpPr>
        <p:spPr>
          <a:xfrm>
            <a:off x="5705685"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5</a:t>
            </a:r>
            <a:endParaRPr sz="1200">
              <a:solidFill>
                <a:prstClr val="black"/>
              </a:solidFill>
              <a:latin typeface="Verdana"/>
              <a:cs typeface="Verdana"/>
            </a:endParaRPr>
          </a:p>
        </p:txBody>
      </p:sp>
      <p:sp>
        <p:nvSpPr>
          <p:cNvPr id="141" name="object 138"/>
          <p:cNvSpPr txBox="1"/>
          <p:nvPr/>
        </p:nvSpPr>
        <p:spPr>
          <a:xfrm>
            <a:off x="5428317" y="2044333"/>
            <a:ext cx="1022985" cy="139700"/>
          </a:xfrm>
          <a:prstGeom prst="rect">
            <a:avLst/>
          </a:prstGeom>
        </p:spPr>
        <p:txBody>
          <a:bodyPr vert="horz" wrap="square" lIns="0" tIns="0" rIns="0" bIns="0" rtlCol="0">
            <a:spAutoFit/>
          </a:bodyPr>
          <a:lstStyle/>
          <a:p>
            <a:pPr marL="12700"/>
            <a:r>
              <a:rPr sz="900" spc="-10" dirty="0">
                <a:solidFill>
                  <a:prstClr val="black"/>
                </a:solidFill>
                <a:latin typeface="Verdana"/>
                <a:cs typeface="Verdana"/>
              </a:rPr>
              <a:t>B</a:t>
            </a:r>
            <a:r>
              <a:rPr sz="900" spc="-5" dirty="0">
                <a:solidFill>
                  <a:prstClr val="black"/>
                </a:solidFill>
                <a:latin typeface="Verdana"/>
                <a:cs typeface="Verdana"/>
              </a:rPr>
              <a:t>/</a:t>
            </a:r>
            <a:r>
              <a:rPr sz="900" dirty="0">
                <a:solidFill>
                  <a:prstClr val="black"/>
                </a:solidFill>
                <a:latin typeface="Verdana"/>
                <a:cs typeface="Verdana"/>
              </a:rPr>
              <a:t>R</a:t>
            </a:r>
            <a:r>
              <a:rPr sz="900" spc="5" dirty="0">
                <a:solidFill>
                  <a:prstClr val="black"/>
                </a:solidFill>
                <a:latin typeface="Verdana"/>
                <a:cs typeface="Verdana"/>
              </a:rPr>
              <a:t> i</a:t>
            </a:r>
            <a:r>
              <a:rPr sz="900" spc="-10" dirty="0">
                <a:solidFill>
                  <a:prstClr val="black"/>
                </a:solidFill>
                <a:latin typeface="Verdana"/>
                <a:cs typeface="Verdana"/>
              </a:rPr>
              <a:t>n</a:t>
            </a:r>
            <a:r>
              <a:rPr sz="900" spc="5" dirty="0">
                <a:solidFill>
                  <a:prstClr val="black"/>
                </a:solidFill>
                <a:latin typeface="Verdana"/>
                <a:cs typeface="Verdana"/>
              </a:rPr>
              <a:t>t</a:t>
            </a:r>
            <a:r>
              <a:rPr sz="900" dirty="0">
                <a:solidFill>
                  <a:prstClr val="black"/>
                </a:solidFill>
                <a:latin typeface="Verdana"/>
                <a:cs typeface="Verdana"/>
              </a:rPr>
              <a:t>eg</a:t>
            </a:r>
            <a:r>
              <a:rPr sz="900" spc="-5" dirty="0">
                <a:solidFill>
                  <a:prstClr val="black"/>
                </a:solidFill>
                <a:latin typeface="Verdana"/>
                <a:cs typeface="Verdana"/>
              </a:rPr>
              <a:t>ra</a:t>
            </a:r>
            <a:r>
              <a:rPr sz="900" spc="5" dirty="0">
                <a:solidFill>
                  <a:prstClr val="black"/>
                </a:solidFill>
                <a:latin typeface="Verdana"/>
                <a:cs typeface="Verdana"/>
              </a:rPr>
              <a:t>tio</a:t>
            </a:r>
            <a:r>
              <a:rPr sz="900" dirty="0">
                <a:solidFill>
                  <a:prstClr val="black"/>
                </a:solidFill>
                <a:latin typeface="Verdana"/>
                <a:cs typeface="Verdana"/>
              </a:rPr>
              <a:t>n</a:t>
            </a:r>
            <a:r>
              <a:rPr sz="900" spc="-25" dirty="0">
                <a:solidFill>
                  <a:prstClr val="black"/>
                </a:solidFill>
                <a:latin typeface="Verdana"/>
                <a:cs typeface="Verdana"/>
              </a:rPr>
              <a:t> </a:t>
            </a:r>
            <a:r>
              <a:rPr sz="900" dirty="0">
                <a:solidFill>
                  <a:prstClr val="black"/>
                </a:solidFill>
                <a:latin typeface="Verdana"/>
                <a:cs typeface="Verdana"/>
              </a:rPr>
              <a:t>&amp;</a:t>
            </a:r>
            <a:endParaRPr sz="900">
              <a:solidFill>
                <a:prstClr val="black"/>
              </a:solidFill>
              <a:latin typeface="Verdana"/>
              <a:cs typeface="Verdana"/>
            </a:endParaRPr>
          </a:p>
        </p:txBody>
      </p:sp>
      <p:sp>
        <p:nvSpPr>
          <p:cNvPr id="142" name="object 139"/>
          <p:cNvSpPr txBox="1"/>
          <p:nvPr/>
        </p:nvSpPr>
        <p:spPr>
          <a:xfrm>
            <a:off x="5507527" y="2181493"/>
            <a:ext cx="86614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dirty="0">
                <a:solidFill>
                  <a:prstClr val="black"/>
                </a:solidFill>
                <a:latin typeface="Verdana"/>
                <a:cs typeface="Verdana"/>
              </a:rPr>
              <a:t>e</a:t>
            </a:r>
            <a:r>
              <a:rPr sz="900" spc="-5" dirty="0">
                <a:solidFill>
                  <a:prstClr val="black"/>
                </a:solidFill>
                <a:latin typeface="Verdana"/>
                <a:cs typeface="Verdana"/>
              </a:rPr>
              <a:t>s</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a:t>
            </a:r>
            <a:r>
              <a:rPr sz="900" spc="-5" dirty="0">
                <a:solidFill>
                  <a:prstClr val="black"/>
                </a:solidFill>
                <a:latin typeface="Verdana"/>
                <a:cs typeface="Verdana"/>
              </a:rPr>
              <a:t>a</a:t>
            </a:r>
            <a:r>
              <a:rPr sz="900" spc="5" dirty="0">
                <a:solidFill>
                  <a:prstClr val="black"/>
                </a:solidFill>
                <a:latin typeface="Verdana"/>
                <a:cs typeface="Verdana"/>
              </a:rPr>
              <a:t>tio</a:t>
            </a:r>
            <a:r>
              <a:rPr sz="900" dirty="0">
                <a:solidFill>
                  <a:prstClr val="black"/>
                </a:solidFill>
                <a:latin typeface="Verdana"/>
                <a:cs typeface="Verdana"/>
              </a:rPr>
              <a:t>n</a:t>
            </a:r>
            <a:endParaRPr sz="900">
              <a:solidFill>
                <a:prstClr val="black"/>
              </a:solidFill>
              <a:latin typeface="Verdana"/>
              <a:cs typeface="Verdana"/>
            </a:endParaRPr>
          </a:p>
        </p:txBody>
      </p:sp>
      <p:sp>
        <p:nvSpPr>
          <p:cNvPr id="143" name="object 140"/>
          <p:cNvSpPr/>
          <p:nvPr/>
        </p:nvSpPr>
        <p:spPr>
          <a:xfrm>
            <a:off x="4100384" y="2218442"/>
            <a:ext cx="0" cy="1597025"/>
          </a:xfrm>
          <a:custGeom>
            <a:avLst/>
            <a:gdLst/>
            <a:ahLst/>
            <a:cxnLst/>
            <a:rect l="l" t="t" r="r" b="b"/>
            <a:pathLst>
              <a:path h="1597025">
                <a:moveTo>
                  <a:pt x="0" y="0"/>
                </a:moveTo>
                <a:lnTo>
                  <a:pt x="0" y="15967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4" name="object 141"/>
          <p:cNvSpPr/>
          <p:nvPr/>
        </p:nvSpPr>
        <p:spPr>
          <a:xfrm>
            <a:off x="4106326" y="262184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5" name="object 142"/>
          <p:cNvSpPr/>
          <p:nvPr/>
        </p:nvSpPr>
        <p:spPr>
          <a:xfrm>
            <a:off x="4106326" y="304765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6" name="object 143"/>
          <p:cNvSpPr/>
          <p:nvPr/>
        </p:nvSpPr>
        <p:spPr>
          <a:xfrm>
            <a:off x="4106326" y="342864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7" name="object 144"/>
          <p:cNvSpPr/>
          <p:nvPr/>
        </p:nvSpPr>
        <p:spPr>
          <a:xfrm>
            <a:off x="4250433" y="2570988"/>
            <a:ext cx="979931" cy="300215"/>
          </a:xfrm>
          <a:prstGeom prst="rect">
            <a:avLst/>
          </a:prstGeom>
          <a:blipFill>
            <a:blip r:embed="rId62" cstate="print"/>
            <a:stretch>
              <a:fillRect/>
            </a:stretch>
          </a:blipFill>
        </p:spPr>
        <p:txBody>
          <a:bodyPr wrap="square" lIns="0" tIns="0" rIns="0" bIns="0" rtlCol="0"/>
          <a:lstStyle/>
          <a:p>
            <a:pPr>
              <a:defRPr/>
            </a:pPr>
            <a:endParaRPr kumimoji="0" kern="0" smtClean="0">
              <a:solidFill>
                <a:prstClr val="black"/>
              </a:solidFill>
            </a:endParaRPr>
          </a:p>
        </p:txBody>
      </p:sp>
      <p:sp>
        <p:nvSpPr>
          <p:cNvPr id="148" name="object 145"/>
          <p:cNvSpPr/>
          <p:nvPr/>
        </p:nvSpPr>
        <p:spPr>
          <a:xfrm>
            <a:off x="4255007" y="2628900"/>
            <a:ext cx="1005839" cy="216407"/>
          </a:xfrm>
          <a:prstGeom prst="rect">
            <a:avLst/>
          </a:prstGeom>
          <a:blipFill>
            <a:blip r:embed="rId63" cstate="print"/>
            <a:stretch>
              <a:fillRect/>
            </a:stretch>
          </a:blipFill>
        </p:spPr>
        <p:txBody>
          <a:bodyPr wrap="square" lIns="0" tIns="0" rIns="0" bIns="0" rtlCol="0"/>
          <a:lstStyle/>
          <a:p>
            <a:pPr>
              <a:defRPr/>
            </a:pPr>
            <a:endParaRPr kumimoji="0" kern="0" smtClean="0">
              <a:solidFill>
                <a:prstClr val="black"/>
              </a:solidFill>
            </a:endParaRPr>
          </a:p>
        </p:txBody>
      </p:sp>
      <p:sp>
        <p:nvSpPr>
          <p:cNvPr id="149" name="object 146"/>
          <p:cNvSpPr/>
          <p:nvPr/>
        </p:nvSpPr>
        <p:spPr>
          <a:xfrm>
            <a:off x="4174667" y="2494381"/>
            <a:ext cx="976020" cy="298348"/>
          </a:xfrm>
          <a:prstGeom prst="rect">
            <a:avLst/>
          </a:prstGeom>
          <a:blipFill>
            <a:blip r:embed="rId64" cstate="print"/>
            <a:stretch>
              <a:fillRect/>
            </a:stretch>
          </a:blipFill>
        </p:spPr>
        <p:txBody>
          <a:bodyPr wrap="square" lIns="0" tIns="0" rIns="0" bIns="0" rtlCol="0"/>
          <a:lstStyle/>
          <a:p>
            <a:pPr>
              <a:defRPr/>
            </a:pPr>
            <a:endParaRPr kumimoji="0" kern="0" smtClean="0">
              <a:solidFill>
                <a:prstClr val="black"/>
              </a:solidFill>
            </a:endParaRPr>
          </a:p>
        </p:txBody>
      </p:sp>
      <p:sp>
        <p:nvSpPr>
          <p:cNvPr id="150" name="object 147"/>
          <p:cNvSpPr txBox="1"/>
          <p:nvPr/>
        </p:nvSpPr>
        <p:spPr>
          <a:xfrm>
            <a:off x="4227504" y="2586010"/>
            <a:ext cx="870585"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1: </a:t>
            </a:r>
            <a:r>
              <a:rPr sz="800" spc="-5" dirty="0">
                <a:solidFill>
                  <a:prstClr val="black"/>
                </a:solidFill>
                <a:latin typeface="Verdana"/>
                <a:cs typeface="Verdana"/>
              </a:rPr>
              <a:t>U</a:t>
            </a:r>
            <a:r>
              <a:rPr sz="800" dirty="0">
                <a:solidFill>
                  <a:prstClr val="black"/>
                </a:solidFill>
                <a:latin typeface="Verdana"/>
                <a:cs typeface="Verdana"/>
              </a:rPr>
              <a:t>K</a:t>
            </a:r>
            <a:endParaRPr sz="800">
              <a:solidFill>
                <a:prstClr val="black"/>
              </a:solidFill>
              <a:latin typeface="Verdana"/>
              <a:cs typeface="Verdana"/>
            </a:endParaRPr>
          </a:p>
        </p:txBody>
      </p:sp>
      <p:sp>
        <p:nvSpPr>
          <p:cNvPr id="151" name="object 148"/>
          <p:cNvSpPr/>
          <p:nvPr/>
        </p:nvSpPr>
        <p:spPr>
          <a:xfrm>
            <a:off x="4250433" y="2994650"/>
            <a:ext cx="979931" cy="254504"/>
          </a:xfrm>
          <a:prstGeom prst="rect">
            <a:avLst/>
          </a:prstGeom>
          <a:blipFill>
            <a:blip r:embed="rId65" cstate="print"/>
            <a:stretch>
              <a:fillRect/>
            </a:stretch>
          </a:blipFill>
        </p:spPr>
        <p:txBody>
          <a:bodyPr wrap="square" lIns="0" tIns="0" rIns="0" bIns="0" rtlCol="0"/>
          <a:lstStyle/>
          <a:p>
            <a:pPr>
              <a:defRPr/>
            </a:pPr>
            <a:endParaRPr kumimoji="0" kern="0" smtClean="0">
              <a:solidFill>
                <a:prstClr val="black"/>
              </a:solidFill>
            </a:endParaRPr>
          </a:p>
        </p:txBody>
      </p:sp>
      <p:sp>
        <p:nvSpPr>
          <p:cNvPr id="152" name="object 149"/>
          <p:cNvSpPr/>
          <p:nvPr/>
        </p:nvSpPr>
        <p:spPr>
          <a:xfrm>
            <a:off x="4251957" y="3022091"/>
            <a:ext cx="1010411" cy="216407"/>
          </a:xfrm>
          <a:prstGeom prst="rect">
            <a:avLst/>
          </a:prstGeom>
          <a:blipFill>
            <a:blip r:embed="rId66" cstate="print"/>
            <a:stretch>
              <a:fillRect/>
            </a:stretch>
          </a:blipFill>
        </p:spPr>
        <p:txBody>
          <a:bodyPr wrap="square" lIns="0" tIns="0" rIns="0" bIns="0" rtlCol="0"/>
          <a:lstStyle/>
          <a:p>
            <a:pPr>
              <a:defRPr/>
            </a:pPr>
            <a:endParaRPr kumimoji="0" kern="0" smtClean="0">
              <a:solidFill>
                <a:prstClr val="black"/>
              </a:solidFill>
            </a:endParaRPr>
          </a:p>
        </p:txBody>
      </p:sp>
      <p:sp>
        <p:nvSpPr>
          <p:cNvPr id="153" name="object 150"/>
          <p:cNvSpPr/>
          <p:nvPr/>
        </p:nvSpPr>
        <p:spPr>
          <a:xfrm>
            <a:off x="4174667" y="2918790"/>
            <a:ext cx="976020" cy="250723"/>
          </a:xfrm>
          <a:prstGeom prst="rect">
            <a:avLst/>
          </a:prstGeom>
          <a:blipFill>
            <a:blip r:embed="rId67" cstate="print"/>
            <a:stretch>
              <a:fillRect/>
            </a:stretch>
          </a:blipFill>
        </p:spPr>
        <p:txBody>
          <a:bodyPr wrap="square" lIns="0" tIns="0" rIns="0" bIns="0" rtlCol="0"/>
          <a:lstStyle/>
          <a:p>
            <a:pPr>
              <a:defRPr/>
            </a:pPr>
            <a:endParaRPr kumimoji="0" kern="0" smtClean="0">
              <a:solidFill>
                <a:prstClr val="black"/>
              </a:solidFill>
            </a:endParaRPr>
          </a:p>
        </p:txBody>
      </p:sp>
      <p:sp>
        <p:nvSpPr>
          <p:cNvPr id="154" name="object 151"/>
          <p:cNvSpPr txBox="1"/>
          <p:nvPr/>
        </p:nvSpPr>
        <p:spPr>
          <a:xfrm>
            <a:off x="4224456" y="2979534"/>
            <a:ext cx="87503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2: DK</a:t>
            </a:r>
            <a:endParaRPr sz="800">
              <a:solidFill>
                <a:prstClr val="black"/>
              </a:solidFill>
              <a:latin typeface="Verdana"/>
              <a:cs typeface="Verdana"/>
            </a:endParaRPr>
          </a:p>
        </p:txBody>
      </p:sp>
      <p:sp>
        <p:nvSpPr>
          <p:cNvPr id="155" name="object 152"/>
          <p:cNvSpPr/>
          <p:nvPr/>
        </p:nvSpPr>
        <p:spPr>
          <a:xfrm>
            <a:off x="4251957" y="3381745"/>
            <a:ext cx="979931" cy="242315"/>
          </a:xfrm>
          <a:prstGeom prst="rect">
            <a:avLst/>
          </a:prstGeom>
          <a:blipFill>
            <a:blip r:embed="rId68" cstate="print"/>
            <a:stretch>
              <a:fillRect/>
            </a:stretch>
          </a:blipFill>
        </p:spPr>
        <p:txBody>
          <a:bodyPr wrap="square" lIns="0" tIns="0" rIns="0" bIns="0" rtlCol="0"/>
          <a:lstStyle/>
          <a:p>
            <a:pPr>
              <a:defRPr/>
            </a:pPr>
            <a:endParaRPr kumimoji="0" kern="0" smtClean="0">
              <a:solidFill>
                <a:prstClr val="black"/>
              </a:solidFill>
            </a:endParaRPr>
          </a:p>
        </p:txBody>
      </p:sp>
      <p:sp>
        <p:nvSpPr>
          <p:cNvPr id="156" name="object 153"/>
          <p:cNvSpPr/>
          <p:nvPr/>
        </p:nvSpPr>
        <p:spPr>
          <a:xfrm>
            <a:off x="4262627" y="3407664"/>
            <a:ext cx="993647" cy="216407"/>
          </a:xfrm>
          <a:prstGeom prst="rect">
            <a:avLst/>
          </a:prstGeom>
          <a:blipFill>
            <a:blip r:embed="rId69" cstate="print"/>
            <a:stretch>
              <a:fillRect/>
            </a:stretch>
          </a:blipFill>
        </p:spPr>
        <p:txBody>
          <a:bodyPr wrap="square" lIns="0" tIns="0" rIns="0" bIns="0" rtlCol="0"/>
          <a:lstStyle/>
          <a:p>
            <a:pPr>
              <a:defRPr/>
            </a:pPr>
            <a:endParaRPr kumimoji="0" kern="0" smtClean="0">
              <a:solidFill>
                <a:prstClr val="black"/>
              </a:solidFill>
            </a:endParaRPr>
          </a:p>
        </p:txBody>
      </p:sp>
      <p:sp>
        <p:nvSpPr>
          <p:cNvPr id="157" name="object 154"/>
          <p:cNvSpPr/>
          <p:nvPr/>
        </p:nvSpPr>
        <p:spPr>
          <a:xfrm>
            <a:off x="4176153" y="3305378"/>
            <a:ext cx="976020" cy="239522"/>
          </a:xfrm>
          <a:prstGeom prst="rect">
            <a:avLst/>
          </a:prstGeom>
          <a:blipFill>
            <a:blip r:embed="rId70" cstate="print"/>
            <a:stretch>
              <a:fillRect/>
            </a:stretch>
          </a:blipFill>
        </p:spPr>
        <p:txBody>
          <a:bodyPr wrap="square" lIns="0" tIns="0" rIns="0" bIns="0" rtlCol="0"/>
          <a:lstStyle/>
          <a:p>
            <a:pPr>
              <a:defRPr/>
            </a:pPr>
            <a:endParaRPr kumimoji="0" kern="0" smtClean="0">
              <a:solidFill>
                <a:prstClr val="black"/>
              </a:solidFill>
            </a:endParaRPr>
          </a:p>
        </p:txBody>
      </p:sp>
      <p:sp>
        <p:nvSpPr>
          <p:cNvPr id="158" name="object 155"/>
          <p:cNvSpPr txBox="1"/>
          <p:nvPr/>
        </p:nvSpPr>
        <p:spPr>
          <a:xfrm>
            <a:off x="4235118" y="3365606"/>
            <a:ext cx="858519"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3: </a:t>
            </a:r>
            <a:r>
              <a:rPr sz="800" spc="-5" dirty="0">
                <a:solidFill>
                  <a:prstClr val="black"/>
                </a:solidFill>
                <a:latin typeface="Verdana"/>
                <a:cs typeface="Verdana"/>
              </a:rPr>
              <a:t>N</a:t>
            </a:r>
            <a:r>
              <a:rPr sz="800" dirty="0">
                <a:solidFill>
                  <a:prstClr val="black"/>
                </a:solidFill>
                <a:latin typeface="Verdana"/>
                <a:cs typeface="Verdana"/>
              </a:rPr>
              <a:t>L</a:t>
            </a:r>
            <a:endParaRPr sz="800">
              <a:solidFill>
                <a:prstClr val="black"/>
              </a:solidFill>
              <a:latin typeface="Verdana"/>
              <a:cs typeface="Verdana"/>
            </a:endParaRPr>
          </a:p>
        </p:txBody>
      </p:sp>
      <p:sp>
        <p:nvSpPr>
          <p:cNvPr id="159" name="object 156"/>
          <p:cNvSpPr/>
          <p:nvPr/>
        </p:nvSpPr>
        <p:spPr>
          <a:xfrm>
            <a:off x="4100384" y="380963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60" name="object 157"/>
          <p:cNvSpPr/>
          <p:nvPr/>
        </p:nvSpPr>
        <p:spPr>
          <a:xfrm>
            <a:off x="4264149" y="3756659"/>
            <a:ext cx="989075" cy="254495"/>
          </a:xfrm>
          <a:prstGeom prst="rect">
            <a:avLst/>
          </a:prstGeom>
          <a:blipFill>
            <a:blip r:embed="rId71" cstate="print"/>
            <a:stretch>
              <a:fillRect/>
            </a:stretch>
          </a:blipFill>
        </p:spPr>
        <p:txBody>
          <a:bodyPr wrap="square" lIns="0" tIns="0" rIns="0" bIns="0" rtlCol="0"/>
          <a:lstStyle/>
          <a:p>
            <a:pPr>
              <a:defRPr/>
            </a:pPr>
            <a:endParaRPr kumimoji="0" kern="0" smtClean="0">
              <a:solidFill>
                <a:prstClr val="black"/>
              </a:solidFill>
            </a:endParaRPr>
          </a:p>
        </p:txBody>
      </p:sp>
      <p:sp>
        <p:nvSpPr>
          <p:cNvPr id="161" name="object 158"/>
          <p:cNvSpPr/>
          <p:nvPr/>
        </p:nvSpPr>
        <p:spPr>
          <a:xfrm>
            <a:off x="4287011" y="3784091"/>
            <a:ext cx="978407" cy="216407"/>
          </a:xfrm>
          <a:prstGeom prst="rect">
            <a:avLst/>
          </a:prstGeom>
          <a:blipFill>
            <a:blip r:embed="rId72" cstate="print"/>
            <a:stretch>
              <a:fillRect/>
            </a:stretch>
          </a:blipFill>
        </p:spPr>
        <p:txBody>
          <a:bodyPr wrap="square" lIns="0" tIns="0" rIns="0" bIns="0" rtlCol="0"/>
          <a:lstStyle/>
          <a:p>
            <a:pPr>
              <a:defRPr/>
            </a:pPr>
            <a:endParaRPr kumimoji="0" kern="0" smtClean="0">
              <a:solidFill>
                <a:prstClr val="black"/>
              </a:solidFill>
            </a:endParaRPr>
          </a:p>
        </p:txBody>
      </p:sp>
      <p:sp>
        <p:nvSpPr>
          <p:cNvPr id="162" name="object 159"/>
          <p:cNvSpPr/>
          <p:nvPr/>
        </p:nvSpPr>
        <p:spPr>
          <a:xfrm>
            <a:off x="4188028" y="3680764"/>
            <a:ext cx="986409" cy="250723"/>
          </a:xfrm>
          <a:prstGeom prst="rect">
            <a:avLst/>
          </a:prstGeom>
          <a:blipFill>
            <a:blip r:embed="rId73" cstate="print"/>
            <a:stretch>
              <a:fillRect/>
            </a:stretch>
          </a:blipFill>
        </p:spPr>
        <p:txBody>
          <a:bodyPr wrap="square" lIns="0" tIns="0" rIns="0" bIns="0" rtlCol="0"/>
          <a:lstStyle/>
          <a:p>
            <a:pPr>
              <a:defRPr/>
            </a:pPr>
            <a:endParaRPr kumimoji="0" kern="0" smtClean="0">
              <a:solidFill>
                <a:prstClr val="black"/>
              </a:solidFill>
            </a:endParaRPr>
          </a:p>
        </p:txBody>
      </p:sp>
      <p:sp>
        <p:nvSpPr>
          <p:cNvPr id="163" name="object 160"/>
          <p:cNvSpPr txBox="1"/>
          <p:nvPr/>
        </p:nvSpPr>
        <p:spPr>
          <a:xfrm>
            <a:off x="4259600" y="3741511"/>
            <a:ext cx="84264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4: </a:t>
            </a:r>
            <a:r>
              <a:rPr sz="800" spc="-5" dirty="0">
                <a:solidFill>
                  <a:prstClr val="black"/>
                </a:solidFill>
                <a:latin typeface="Verdana"/>
                <a:cs typeface="Verdana"/>
              </a:rPr>
              <a:t>PL</a:t>
            </a:r>
            <a:endParaRPr sz="800">
              <a:solidFill>
                <a:prstClr val="black"/>
              </a:solidFill>
              <a:latin typeface="Verdana"/>
              <a:cs typeface="Verdana"/>
            </a:endParaRPr>
          </a:p>
        </p:txBody>
      </p:sp>
      <p:sp>
        <p:nvSpPr>
          <p:cNvPr id="164" name="object 161"/>
          <p:cNvSpPr/>
          <p:nvPr/>
        </p:nvSpPr>
        <p:spPr>
          <a:xfrm>
            <a:off x="4162044" y="1888235"/>
            <a:ext cx="1161287" cy="533399"/>
          </a:xfrm>
          <a:prstGeom prst="rect">
            <a:avLst/>
          </a:prstGeom>
          <a:blipFill>
            <a:blip r:embed="rId74" cstate="print"/>
            <a:stretch>
              <a:fillRect/>
            </a:stretch>
          </a:blipFill>
        </p:spPr>
        <p:txBody>
          <a:bodyPr wrap="square" lIns="0" tIns="0" rIns="0" bIns="0" rtlCol="0"/>
          <a:lstStyle/>
          <a:p>
            <a:pPr>
              <a:defRPr/>
            </a:pPr>
            <a:endParaRPr kumimoji="0" kern="0" smtClean="0">
              <a:solidFill>
                <a:prstClr val="black"/>
              </a:solidFill>
            </a:endParaRPr>
          </a:p>
        </p:txBody>
      </p:sp>
      <p:sp>
        <p:nvSpPr>
          <p:cNvPr id="165" name="object 162"/>
          <p:cNvSpPr/>
          <p:nvPr/>
        </p:nvSpPr>
        <p:spPr>
          <a:xfrm>
            <a:off x="4255005" y="1873008"/>
            <a:ext cx="1013450" cy="588251"/>
          </a:xfrm>
          <a:prstGeom prst="rect">
            <a:avLst/>
          </a:prstGeom>
          <a:blipFill>
            <a:blip r:embed="rId75" cstate="print"/>
            <a:stretch>
              <a:fillRect/>
            </a:stretch>
          </a:blipFill>
        </p:spPr>
        <p:txBody>
          <a:bodyPr wrap="square" lIns="0" tIns="0" rIns="0" bIns="0" rtlCol="0"/>
          <a:lstStyle/>
          <a:p>
            <a:pPr>
              <a:defRPr/>
            </a:pPr>
            <a:endParaRPr kumimoji="0" kern="0" smtClean="0">
              <a:solidFill>
                <a:prstClr val="black"/>
              </a:solidFill>
            </a:endParaRPr>
          </a:p>
        </p:txBody>
      </p:sp>
      <p:sp>
        <p:nvSpPr>
          <p:cNvPr id="166" name="object 163"/>
          <p:cNvSpPr/>
          <p:nvPr/>
        </p:nvSpPr>
        <p:spPr>
          <a:xfrm>
            <a:off x="4085526" y="1812239"/>
            <a:ext cx="1158735"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167" name="object 164"/>
          <p:cNvSpPr txBox="1"/>
          <p:nvPr/>
        </p:nvSpPr>
        <p:spPr>
          <a:xfrm>
            <a:off x="44300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4</a:t>
            </a:r>
            <a:endParaRPr sz="1200">
              <a:solidFill>
                <a:prstClr val="black"/>
              </a:solidFill>
              <a:latin typeface="Verdana"/>
              <a:cs typeface="Verdana"/>
            </a:endParaRPr>
          </a:p>
        </p:txBody>
      </p:sp>
      <p:sp>
        <p:nvSpPr>
          <p:cNvPr id="168" name="object 165"/>
          <p:cNvSpPr txBox="1"/>
          <p:nvPr/>
        </p:nvSpPr>
        <p:spPr>
          <a:xfrm>
            <a:off x="4234971" y="2044333"/>
            <a:ext cx="860425" cy="276860"/>
          </a:xfrm>
          <a:prstGeom prst="rect">
            <a:avLst/>
          </a:prstGeom>
        </p:spPr>
        <p:txBody>
          <a:bodyPr vert="horz" wrap="square" lIns="0" tIns="0" rIns="0" bIns="0" rtlCol="0">
            <a:spAutoFit/>
          </a:bodyPr>
          <a:lstStyle/>
          <a:p>
            <a:pPr marL="12700" marR="5080" indent="36195"/>
            <a:r>
              <a:rPr sz="900" spc="-5" dirty="0">
                <a:solidFill>
                  <a:prstClr val="black"/>
                </a:solidFill>
                <a:latin typeface="Verdana"/>
                <a:cs typeface="Verdana"/>
              </a:rPr>
              <a:t>N</a:t>
            </a:r>
            <a:r>
              <a:rPr sz="900" dirty="0">
                <a:solidFill>
                  <a:prstClr val="black"/>
                </a:solidFill>
                <a:latin typeface="Verdana"/>
                <a:cs typeface="Verdana"/>
              </a:rPr>
              <a:t>ew </a:t>
            </a:r>
            <a:r>
              <a:rPr sz="900" spc="5" dirty="0">
                <a:solidFill>
                  <a:prstClr val="black"/>
                </a:solidFill>
                <a:latin typeface="Verdana"/>
                <a:cs typeface="Verdana"/>
              </a:rPr>
              <a:t>tool</a:t>
            </a:r>
            <a:r>
              <a:rPr sz="900" dirty="0">
                <a:solidFill>
                  <a:prstClr val="black"/>
                </a:solidFill>
                <a:latin typeface="Verdana"/>
                <a:cs typeface="Verdana"/>
              </a:rPr>
              <a:t>s</a:t>
            </a:r>
            <a:r>
              <a:rPr sz="900" spc="-20"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or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a</a:t>
            </a:r>
            <a:r>
              <a:rPr sz="900" spc="-2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oll</a:t>
            </a:r>
            <a:r>
              <a:rPr sz="900" dirty="0">
                <a:solidFill>
                  <a:prstClr val="black"/>
                </a:solidFill>
                <a:latin typeface="Verdana"/>
                <a:cs typeface="Verdana"/>
              </a:rPr>
              <a:t>e</a:t>
            </a:r>
            <a:r>
              <a:rPr sz="900" spc="-5" dirty="0">
                <a:solidFill>
                  <a:prstClr val="black"/>
                </a:solidFill>
                <a:latin typeface="Verdana"/>
                <a:cs typeface="Verdana"/>
              </a:rPr>
              <a:t>c</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169" name="object 166"/>
          <p:cNvSpPr/>
          <p:nvPr/>
        </p:nvSpPr>
        <p:spPr>
          <a:xfrm>
            <a:off x="6662981" y="2292680"/>
            <a:ext cx="0" cy="1689735"/>
          </a:xfrm>
          <a:custGeom>
            <a:avLst/>
            <a:gdLst/>
            <a:ahLst/>
            <a:cxnLst/>
            <a:rect l="l" t="t" r="r" b="b"/>
            <a:pathLst>
              <a:path h="1689735">
                <a:moveTo>
                  <a:pt x="0" y="0"/>
                </a:moveTo>
                <a:lnTo>
                  <a:pt x="0" y="168923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0" name="object 167"/>
          <p:cNvSpPr/>
          <p:nvPr/>
        </p:nvSpPr>
        <p:spPr>
          <a:xfrm>
            <a:off x="6671894"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1" name="object 168"/>
          <p:cNvSpPr/>
          <p:nvPr/>
        </p:nvSpPr>
        <p:spPr>
          <a:xfrm>
            <a:off x="6662981" y="397911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2" name="object 169"/>
          <p:cNvSpPr/>
          <p:nvPr/>
        </p:nvSpPr>
        <p:spPr>
          <a:xfrm>
            <a:off x="7281671" y="3118103"/>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73" name="object 170"/>
          <p:cNvSpPr/>
          <p:nvPr/>
        </p:nvSpPr>
        <p:spPr>
          <a:xfrm>
            <a:off x="7255764" y="3140953"/>
            <a:ext cx="667511" cy="242315"/>
          </a:xfrm>
          <a:prstGeom prst="rect">
            <a:avLst/>
          </a:prstGeom>
          <a:blipFill>
            <a:blip r:embed="rId78" cstate="print"/>
            <a:stretch>
              <a:fillRect/>
            </a:stretch>
          </a:blipFill>
        </p:spPr>
        <p:txBody>
          <a:bodyPr wrap="square" lIns="0" tIns="0" rIns="0" bIns="0" rtlCol="0"/>
          <a:lstStyle/>
          <a:p>
            <a:pPr>
              <a:defRPr/>
            </a:pPr>
            <a:endParaRPr kumimoji="0" kern="0" smtClean="0">
              <a:solidFill>
                <a:prstClr val="black"/>
              </a:solidFill>
            </a:endParaRPr>
          </a:p>
        </p:txBody>
      </p:sp>
      <p:sp>
        <p:nvSpPr>
          <p:cNvPr id="174" name="object 171"/>
          <p:cNvSpPr/>
          <p:nvPr/>
        </p:nvSpPr>
        <p:spPr>
          <a:xfrm>
            <a:off x="7205205" y="3042056"/>
            <a:ext cx="536282" cy="212902"/>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75" name="object 172"/>
          <p:cNvSpPr txBox="1"/>
          <p:nvPr/>
        </p:nvSpPr>
        <p:spPr>
          <a:xfrm>
            <a:off x="7236055" y="3103150"/>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76" name="object 173"/>
          <p:cNvSpPr/>
          <p:nvPr/>
        </p:nvSpPr>
        <p:spPr>
          <a:xfrm>
            <a:off x="7070025" y="2872567"/>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7" name="object 174"/>
          <p:cNvSpPr/>
          <p:nvPr/>
        </p:nvSpPr>
        <p:spPr>
          <a:xfrm>
            <a:off x="7070025" y="313589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8" name="object 175"/>
          <p:cNvSpPr/>
          <p:nvPr/>
        </p:nvSpPr>
        <p:spPr>
          <a:xfrm>
            <a:off x="7070025" y="334880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9" name="object 176"/>
          <p:cNvSpPr/>
          <p:nvPr/>
        </p:nvSpPr>
        <p:spPr>
          <a:xfrm>
            <a:off x="7281671" y="3351264"/>
            <a:ext cx="539495" cy="214883"/>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80" name="object 177"/>
          <p:cNvSpPr/>
          <p:nvPr/>
        </p:nvSpPr>
        <p:spPr>
          <a:xfrm>
            <a:off x="7255764" y="3372601"/>
            <a:ext cx="667511" cy="242315"/>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181" name="object 178"/>
          <p:cNvSpPr/>
          <p:nvPr/>
        </p:nvSpPr>
        <p:spPr>
          <a:xfrm>
            <a:off x="7205205" y="3274567"/>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82" name="object 179"/>
          <p:cNvSpPr txBox="1"/>
          <p:nvPr/>
        </p:nvSpPr>
        <p:spPr>
          <a:xfrm>
            <a:off x="7236055" y="3335665"/>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183" name="object 180"/>
          <p:cNvSpPr/>
          <p:nvPr/>
        </p:nvSpPr>
        <p:spPr>
          <a:xfrm>
            <a:off x="7070025" y="355050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84" name="object 181"/>
          <p:cNvSpPr txBox="1"/>
          <p:nvPr/>
        </p:nvSpPr>
        <p:spPr>
          <a:xfrm>
            <a:off x="7298805" y="350509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185" name="object 182"/>
          <p:cNvSpPr/>
          <p:nvPr/>
        </p:nvSpPr>
        <p:spPr>
          <a:xfrm>
            <a:off x="6793991" y="2577083"/>
            <a:ext cx="1097279" cy="384047"/>
          </a:xfrm>
          <a:prstGeom prst="rect">
            <a:avLst/>
          </a:prstGeom>
          <a:blipFill>
            <a:blip r:embed="rId83" cstate="print"/>
            <a:stretch>
              <a:fillRect/>
            </a:stretch>
          </a:blipFill>
        </p:spPr>
        <p:txBody>
          <a:bodyPr wrap="square" lIns="0" tIns="0" rIns="0" bIns="0" rtlCol="0"/>
          <a:lstStyle/>
          <a:p>
            <a:pPr>
              <a:defRPr/>
            </a:pPr>
            <a:endParaRPr kumimoji="0" kern="0" smtClean="0">
              <a:solidFill>
                <a:prstClr val="black"/>
              </a:solidFill>
            </a:endParaRPr>
          </a:p>
        </p:txBody>
      </p:sp>
      <p:sp>
        <p:nvSpPr>
          <p:cNvPr id="186" name="object 183"/>
          <p:cNvSpPr/>
          <p:nvPr/>
        </p:nvSpPr>
        <p:spPr>
          <a:xfrm>
            <a:off x="6845804" y="2596889"/>
            <a:ext cx="1031747" cy="379475"/>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87" name="object 184"/>
          <p:cNvSpPr/>
          <p:nvPr/>
        </p:nvSpPr>
        <p:spPr>
          <a:xfrm>
            <a:off x="6717944" y="2501379"/>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88" name="object 185"/>
          <p:cNvSpPr txBox="1"/>
          <p:nvPr/>
        </p:nvSpPr>
        <p:spPr>
          <a:xfrm>
            <a:off x="6825243" y="2560239"/>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2</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189" name="object 186"/>
          <p:cNvSpPr/>
          <p:nvPr/>
        </p:nvSpPr>
        <p:spPr>
          <a:xfrm>
            <a:off x="7281671" y="4375393"/>
            <a:ext cx="539495" cy="217931"/>
          </a:xfrm>
          <a:prstGeom prst="rect">
            <a:avLst/>
          </a:prstGeom>
          <a:blipFill>
            <a:blip r:embed="rId86" cstate="print"/>
            <a:stretch>
              <a:fillRect/>
            </a:stretch>
          </a:blipFill>
        </p:spPr>
        <p:txBody>
          <a:bodyPr wrap="square" lIns="0" tIns="0" rIns="0" bIns="0" rtlCol="0"/>
          <a:lstStyle/>
          <a:p>
            <a:pPr>
              <a:defRPr/>
            </a:pPr>
            <a:endParaRPr kumimoji="0" kern="0" smtClean="0">
              <a:solidFill>
                <a:prstClr val="black"/>
              </a:solidFill>
            </a:endParaRPr>
          </a:p>
        </p:txBody>
      </p:sp>
      <p:sp>
        <p:nvSpPr>
          <p:cNvPr id="190" name="object 187"/>
          <p:cNvSpPr/>
          <p:nvPr/>
        </p:nvSpPr>
        <p:spPr>
          <a:xfrm>
            <a:off x="7255764" y="4398253"/>
            <a:ext cx="667511" cy="242315"/>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91" name="object 188"/>
          <p:cNvSpPr/>
          <p:nvPr/>
        </p:nvSpPr>
        <p:spPr>
          <a:xfrm>
            <a:off x="7205205" y="4299877"/>
            <a:ext cx="536282" cy="214299"/>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92" name="object 189"/>
          <p:cNvSpPr txBox="1"/>
          <p:nvPr/>
        </p:nvSpPr>
        <p:spPr>
          <a:xfrm>
            <a:off x="7236055" y="4361038"/>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93" name="object 190"/>
          <p:cNvSpPr/>
          <p:nvPr/>
        </p:nvSpPr>
        <p:spPr>
          <a:xfrm>
            <a:off x="7070025" y="4131790"/>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4" name="object 191"/>
          <p:cNvSpPr/>
          <p:nvPr/>
        </p:nvSpPr>
        <p:spPr>
          <a:xfrm>
            <a:off x="7070025" y="439512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5" name="object 192"/>
          <p:cNvSpPr/>
          <p:nvPr/>
        </p:nvSpPr>
        <p:spPr>
          <a:xfrm>
            <a:off x="7070025" y="46080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6" name="object 193"/>
          <p:cNvSpPr/>
          <p:nvPr/>
        </p:nvSpPr>
        <p:spPr>
          <a:xfrm>
            <a:off x="7281671" y="4620768"/>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97" name="object 194"/>
          <p:cNvSpPr/>
          <p:nvPr/>
        </p:nvSpPr>
        <p:spPr>
          <a:xfrm>
            <a:off x="7255764" y="4643618"/>
            <a:ext cx="667511" cy="242315"/>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198" name="object 195"/>
          <p:cNvSpPr/>
          <p:nvPr/>
        </p:nvSpPr>
        <p:spPr>
          <a:xfrm>
            <a:off x="7205205" y="4544999"/>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99" name="object 196"/>
          <p:cNvSpPr txBox="1"/>
          <p:nvPr/>
        </p:nvSpPr>
        <p:spPr>
          <a:xfrm>
            <a:off x="7236055" y="4606093"/>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200" name="object 197"/>
          <p:cNvSpPr/>
          <p:nvPr/>
        </p:nvSpPr>
        <p:spPr>
          <a:xfrm>
            <a:off x="7070025" y="48097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1" name="object 198"/>
          <p:cNvSpPr txBox="1"/>
          <p:nvPr/>
        </p:nvSpPr>
        <p:spPr>
          <a:xfrm>
            <a:off x="7283950" y="479793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02" name="object 199"/>
          <p:cNvSpPr/>
          <p:nvPr/>
        </p:nvSpPr>
        <p:spPr>
          <a:xfrm>
            <a:off x="6806180" y="3843528"/>
            <a:ext cx="1095746" cy="384047"/>
          </a:xfrm>
          <a:prstGeom prst="rect">
            <a:avLst/>
          </a:prstGeom>
          <a:blipFill>
            <a:blip r:embed="rId89" cstate="print"/>
            <a:stretch>
              <a:fillRect/>
            </a:stretch>
          </a:blipFill>
        </p:spPr>
        <p:txBody>
          <a:bodyPr wrap="square" lIns="0" tIns="0" rIns="0" bIns="0" rtlCol="0"/>
          <a:lstStyle/>
          <a:p>
            <a:pPr>
              <a:defRPr/>
            </a:pPr>
            <a:endParaRPr kumimoji="0" kern="0" smtClean="0">
              <a:solidFill>
                <a:prstClr val="black"/>
              </a:solidFill>
            </a:endParaRPr>
          </a:p>
        </p:txBody>
      </p:sp>
      <p:sp>
        <p:nvSpPr>
          <p:cNvPr id="203" name="object 200"/>
          <p:cNvSpPr/>
          <p:nvPr/>
        </p:nvSpPr>
        <p:spPr>
          <a:xfrm>
            <a:off x="6858000" y="3863333"/>
            <a:ext cx="1031735" cy="379469"/>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204" name="object 201"/>
          <p:cNvSpPr/>
          <p:nvPr/>
        </p:nvSpPr>
        <p:spPr>
          <a:xfrm>
            <a:off x="6729831" y="3767607"/>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205" name="object 202"/>
          <p:cNvSpPr txBox="1"/>
          <p:nvPr/>
        </p:nvSpPr>
        <p:spPr>
          <a:xfrm>
            <a:off x="6837129" y="3826466"/>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5</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06" name="object 203"/>
          <p:cNvSpPr/>
          <p:nvPr/>
        </p:nvSpPr>
        <p:spPr>
          <a:xfrm>
            <a:off x="6725408" y="1888235"/>
            <a:ext cx="1165859" cy="533399"/>
          </a:xfrm>
          <a:prstGeom prst="rect">
            <a:avLst/>
          </a:prstGeom>
          <a:blipFill>
            <a:blip r:embed="rId91" cstate="print"/>
            <a:stretch>
              <a:fillRect/>
            </a:stretch>
          </a:blipFill>
        </p:spPr>
        <p:txBody>
          <a:bodyPr wrap="square" lIns="0" tIns="0" rIns="0" bIns="0" rtlCol="0"/>
          <a:lstStyle/>
          <a:p>
            <a:pPr>
              <a:defRPr/>
            </a:pPr>
            <a:endParaRPr kumimoji="0" kern="0" smtClean="0">
              <a:solidFill>
                <a:prstClr val="black"/>
              </a:solidFill>
            </a:endParaRPr>
          </a:p>
        </p:txBody>
      </p:sp>
      <p:sp>
        <p:nvSpPr>
          <p:cNvPr id="207" name="object 204"/>
          <p:cNvSpPr/>
          <p:nvPr/>
        </p:nvSpPr>
        <p:spPr>
          <a:xfrm>
            <a:off x="6812280" y="1873008"/>
            <a:ext cx="1033271" cy="588251"/>
          </a:xfrm>
          <a:prstGeom prst="rect">
            <a:avLst/>
          </a:prstGeom>
          <a:blipFill>
            <a:blip r:embed="rId92" cstate="print"/>
            <a:stretch>
              <a:fillRect/>
            </a:stretch>
          </a:blipFill>
        </p:spPr>
        <p:txBody>
          <a:bodyPr wrap="square" lIns="0" tIns="0" rIns="0" bIns="0" rtlCol="0"/>
          <a:lstStyle/>
          <a:p>
            <a:pPr>
              <a:defRPr/>
            </a:pPr>
            <a:endParaRPr kumimoji="0" kern="0" smtClean="0">
              <a:solidFill>
                <a:prstClr val="black"/>
              </a:solidFill>
            </a:endParaRPr>
          </a:p>
        </p:txBody>
      </p:sp>
      <p:sp>
        <p:nvSpPr>
          <p:cNvPr id="208" name="object 205"/>
          <p:cNvSpPr/>
          <p:nvPr/>
        </p:nvSpPr>
        <p:spPr>
          <a:xfrm>
            <a:off x="6649605" y="1812239"/>
            <a:ext cx="1161707"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09" name="object 206"/>
          <p:cNvSpPr txBox="1"/>
          <p:nvPr/>
        </p:nvSpPr>
        <p:spPr>
          <a:xfrm>
            <a:off x="6995514"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6</a:t>
            </a:r>
            <a:endParaRPr sz="1200">
              <a:solidFill>
                <a:prstClr val="black"/>
              </a:solidFill>
              <a:latin typeface="Verdana"/>
              <a:cs typeface="Verdana"/>
            </a:endParaRPr>
          </a:p>
        </p:txBody>
      </p:sp>
      <p:sp>
        <p:nvSpPr>
          <p:cNvPr id="210" name="object 207"/>
          <p:cNvSpPr txBox="1"/>
          <p:nvPr/>
        </p:nvSpPr>
        <p:spPr>
          <a:xfrm>
            <a:off x="6791298" y="2044333"/>
            <a:ext cx="88011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spc="5" dirty="0">
                <a:solidFill>
                  <a:prstClr val="black"/>
                </a:solidFill>
                <a:latin typeface="Verdana"/>
                <a:cs typeface="Verdana"/>
              </a:rPr>
              <a:t>o</a:t>
            </a:r>
            <a:r>
              <a:rPr sz="900" dirty="0">
                <a:solidFill>
                  <a:prstClr val="black"/>
                </a:solidFill>
                <a:latin typeface="Verdana"/>
                <a:cs typeface="Verdana"/>
              </a:rPr>
              <a:t>d</a:t>
            </a:r>
            <a:r>
              <a:rPr sz="900" spc="-10" dirty="0">
                <a:solidFill>
                  <a:prstClr val="black"/>
                </a:solidFill>
                <a:latin typeface="Verdana"/>
                <a:cs typeface="Verdana"/>
              </a:rPr>
              <a:t>u</a:t>
            </a:r>
            <a:r>
              <a:rPr sz="900" spc="-5" dirty="0">
                <a:solidFill>
                  <a:prstClr val="black"/>
                </a:solidFill>
                <a:latin typeface="Verdana"/>
                <a:cs typeface="Verdana"/>
              </a:rPr>
              <a:t>c</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ility</a:t>
            </a:r>
            <a:endParaRPr sz="900">
              <a:solidFill>
                <a:prstClr val="black"/>
              </a:solidFill>
              <a:latin typeface="Verdana"/>
              <a:cs typeface="Verdana"/>
            </a:endParaRPr>
          </a:p>
        </p:txBody>
      </p:sp>
      <p:sp>
        <p:nvSpPr>
          <p:cNvPr id="211" name="object 208"/>
          <p:cNvSpPr txBox="1"/>
          <p:nvPr/>
        </p:nvSpPr>
        <p:spPr>
          <a:xfrm>
            <a:off x="7013840" y="2181493"/>
            <a:ext cx="4349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12" name="object 209"/>
          <p:cNvSpPr/>
          <p:nvPr/>
        </p:nvSpPr>
        <p:spPr>
          <a:xfrm>
            <a:off x="7922737" y="2246457"/>
            <a:ext cx="0" cy="1228725"/>
          </a:xfrm>
          <a:custGeom>
            <a:avLst/>
            <a:gdLst/>
            <a:ahLst/>
            <a:cxnLst/>
            <a:rect l="l" t="t" r="r" b="b"/>
            <a:pathLst>
              <a:path h="1228725">
                <a:moveTo>
                  <a:pt x="0" y="0"/>
                </a:moveTo>
                <a:lnTo>
                  <a:pt x="0" y="1228407"/>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3" name="object 210"/>
          <p:cNvSpPr/>
          <p:nvPr/>
        </p:nvSpPr>
        <p:spPr>
          <a:xfrm>
            <a:off x="7931650" y="275070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4" name="object 211"/>
          <p:cNvSpPr/>
          <p:nvPr/>
        </p:nvSpPr>
        <p:spPr>
          <a:xfrm>
            <a:off x="7916795" y="346646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5" name="object 212"/>
          <p:cNvSpPr/>
          <p:nvPr/>
        </p:nvSpPr>
        <p:spPr>
          <a:xfrm>
            <a:off x="8054340" y="2575560"/>
            <a:ext cx="1089659" cy="469391"/>
          </a:xfrm>
          <a:prstGeom prst="rect">
            <a:avLst/>
          </a:prstGeom>
          <a:blipFill>
            <a:blip r:embed="rId93" cstate="print"/>
            <a:stretch>
              <a:fillRect/>
            </a:stretch>
          </a:blipFill>
        </p:spPr>
        <p:txBody>
          <a:bodyPr wrap="square" lIns="0" tIns="0" rIns="0" bIns="0" rtlCol="0"/>
          <a:lstStyle/>
          <a:p>
            <a:pPr>
              <a:defRPr/>
            </a:pPr>
            <a:endParaRPr kumimoji="0" kern="0" smtClean="0">
              <a:solidFill>
                <a:prstClr val="black"/>
              </a:solidFill>
            </a:endParaRPr>
          </a:p>
        </p:txBody>
      </p:sp>
      <p:sp>
        <p:nvSpPr>
          <p:cNvPr id="216" name="object 213"/>
          <p:cNvSpPr/>
          <p:nvPr/>
        </p:nvSpPr>
        <p:spPr>
          <a:xfrm>
            <a:off x="8174732" y="2569459"/>
            <a:ext cx="891539" cy="516635"/>
          </a:xfrm>
          <a:prstGeom prst="rect">
            <a:avLst/>
          </a:prstGeom>
          <a:blipFill>
            <a:blip r:embed="rId94" cstate="print"/>
            <a:stretch>
              <a:fillRect/>
            </a:stretch>
          </a:blipFill>
        </p:spPr>
        <p:txBody>
          <a:bodyPr wrap="square" lIns="0" tIns="0" rIns="0" bIns="0" rtlCol="0"/>
          <a:lstStyle/>
          <a:p>
            <a:pPr>
              <a:defRPr/>
            </a:pPr>
            <a:endParaRPr kumimoji="0" kern="0" smtClean="0">
              <a:solidFill>
                <a:prstClr val="black"/>
              </a:solidFill>
            </a:endParaRPr>
          </a:p>
        </p:txBody>
      </p:sp>
      <p:sp>
        <p:nvSpPr>
          <p:cNvPr id="217" name="object 214"/>
          <p:cNvSpPr/>
          <p:nvPr/>
        </p:nvSpPr>
        <p:spPr>
          <a:xfrm>
            <a:off x="7977708" y="2499982"/>
            <a:ext cx="1093368" cy="466432"/>
          </a:xfrm>
          <a:prstGeom prst="rect">
            <a:avLst/>
          </a:prstGeom>
          <a:blipFill>
            <a:blip r:embed="rId95" cstate="print"/>
            <a:stretch>
              <a:fillRect/>
            </a:stretch>
          </a:blipFill>
        </p:spPr>
        <p:txBody>
          <a:bodyPr wrap="square" lIns="0" tIns="0" rIns="0" bIns="0" rtlCol="0"/>
          <a:lstStyle/>
          <a:p>
            <a:pPr>
              <a:defRPr/>
            </a:pPr>
            <a:endParaRPr kumimoji="0" kern="0" smtClean="0">
              <a:solidFill>
                <a:prstClr val="black"/>
              </a:solidFill>
            </a:endParaRPr>
          </a:p>
        </p:txBody>
      </p:sp>
      <p:sp>
        <p:nvSpPr>
          <p:cNvPr id="218" name="object 215"/>
          <p:cNvSpPr txBox="1"/>
          <p:nvPr/>
        </p:nvSpPr>
        <p:spPr>
          <a:xfrm>
            <a:off x="8155073" y="2532981"/>
            <a:ext cx="737870" cy="414020"/>
          </a:xfrm>
          <a:prstGeom prst="rect">
            <a:avLst/>
          </a:prstGeom>
        </p:spPr>
        <p:txBody>
          <a:bodyPr vert="horz" wrap="square" lIns="0" tIns="0" rIns="0" bIns="0" rtlCol="0">
            <a:spAutoFit/>
          </a:bodyPr>
          <a:lstStyle/>
          <a:p>
            <a:pPr marL="12700" marR="5080" algn="ctr"/>
            <a:r>
              <a:rPr sz="900" spc="-10" dirty="0">
                <a:solidFill>
                  <a:prstClr val="black"/>
                </a:solidFill>
                <a:latin typeface="Verdana"/>
                <a:cs typeface="Verdana"/>
              </a:rPr>
              <a:t>In</a:t>
            </a:r>
            <a:r>
              <a:rPr sz="900" spc="-5" dirty="0">
                <a:solidFill>
                  <a:prstClr val="black"/>
                </a:solidFill>
                <a:latin typeface="Verdana"/>
                <a:cs typeface="Verdana"/>
              </a:rPr>
              <a:t>v</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to</a:t>
            </a:r>
            <a:r>
              <a:rPr sz="900" spc="-5" dirty="0">
                <a:solidFill>
                  <a:prstClr val="black"/>
                </a:solidFill>
                <a:latin typeface="Verdana"/>
                <a:cs typeface="Verdana"/>
              </a:rPr>
              <a:t>r</a:t>
            </a:r>
            <a:r>
              <a:rPr sz="900" dirty="0">
                <a:solidFill>
                  <a:prstClr val="black"/>
                </a:solidFill>
                <a:latin typeface="Verdana"/>
                <a:cs typeface="Verdana"/>
              </a:rPr>
              <a:t>y</a:t>
            </a:r>
            <a:r>
              <a:rPr sz="900" spc="2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 p</a:t>
            </a:r>
            <a:r>
              <a:rPr sz="900" spc="5" dirty="0">
                <a:solidFill>
                  <a:prstClr val="black"/>
                </a:solidFill>
                <a:latin typeface="Verdana"/>
                <a:cs typeface="Verdana"/>
              </a:rPr>
              <a:t>o</a:t>
            </a:r>
            <a:r>
              <a:rPr sz="900" spc="-5" dirty="0">
                <a:solidFill>
                  <a:prstClr val="black"/>
                </a:solidFill>
                <a:latin typeface="Verdana"/>
                <a:cs typeface="Verdana"/>
              </a:rPr>
              <a:t>ss</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iliti</a:t>
            </a:r>
            <a:r>
              <a:rPr sz="900" dirty="0">
                <a:solidFill>
                  <a:prstClr val="black"/>
                </a:solidFill>
                <a:latin typeface="Verdana"/>
                <a:cs typeface="Verdana"/>
              </a:rPr>
              <a:t>es</a:t>
            </a:r>
            <a:endParaRPr sz="900">
              <a:solidFill>
                <a:prstClr val="black"/>
              </a:solidFill>
              <a:latin typeface="Verdana"/>
              <a:cs typeface="Verdana"/>
            </a:endParaRPr>
          </a:p>
        </p:txBody>
      </p:sp>
      <p:sp>
        <p:nvSpPr>
          <p:cNvPr id="219" name="object 216"/>
          <p:cNvSpPr/>
          <p:nvPr/>
        </p:nvSpPr>
        <p:spPr>
          <a:xfrm>
            <a:off x="8055864" y="3262884"/>
            <a:ext cx="1088135" cy="510535"/>
          </a:xfrm>
          <a:prstGeom prst="rect">
            <a:avLst/>
          </a:prstGeom>
          <a:blipFill>
            <a:blip r:embed="rId96" cstate="print"/>
            <a:stretch>
              <a:fillRect/>
            </a:stretch>
          </a:blipFill>
        </p:spPr>
        <p:txBody>
          <a:bodyPr wrap="square" lIns="0" tIns="0" rIns="0" bIns="0" rtlCol="0"/>
          <a:lstStyle/>
          <a:p>
            <a:pPr>
              <a:defRPr/>
            </a:pPr>
            <a:endParaRPr kumimoji="0" kern="0" smtClean="0">
              <a:solidFill>
                <a:prstClr val="black"/>
              </a:solidFill>
            </a:endParaRPr>
          </a:p>
        </p:txBody>
      </p:sp>
      <p:sp>
        <p:nvSpPr>
          <p:cNvPr id="220" name="object 217"/>
          <p:cNvSpPr/>
          <p:nvPr/>
        </p:nvSpPr>
        <p:spPr>
          <a:xfrm>
            <a:off x="8057388" y="3297935"/>
            <a:ext cx="1086611" cy="516631"/>
          </a:xfrm>
          <a:prstGeom prst="rect">
            <a:avLst/>
          </a:prstGeom>
          <a:blipFill>
            <a:blip r:embed="rId97" cstate="print"/>
            <a:stretch>
              <a:fillRect/>
            </a:stretch>
          </a:blipFill>
        </p:spPr>
        <p:txBody>
          <a:bodyPr wrap="square" lIns="0" tIns="0" rIns="0" bIns="0" rtlCol="0"/>
          <a:lstStyle/>
          <a:p>
            <a:pPr>
              <a:defRPr/>
            </a:pPr>
            <a:endParaRPr kumimoji="0" kern="0" smtClean="0">
              <a:solidFill>
                <a:prstClr val="black"/>
              </a:solidFill>
            </a:endParaRPr>
          </a:p>
        </p:txBody>
      </p:sp>
      <p:sp>
        <p:nvSpPr>
          <p:cNvPr id="221" name="object 218"/>
          <p:cNvSpPr/>
          <p:nvPr/>
        </p:nvSpPr>
        <p:spPr>
          <a:xfrm>
            <a:off x="7979194" y="3186315"/>
            <a:ext cx="1093368" cy="508457"/>
          </a:xfrm>
          <a:prstGeom prst="rect">
            <a:avLst/>
          </a:prstGeom>
          <a:blipFill>
            <a:blip r:embed="rId98" cstate="print"/>
            <a:stretch>
              <a:fillRect/>
            </a:stretch>
          </a:blipFill>
        </p:spPr>
        <p:txBody>
          <a:bodyPr wrap="square" lIns="0" tIns="0" rIns="0" bIns="0" rtlCol="0"/>
          <a:lstStyle/>
          <a:p>
            <a:pPr>
              <a:defRPr/>
            </a:pPr>
            <a:endParaRPr kumimoji="0" kern="0" smtClean="0">
              <a:solidFill>
                <a:prstClr val="black"/>
              </a:solidFill>
            </a:endParaRPr>
          </a:p>
        </p:txBody>
      </p:sp>
      <p:sp>
        <p:nvSpPr>
          <p:cNvPr id="222" name="object 219"/>
          <p:cNvSpPr txBox="1"/>
          <p:nvPr/>
        </p:nvSpPr>
        <p:spPr>
          <a:xfrm>
            <a:off x="8037687" y="3261102"/>
            <a:ext cx="9772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E</a:t>
            </a:r>
            <a:r>
              <a:rPr sz="900" spc="-10" dirty="0">
                <a:solidFill>
                  <a:prstClr val="black"/>
                </a:solidFill>
                <a:latin typeface="Verdana"/>
                <a:cs typeface="Verdana"/>
              </a:rPr>
              <a:t>u</a:t>
            </a:r>
            <a:r>
              <a:rPr sz="900" dirty="0">
                <a:solidFill>
                  <a:prstClr val="black"/>
                </a:solidFill>
                <a:latin typeface="Verdana"/>
                <a:cs typeface="Verdana"/>
              </a:rPr>
              <a:t>2P</a:t>
            </a:r>
            <a:r>
              <a:rPr sz="900" spc="15" dirty="0">
                <a:solidFill>
                  <a:prstClr val="black"/>
                </a:solidFill>
                <a:latin typeface="Verdana"/>
                <a:cs typeface="Verdana"/>
              </a:rPr>
              <a:t>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n</a:t>
            </a:r>
            <a:endParaRPr sz="900">
              <a:solidFill>
                <a:prstClr val="black"/>
              </a:solidFill>
              <a:latin typeface="Verdana"/>
              <a:cs typeface="Verdana"/>
            </a:endParaRPr>
          </a:p>
        </p:txBody>
      </p:sp>
      <p:sp>
        <p:nvSpPr>
          <p:cNvPr id="223" name="object 220"/>
          <p:cNvSpPr txBox="1"/>
          <p:nvPr/>
        </p:nvSpPr>
        <p:spPr>
          <a:xfrm>
            <a:off x="8091065" y="3398262"/>
            <a:ext cx="86868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PROTEC</a:t>
            </a:r>
            <a:r>
              <a:rPr sz="900" dirty="0">
                <a:solidFill>
                  <a:prstClr val="black"/>
                </a:solidFill>
                <a:latin typeface="Verdana"/>
                <a:cs typeface="Verdana"/>
              </a:rPr>
              <a:t>T</a:t>
            </a:r>
            <a:endParaRPr sz="900">
              <a:solidFill>
                <a:prstClr val="black"/>
              </a:solidFill>
              <a:latin typeface="Verdana"/>
              <a:cs typeface="Verdana"/>
            </a:endParaRPr>
          </a:p>
          <a:p>
            <a:pPr algn="ctr"/>
            <a:r>
              <a:rPr sz="900" dirty="0">
                <a:solidFill>
                  <a:prstClr val="black"/>
                </a:solidFill>
                <a:latin typeface="Verdana"/>
                <a:cs typeface="Verdana"/>
              </a:rPr>
              <a:t>me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a:t>
            </a:r>
            <a:r>
              <a:rPr sz="900" spc="5" dirty="0">
                <a:solidFill>
                  <a:prstClr val="black"/>
                </a:solidFill>
                <a:latin typeface="Verdana"/>
                <a:cs typeface="Verdana"/>
              </a:rPr>
              <a:t>olo</a:t>
            </a:r>
            <a:r>
              <a:rPr sz="900" dirty="0">
                <a:solidFill>
                  <a:prstClr val="black"/>
                </a:solidFill>
                <a:latin typeface="Verdana"/>
                <a:cs typeface="Verdana"/>
              </a:rPr>
              <a:t>g</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24" name="object 221"/>
          <p:cNvSpPr/>
          <p:nvPr/>
        </p:nvSpPr>
        <p:spPr>
          <a:xfrm>
            <a:off x="7984235" y="1888235"/>
            <a:ext cx="1159763" cy="533399"/>
          </a:xfrm>
          <a:prstGeom prst="rect">
            <a:avLst/>
          </a:prstGeom>
          <a:blipFill>
            <a:blip r:embed="rId99" cstate="print"/>
            <a:stretch>
              <a:fillRect/>
            </a:stretch>
          </a:blipFill>
        </p:spPr>
        <p:txBody>
          <a:bodyPr wrap="square" lIns="0" tIns="0" rIns="0" bIns="0" rtlCol="0"/>
          <a:lstStyle/>
          <a:p>
            <a:pPr>
              <a:defRPr/>
            </a:pPr>
            <a:endParaRPr kumimoji="0" kern="0" smtClean="0">
              <a:solidFill>
                <a:prstClr val="black"/>
              </a:solidFill>
            </a:endParaRPr>
          </a:p>
        </p:txBody>
      </p:sp>
      <p:sp>
        <p:nvSpPr>
          <p:cNvPr id="225" name="object 222"/>
          <p:cNvSpPr/>
          <p:nvPr/>
        </p:nvSpPr>
        <p:spPr>
          <a:xfrm>
            <a:off x="8138159" y="1873008"/>
            <a:ext cx="900680" cy="588251"/>
          </a:xfrm>
          <a:prstGeom prst="rect">
            <a:avLst/>
          </a:prstGeom>
          <a:blipFill>
            <a:blip r:embed="rId100" cstate="print"/>
            <a:stretch>
              <a:fillRect/>
            </a:stretch>
          </a:blipFill>
        </p:spPr>
        <p:txBody>
          <a:bodyPr wrap="square" lIns="0" tIns="0" rIns="0" bIns="0" rtlCol="0"/>
          <a:lstStyle/>
          <a:p>
            <a:pPr>
              <a:defRPr/>
            </a:pPr>
            <a:endParaRPr kumimoji="0" kern="0" smtClean="0">
              <a:solidFill>
                <a:prstClr val="black"/>
              </a:solidFill>
            </a:endParaRPr>
          </a:p>
        </p:txBody>
      </p:sp>
      <p:sp>
        <p:nvSpPr>
          <p:cNvPr id="226" name="object 223"/>
          <p:cNvSpPr/>
          <p:nvPr/>
        </p:nvSpPr>
        <p:spPr>
          <a:xfrm>
            <a:off x="7907883" y="1812239"/>
            <a:ext cx="1164678" cy="530860"/>
          </a:xfrm>
          <a:prstGeom prst="rect">
            <a:avLst/>
          </a:prstGeom>
          <a:blipFill>
            <a:blip r:embed="rId101" cstate="print"/>
            <a:stretch>
              <a:fillRect/>
            </a:stretch>
          </a:blipFill>
        </p:spPr>
        <p:txBody>
          <a:bodyPr wrap="square" lIns="0" tIns="0" rIns="0" bIns="0" rtlCol="0"/>
          <a:lstStyle/>
          <a:p>
            <a:pPr>
              <a:defRPr/>
            </a:pPr>
            <a:endParaRPr kumimoji="0" kern="0" smtClean="0">
              <a:solidFill>
                <a:prstClr val="black"/>
              </a:solidFill>
            </a:endParaRPr>
          </a:p>
        </p:txBody>
      </p:sp>
      <p:sp>
        <p:nvSpPr>
          <p:cNvPr id="227" name="object 224"/>
          <p:cNvSpPr txBox="1"/>
          <p:nvPr/>
        </p:nvSpPr>
        <p:spPr>
          <a:xfrm>
            <a:off x="82558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7</a:t>
            </a:r>
            <a:endParaRPr sz="1200">
              <a:solidFill>
                <a:prstClr val="black"/>
              </a:solidFill>
              <a:latin typeface="Verdana"/>
              <a:cs typeface="Verdana"/>
            </a:endParaRPr>
          </a:p>
        </p:txBody>
      </p:sp>
      <p:sp>
        <p:nvSpPr>
          <p:cNvPr id="228" name="object 225"/>
          <p:cNvSpPr txBox="1"/>
          <p:nvPr/>
        </p:nvSpPr>
        <p:spPr>
          <a:xfrm>
            <a:off x="8117159" y="2044333"/>
            <a:ext cx="744220" cy="276860"/>
          </a:xfrm>
          <a:prstGeom prst="rect">
            <a:avLst/>
          </a:prstGeom>
        </p:spPr>
        <p:txBody>
          <a:bodyPr vert="horz" wrap="square" lIns="0" tIns="0" rIns="0" bIns="0" rtlCol="0">
            <a:spAutoFit/>
          </a:bodyPr>
          <a:lstStyle/>
          <a:p>
            <a:pPr marL="93345" marR="5080" indent="-81280"/>
            <a:r>
              <a:rPr sz="900" spc="-5" dirty="0">
                <a:solidFill>
                  <a:prstClr val="black"/>
                </a:solidFill>
                <a:latin typeface="Verdana"/>
                <a:cs typeface="Verdana"/>
              </a:rPr>
              <a:t>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10" dirty="0">
                <a:solidFill>
                  <a:prstClr val="black"/>
                </a:solidFill>
                <a:latin typeface="Verdana"/>
                <a:cs typeface="Verdana"/>
              </a:rPr>
              <a:t> </a:t>
            </a:r>
            <a:r>
              <a:rPr sz="900" spc="-5" dirty="0">
                <a:solidFill>
                  <a:prstClr val="black"/>
                </a:solidFill>
                <a:latin typeface="Verdana"/>
                <a:cs typeface="Verdana"/>
              </a:rPr>
              <a:t>a</a:t>
            </a:r>
            <a:r>
              <a:rPr sz="900" spc="-10" dirty="0">
                <a:solidFill>
                  <a:prstClr val="black"/>
                </a:solidFill>
                <a:latin typeface="Verdana"/>
                <a:cs typeface="Verdana"/>
              </a:rPr>
              <a:t>nd </a:t>
            </a:r>
            <a:r>
              <a:rPr sz="900" dirty="0">
                <a:solidFill>
                  <a:prstClr val="black"/>
                </a:solidFill>
                <a:latin typeface="Verdana"/>
                <a:cs typeface="Verdana"/>
              </a:rPr>
              <a:t>ed</a:t>
            </a:r>
            <a:r>
              <a:rPr sz="900" spc="-10" dirty="0">
                <a:solidFill>
                  <a:prstClr val="black"/>
                </a:solidFill>
                <a:latin typeface="Verdana"/>
                <a:cs typeface="Verdana"/>
              </a:rPr>
              <a:t>u</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29" name="object 226"/>
          <p:cNvSpPr/>
          <p:nvPr/>
        </p:nvSpPr>
        <p:spPr>
          <a:xfrm>
            <a:off x="679135" y="161894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0" name="object 227"/>
          <p:cNvSpPr/>
          <p:nvPr/>
        </p:nvSpPr>
        <p:spPr>
          <a:xfrm>
            <a:off x="86394" y="2224046"/>
            <a:ext cx="0" cy="1757045"/>
          </a:xfrm>
          <a:custGeom>
            <a:avLst/>
            <a:gdLst/>
            <a:ahLst/>
            <a:cxnLst/>
            <a:rect l="l" t="t" r="r" b="b"/>
            <a:pathLst>
              <a:path h="1757045">
                <a:moveTo>
                  <a:pt x="0" y="0"/>
                </a:moveTo>
                <a:lnTo>
                  <a:pt x="0" y="1756473"/>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1" name="object 228"/>
          <p:cNvSpPr/>
          <p:nvPr/>
        </p:nvSpPr>
        <p:spPr>
          <a:xfrm>
            <a:off x="92336" y="304485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2" name="object 229"/>
          <p:cNvSpPr/>
          <p:nvPr/>
        </p:nvSpPr>
        <p:spPr>
          <a:xfrm>
            <a:off x="92336" y="357711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3" name="object 230"/>
          <p:cNvSpPr/>
          <p:nvPr/>
        </p:nvSpPr>
        <p:spPr>
          <a:xfrm>
            <a:off x="210311" y="2566416"/>
            <a:ext cx="1095743" cy="301751"/>
          </a:xfrm>
          <a:prstGeom prst="rect">
            <a:avLst/>
          </a:prstGeom>
          <a:blipFill>
            <a:blip r:embed="rId102" cstate="print"/>
            <a:stretch>
              <a:fillRect/>
            </a:stretch>
          </a:blipFill>
        </p:spPr>
        <p:txBody>
          <a:bodyPr wrap="square" lIns="0" tIns="0" rIns="0" bIns="0" rtlCol="0"/>
          <a:lstStyle/>
          <a:p>
            <a:pPr>
              <a:defRPr/>
            </a:pPr>
            <a:endParaRPr kumimoji="0" kern="0" smtClean="0">
              <a:solidFill>
                <a:prstClr val="black"/>
              </a:solidFill>
            </a:endParaRPr>
          </a:p>
        </p:txBody>
      </p:sp>
      <p:sp>
        <p:nvSpPr>
          <p:cNvPr id="234" name="object 231"/>
          <p:cNvSpPr/>
          <p:nvPr/>
        </p:nvSpPr>
        <p:spPr>
          <a:xfrm>
            <a:off x="332229" y="2545073"/>
            <a:ext cx="891529" cy="379469"/>
          </a:xfrm>
          <a:prstGeom prst="rect">
            <a:avLst/>
          </a:prstGeom>
          <a:blipFill>
            <a:blip r:embed="rId103" cstate="print"/>
            <a:stretch>
              <a:fillRect/>
            </a:stretch>
          </a:blipFill>
        </p:spPr>
        <p:txBody>
          <a:bodyPr wrap="square" lIns="0" tIns="0" rIns="0" bIns="0" rtlCol="0"/>
          <a:lstStyle/>
          <a:p>
            <a:pPr>
              <a:defRPr/>
            </a:pPr>
            <a:endParaRPr kumimoji="0" kern="0" smtClean="0">
              <a:solidFill>
                <a:prstClr val="black"/>
              </a:solidFill>
            </a:endParaRPr>
          </a:p>
        </p:txBody>
      </p:sp>
      <p:sp>
        <p:nvSpPr>
          <p:cNvPr id="235" name="object 232"/>
          <p:cNvSpPr/>
          <p:nvPr/>
        </p:nvSpPr>
        <p:spPr>
          <a:xfrm>
            <a:off x="133934" y="2490177"/>
            <a:ext cx="1093368" cy="298348"/>
          </a:xfrm>
          <a:prstGeom prst="rect">
            <a:avLst/>
          </a:prstGeom>
          <a:blipFill>
            <a:blip r:embed="rId104" cstate="print"/>
            <a:stretch>
              <a:fillRect/>
            </a:stretch>
          </a:blipFill>
        </p:spPr>
        <p:txBody>
          <a:bodyPr wrap="square" lIns="0" tIns="0" rIns="0" bIns="0" rtlCol="0"/>
          <a:lstStyle/>
          <a:p>
            <a:pPr>
              <a:defRPr/>
            </a:pPr>
            <a:endParaRPr kumimoji="0" kern="0" smtClean="0">
              <a:solidFill>
                <a:prstClr val="black"/>
              </a:solidFill>
            </a:endParaRPr>
          </a:p>
        </p:txBody>
      </p:sp>
      <p:sp>
        <p:nvSpPr>
          <p:cNvPr id="236" name="object 233"/>
          <p:cNvSpPr txBox="1"/>
          <p:nvPr/>
        </p:nvSpPr>
        <p:spPr>
          <a:xfrm>
            <a:off x="88550" y="2507714"/>
            <a:ext cx="864869" cy="139700"/>
          </a:xfrm>
          <a:prstGeom prst="rect">
            <a:avLst/>
          </a:prstGeom>
        </p:spPr>
        <p:txBody>
          <a:bodyPr vert="horz" wrap="square" lIns="0" tIns="0" rIns="0" bIns="0" rtlCol="0">
            <a:spAutoFit/>
          </a:bodyPr>
          <a:lstStyle/>
          <a:p>
            <a:pPr marL="12700">
              <a:tabLst>
                <a:tab pos="332740" algn="l"/>
              </a:tabLst>
            </a:pPr>
            <a:r>
              <a:rPr sz="900" dirty="0">
                <a:solidFill>
                  <a:prstClr val="black"/>
                </a:solidFill>
                <a:latin typeface="Verdana"/>
                <a:cs typeface="Verdana"/>
              </a:rPr>
              <a:t>	</a:t>
            </a:r>
            <a:r>
              <a:rPr sz="900" spc="-5" dirty="0">
                <a:solidFill>
                  <a:prstClr val="black"/>
                </a:solidFill>
                <a:latin typeface="Verdana"/>
                <a:cs typeface="Verdana"/>
              </a:rPr>
              <a:t>Sc</a:t>
            </a:r>
            <a:r>
              <a:rPr sz="900" spc="5" dirty="0">
                <a:solidFill>
                  <a:prstClr val="black"/>
                </a:solidFill>
                <a:latin typeface="Verdana"/>
                <a:cs typeface="Verdana"/>
              </a:rPr>
              <a:t>i</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ti</a:t>
            </a:r>
            <a:r>
              <a:rPr sz="900" spc="-5" dirty="0">
                <a:solidFill>
                  <a:prstClr val="black"/>
                </a:solidFill>
                <a:latin typeface="Verdana"/>
                <a:cs typeface="Verdana"/>
              </a:rPr>
              <a:t>f</a:t>
            </a:r>
            <a:r>
              <a:rPr sz="900" spc="5" dirty="0">
                <a:solidFill>
                  <a:prstClr val="black"/>
                </a:solidFill>
                <a:latin typeface="Verdana"/>
                <a:cs typeface="Verdana"/>
              </a:rPr>
              <a:t>ic</a:t>
            </a:r>
            <a:endParaRPr sz="900" dirty="0">
              <a:solidFill>
                <a:prstClr val="black"/>
              </a:solidFill>
              <a:latin typeface="Verdana"/>
              <a:cs typeface="Verdana"/>
            </a:endParaRPr>
          </a:p>
        </p:txBody>
      </p:sp>
      <p:sp>
        <p:nvSpPr>
          <p:cNvPr id="237" name="object 234"/>
          <p:cNvSpPr txBox="1"/>
          <p:nvPr/>
        </p:nvSpPr>
        <p:spPr>
          <a:xfrm>
            <a:off x="311373" y="2644874"/>
            <a:ext cx="73850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38" name="object 235"/>
          <p:cNvSpPr/>
          <p:nvPr/>
        </p:nvSpPr>
        <p:spPr>
          <a:xfrm>
            <a:off x="210311" y="2993148"/>
            <a:ext cx="1095743" cy="350507"/>
          </a:xfrm>
          <a:prstGeom prst="rect">
            <a:avLst/>
          </a:prstGeom>
          <a:blipFill>
            <a:blip r:embed="rId105" cstate="print"/>
            <a:stretch>
              <a:fillRect/>
            </a:stretch>
          </a:blipFill>
        </p:spPr>
        <p:txBody>
          <a:bodyPr wrap="square" lIns="0" tIns="0" rIns="0" bIns="0" rtlCol="0"/>
          <a:lstStyle/>
          <a:p>
            <a:pPr>
              <a:defRPr/>
            </a:pPr>
            <a:endParaRPr kumimoji="0" kern="0" smtClean="0">
              <a:solidFill>
                <a:prstClr val="black"/>
              </a:solidFill>
            </a:endParaRPr>
          </a:p>
        </p:txBody>
      </p:sp>
      <p:sp>
        <p:nvSpPr>
          <p:cNvPr id="239" name="object 236"/>
          <p:cNvSpPr/>
          <p:nvPr/>
        </p:nvSpPr>
        <p:spPr>
          <a:xfrm>
            <a:off x="309369" y="3022085"/>
            <a:ext cx="937249" cy="379469"/>
          </a:xfrm>
          <a:prstGeom prst="rect">
            <a:avLst/>
          </a:prstGeom>
          <a:blipFill>
            <a:blip r:embed="rId106" cstate="print"/>
            <a:stretch>
              <a:fillRect/>
            </a:stretch>
          </a:blipFill>
        </p:spPr>
        <p:txBody>
          <a:bodyPr wrap="square" lIns="0" tIns="0" rIns="0" bIns="0" rtlCol="0"/>
          <a:lstStyle/>
          <a:p>
            <a:pPr>
              <a:defRPr/>
            </a:pPr>
            <a:endParaRPr kumimoji="0" kern="0" smtClean="0">
              <a:solidFill>
                <a:prstClr val="black"/>
              </a:solidFill>
            </a:endParaRPr>
          </a:p>
        </p:txBody>
      </p:sp>
      <p:sp>
        <p:nvSpPr>
          <p:cNvPr id="240" name="object 237"/>
          <p:cNvSpPr/>
          <p:nvPr/>
        </p:nvSpPr>
        <p:spPr>
          <a:xfrm>
            <a:off x="133934" y="2917393"/>
            <a:ext cx="1093368" cy="347370"/>
          </a:xfrm>
          <a:prstGeom prst="rect">
            <a:avLst/>
          </a:prstGeom>
          <a:blipFill>
            <a:blip r:embed="rId107" cstate="print"/>
            <a:stretch>
              <a:fillRect/>
            </a:stretch>
          </a:blipFill>
        </p:spPr>
        <p:txBody>
          <a:bodyPr wrap="square" lIns="0" tIns="0" rIns="0" bIns="0" rtlCol="0"/>
          <a:lstStyle/>
          <a:p>
            <a:pPr>
              <a:defRPr/>
            </a:pPr>
            <a:endParaRPr kumimoji="0" kern="0" smtClean="0">
              <a:solidFill>
                <a:prstClr val="black"/>
              </a:solidFill>
            </a:endParaRPr>
          </a:p>
        </p:txBody>
      </p:sp>
      <p:sp>
        <p:nvSpPr>
          <p:cNvPr id="241" name="object 238"/>
          <p:cNvSpPr txBox="1"/>
          <p:nvPr/>
        </p:nvSpPr>
        <p:spPr>
          <a:xfrm>
            <a:off x="288475" y="2984713"/>
            <a:ext cx="782320" cy="276860"/>
          </a:xfrm>
          <a:prstGeom prst="rect">
            <a:avLst/>
          </a:prstGeom>
        </p:spPr>
        <p:txBody>
          <a:bodyPr vert="horz" wrap="square" lIns="0" tIns="0" rIns="0" bIns="0" rtlCol="0">
            <a:spAutoFit/>
          </a:bodyPr>
          <a:lstStyle/>
          <a:p>
            <a:pPr marL="12700" marR="5080" indent="177800"/>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 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a:t>
            </a:r>
            <a:endParaRPr sz="900">
              <a:solidFill>
                <a:prstClr val="black"/>
              </a:solidFill>
              <a:latin typeface="Verdana"/>
              <a:cs typeface="Verdana"/>
            </a:endParaRPr>
          </a:p>
        </p:txBody>
      </p:sp>
      <p:sp>
        <p:nvSpPr>
          <p:cNvPr id="242" name="object 239"/>
          <p:cNvSpPr/>
          <p:nvPr/>
        </p:nvSpPr>
        <p:spPr>
          <a:xfrm>
            <a:off x="211833" y="3480815"/>
            <a:ext cx="1095755" cy="332231"/>
          </a:xfrm>
          <a:prstGeom prst="rect">
            <a:avLst/>
          </a:prstGeom>
          <a:blipFill>
            <a:blip r:embed="rId108" cstate="print"/>
            <a:stretch>
              <a:fillRect/>
            </a:stretch>
          </a:blipFill>
        </p:spPr>
        <p:txBody>
          <a:bodyPr wrap="square" lIns="0" tIns="0" rIns="0" bIns="0" rtlCol="0"/>
          <a:lstStyle/>
          <a:p>
            <a:pPr>
              <a:defRPr/>
            </a:pPr>
            <a:endParaRPr kumimoji="0" kern="0" smtClean="0">
              <a:solidFill>
                <a:prstClr val="black"/>
              </a:solidFill>
            </a:endParaRPr>
          </a:p>
        </p:txBody>
      </p:sp>
      <p:sp>
        <p:nvSpPr>
          <p:cNvPr id="243" name="object 240"/>
          <p:cNvSpPr/>
          <p:nvPr/>
        </p:nvSpPr>
        <p:spPr>
          <a:xfrm>
            <a:off x="425192" y="3508241"/>
            <a:ext cx="708659" cy="379475"/>
          </a:xfrm>
          <a:prstGeom prst="rect">
            <a:avLst/>
          </a:prstGeom>
          <a:blipFill>
            <a:blip r:embed="rId109" cstate="print"/>
            <a:stretch>
              <a:fillRect/>
            </a:stretch>
          </a:blipFill>
        </p:spPr>
        <p:txBody>
          <a:bodyPr wrap="square" lIns="0" tIns="0" rIns="0" bIns="0" rtlCol="0"/>
          <a:lstStyle/>
          <a:p>
            <a:pPr>
              <a:defRPr/>
            </a:pPr>
            <a:endParaRPr kumimoji="0" kern="0" smtClean="0">
              <a:solidFill>
                <a:prstClr val="black"/>
              </a:solidFill>
            </a:endParaRPr>
          </a:p>
        </p:txBody>
      </p:sp>
      <p:sp>
        <p:nvSpPr>
          <p:cNvPr id="244" name="object 241"/>
          <p:cNvSpPr/>
          <p:nvPr/>
        </p:nvSpPr>
        <p:spPr>
          <a:xfrm>
            <a:off x="135420" y="3404831"/>
            <a:ext cx="1093368" cy="329158"/>
          </a:xfrm>
          <a:prstGeom prst="rect">
            <a:avLst/>
          </a:prstGeom>
          <a:blipFill>
            <a:blip r:embed="rId110" cstate="print"/>
            <a:stretch>
              <a:fillRect/>
            </a:stretch>
          </a:blipFill>
        </p:spPr>
        <p:txBody>
          <a:bodyPr wrap="square" lIns="0" tIns="0" rIns="0" bIns="0" rtlCol="0"/>
          <a:lstStyle/>
          <a:p>
            <a:pPr>
              <a:defRPr/>
            </a:pPr>
            <a:endParaRPr kumimoji="0" kern="0" smtClean="0">
              <a:solidFill>
                <a:prstClr val="black"/>
              </a:solidFill>
            </a:endParaRPr>
          </a:p>
        </p:txBody>
      </p:sp>
      <p:sp>
        <p:nvSpPr>
          <p:cNvPr id="245" name="object 242"/>
          <p:cNvSpPr txBox="1"/>
          <p:nvPr/>
        </p:nvSpPr>
        <p:spPr>
          <a:xfrm>
            <a:off x="404261" y="3471312"/>
            <a:ext cx="554355" cy="276860"/>
          </a:xfrm>
          <a:prstGeom prst="rect">
            <a:avLst/>
          </a:prstGeom>
        </p:spPr>
        <p:txBody>
          <a:bodyPr vert="horz" wrap="square" lIns="0" tIns="0" rIns="0" bIns="0" rtlCol="0">
            <a:spAutoFit/>
          </a:bodyPr>
          <a:lstStyle/>
          <a:p>
            <a:pPr marL="12700" marR="5080" indent="13335"/>
            <a:r>
              <a:rPr sz="900" spc="-5" dirty="0">
                <a:solidFill>
                  <a:prstClr val="black"/>
                </a:solidFill>
                <a:latin typeface="Verdana"/>
                <a:cs typeface="Verdana"/>
              </a:rPr>
              <a:t>F</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i</a:t>
            </a:r>
            <a:r>
              <a:rPr sz="900" spc="-5" dirty="0">
                <a:solidFill>
                  <a:prstClr val="black"/>
                </a:solidFill>
                <a:latin typeface="Verdana"/>
                <a:cs typeface="Verdana"/>
              </a:rPr>
              <a:t>al r</a:t>
            </a:r>
            <a:r>
              <a:rPr sz="900" dirty="0">
                <a:solidFill>
                  <a:prstClr val="black"/>
                </a:solidFill>
                <a:latin typeface="Verdana"/>
                <a:cs typeface="Verdana"/>
              </a:rPr>
              <a:t>ep</a:t>
            </a:r>
            <a:r>
              <a:rPr sz="900" spc="5" dirty="0">
                <a:solidFill>
                  <a:prstClr val="black"/>
                </a:solidFill>
                <a:latin typeface="Verdana"/>
                <a:cs typeface="Verdana"/>
              </a:rPr>
              <a:t>o</a:t>
            </a:r>
            <a:r>
              <a:rPr sz="900" spc="-5" dirty="0">
                <a:solidFill>
                  <a:prstClr val="black"/>
                </a:solidFill>
                <a:latin typeface="Verdana"/>
                <a:cs typeface="Verdana"/>
              </a:rPr>
              <a:t>r</a:t>
            </a:r>
            <a:r>
              <a:rPr sz="900" spc="5" dirty="0">
                <a:solidFill>
                  <a:prstClr val="black"/>
                </a:solidFill>
                <a:latin typeface="Verdana"/>
                <a:cs typeface="Verdana"/>
              </a:rPr>
              <a:t>ti</a:t>
            </a:r>
            <a:r>
              <a:rPr sz="900" spc="-10" dirty="0">
                <a:solidFill>
                  <a:prstClr val="black"/>
                </a:solidFill>
                <a:latin typeface="Verdana"/>
                <a:cs typeface="Verdana"/>
              </a:rPr>
              <a:t>n</a:t>
            </a:r>
            <a:r>
              <a:rPr sz="900" dirty="0">
                <a:solidFill>
                  <a:prstClr val="black"/>
                </a:solidFill>
                <a:latin typeface="Verdana"/>
                <a:cs typeface="Verdana"/>
              </a:rPr>
              <a:t>g</a:t>
            </a:r>
            <a:endParaRPr sz="900">
              <a:solidFill>
                <a:prstClr val="black"/>
              </a:solidFill>
              <a:latin typeface="Verdana"/>
              <a:cs typeface="Verdana"/>
            </a:endParaRPr>
          </a:p>
        </p:txBody>
      </p:sp>
      <p:sp>
        <p:nvSpPr>
          <p:cNvPr id="246" name="object 243"/>
          <p:cNvSpPr/>
          <p:nvPr/>
        </p:nvSpPr>
        <p:spPr>
          <a:xfrm>
            <a:off x="77482" y="398751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7" name="object 244"/>
          <p:cNvSpPr/>
          <p:nvPr/>
        </p:nvSpPr>
        <p:spPr>
          <a:xfrm>
            <a:off x="224027" y="3921252"/>
            <a:ext cx="1095743" cy="256031"/>
          </a:xfrm>
          <a:prstGeom prst="rect">
            <a:avLst/>
          </a:prstGeom>
          <a:blipFill>
            <a:blip r:embed="rId111" cstate="print"/>
            <a:stretch>
              <a:fillRect/>
            </a:stretch>
          </a:blipFill>
        </p:spPr>
        <p:txBody>
          <a:bodyPr wrap="square" lIns="0" tIns="0" rIns="0" bIns="0" rtlCol="0"/>
          <a:lstStyle/>
          <a:p>
            <a:pPr>
              <a:defRPr/>
            </a:pPr>
            <a:endParaRPr kumimoji="0" kern="0" smtClean="0">
              <a:solidFill>
                <a:prstClr val="black"/>
              </a:solidFill>
            </a:endParaRPr>
          </a:p>
        </p:txBody>
      </p:sp>
      <p:sp>
        <p:nvSpPr>
          <p:cNvPr id="248" name="object 245"/>
          <p:cNvSpPr/>
          <p:nvPr/>
        </p:nvSpPr>
        <p:spPr>
          <a:xfrm>
            <a:off x="257221" y="3944102"/>
            <a:ext cx="1074419" cy="242315"/>
          </a:xfrm>
          <a:prstGeom prst="rect">
            <a:avLst/>
          </a:prstGeom>
          <a:blipFill>
            <a:blip r:embed="rId112" cstate="print"/>
            <a:stretch>
              <a:fillRect/>
            </a:stretch>
          </a:blipFill>
        </p:spPr>
        <p:txBody>
          <a:bodyPr wrap="square" lIns="0" tIns="0" rIns="0" bIns="0" rtlCol="0"/>
          <a:lstStyle/>
          <a:p>
            <a:pPr>
              <a:defRPr/>
            </a:pPr>
            <a:endParaRPr kumimoji="0" kern="0" smtClean="0">
              <a:solidFill>
                <a:prstClr val="black"/>
              </a:solidFill>
            </a:endParaRPr>
          </a:p>
        </p:txBody>
      </p:sp>
      <p:sp>
        <p:nvSpPr>
          <p:cNvPr id="249" name="object 246"/>
          <p:cNvSpPr/>
          <p:nvPr/>
        </p:nvSpPr>
        <p:spPr>
          <a:xfrm>
            <a:off x="151547" y="3844645"/>
            <a:ext cx="1093368" cy="253530"/>
          </a:xfrm>
          <a:prstGeom prst="rect">
            <a:avLst/>
          </a:prstGeom>
          <a:blipFill>
            <a:blip r:embed="rId113" cstate="print"/>
            <a:stretch>
              <a:fillRect/>
            </a:stretch>
          </a:blipFill>
        </p:spPr>
        <p:txBody>
          <a:bodyPr wrap="square" lIns="0" tIns="0" rIns="0" bIns="0" rtlCol="0"/>
          <a:lstStyle/>
          <a:p>
            <a:pPr>
              <a:defRPr/>
            </a:pPr>
            <a:endParaRPr kumimoji="0" kern="0" smtClean="0">
              <a:solidFill>
                <a:prstClr val="black"/>
              </a:solidFill>
            </a:endParaRPr>
          </a:p>
        </p:txBody>
      </p:sp>
      <p:sp>
        <p:nvSpPr>
          <p:cNvPr id="250" name="object 247"/>
          <p:cNvSpPr txBox="1"/>
          <p:nvPr/>
        </p:nvSpPr>
        <p:spPr>
          <a:xfrm>
            <a:off x="233265" y="3907626"/>
            <a:ext cx="92138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a:t>
            </a:r>
            <a:r>
              <a:rPr sz="900" dirty="0">
                <a:solidFill>
                  <a:prstClr val="black"/>
                </a:solidFill>
                <a:latin typeface="Verdana"/>
                <a:cs typeface="Verdana"/>
              </a:rPr>
              <a:t>mm</a:t>
            </a:r>
            <a:r>
              <a:rPr sz="900" spc="-10" dirty="0">
                <a:solidFill>
                  <a:prstClr val="black"/>
                </a:solidFill>
                <a:latin typeface="Verdana"/>
                <a:cs typeface="Verdana"/>
              </a:rPr>
              <a:t>un</a:t>
            </a:r>
            <a:r>
              <a:rPr sz="900" spc="5" dirty="0">
                <a:solidFill>
                  <a:prstClr val="black"/>
                </a:solidFill>
                <a:latin typeface="Verdana"/>
                <a:cs typeface="Verdana"/>
              </a:rPr>
              <a:t>i</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1" name="object 248"/>
          <p:cNvSpPr/>
          <p:nvPr/>
        </p:nvSpPr>
        <p:spPr>
          <a:xfrm>
            <a:off x="149352" y="1873008"/>
            <a:ext cx="1167383" cy="533387"/>
          </a:xfrm>
          <a:prstGeom prst="rect">
            <a:avLst/>
          </a:prstGeom>
          <a:blipFill>
            <a:blip r:embed="rId114" cstate="print"/>
            <a:stretch>
              <a:fillRect/>
            </a:stretch>
          </a:blipFill>
        </p:spPr>
        <p:txBody>
          <a:bodyPr wrap="square" lIns="0" tIns="0" rIns="0" bIns="0" rtlCol="0"/>
          <a:lstStyle/>
          <a:p>
            <a:pPr>
              <a:defRPr/>
            </a:pPr>
            <a:endParaRPr kumimoji="0" kern="0" smtClean="0">
              <a:solidFill>
                <a:prstClr val="black"/>
              </a:solidFill>
            </a:endParaRPr>
          </a:p>
        </p:txBody>
      </p:sp>
      <p:sp>
        <p:nvSpPr>
          <p:cNvPr id="252" name="object 249"/>
          <p:cNvSpPr/>
          <p:nvPr/>
        </p:nvSpPr>
        <p:spPr>
          <a:xfrm>
            <a:off x="192021" y="1863848"/>
            <a:ext cx="1098803" cy="574547"/>
          </a:xfrm>
          <a:prstGeom prst="rect">
            <a:avLst/>
          </a:prstGeom>
          <a:blipFill>
            <a:blip r:embed="rId115" cstate="print"/>
            <a:stretch>
              <a:fillRect/>
            </a:stretch>
          </a:blipFill>
        </p:spPr>
        <p:txBody>
          <a:bodyPr wrap="square" lIns="0" tIns="0" rIns="0" bIns="0" rtlCol="0"/>
          <a:lstStyle/>
          <a:p>
            <a:pPr>
              <a:defRPr/>
            </a:pPr>
            <a:endParaRPr kumimoji="0" kern="0" smtClean="0">
              <a:solidFill>
                <a:prstClr val="black"/>
              </a:solidFill>
            </a:endParaRPr>
          </a:p>
        </p:txBody>
      </p:sp>
      <p:sp>
        <p:nvSpPr>
          <p:cNvPr id="253" name="object 250"/>
          <p:cNvSpPr/>
          <p:nvPr/>
        </p:nvSpPr>
        <p:spPr>
          <a:xfrm>
            <a:off x="73025" y="1796834"/>
            <a:ext cx="1164678"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54" name="object 251"/>
          <p:cNvSpPr txBox="1"/>
          <p:nvPr/>
        </p:nvSpPr>
        <p:spPr>
          <a:xfrm>
            <a:off x="193909" y="1845771"/>
            <a:ext cx="92138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1</a:t>
            </a:r>
            <a:r>
              <a:rPr sz="1200" b="1" spc="-5" dirty="0">
                <a:solidFill>
                  <a:prstClr val="black"/>
                </a:solidFill>
                <a:latin typeface="Verdana"/>
                <a:cs typeface="Verdana"/>
              </a:rPr>
              <a:t> </a:t>
            </a:r>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a:t>
            </a:r>
            <a:endParaRPr sz="900">
              <a:solidFill>
                <a:prstClr val="black"/>
              </a:solidFill>
              <a:latin typeface="Verdana"/>
              <a:cs typeface="Verdana"/>
            </a:endParaRPr>
          </a:p>
        </p:txBody>
      </p:sp>
      <p:sp>
        <p:nvSpPr>
          <p:cNvPr id="255" name="object 252"/>
          <p:cNvSpPr txBox="1"/>
          <p:nvPr/>
        </p:nvSpPr>
        <p:spPr>
          <a:xfrm>
            <a:off x="201491" y="2022107"/>
            <a:ext cx="906144"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 &amp;</a:t>
            </a:r>
            <a:endParaRPr sz="900">
              <a:solidFill>
                <a:prstClr val="black"/>
              </a:solidFill>
              <a:latin typeface="Verdana"/>
              <a:cs typeface="Verdana"/>
            </a:endParaRPr>
          </a:p>
        </p:txBody>
      </p:sp>
      <p:sp>
        <p:nvSpPr>
          <p:cNvPr id="256" name="object 253"/>
          <p:cNvSpPr txBox="1"/>
          <p:nvPr/>
        </p:nvSpPr>
        <p:spPr>
          <a:xfrm>
            <a:off x="227437" y="2159267"/>
            <a:ext cx="85598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a</a:t>
            </a:r>
            <a:r>
              <a:rPr sz="900" dirty="0">
                <a:solidFill>
                  <a:prstClr val="black"/>
                </a:solidFill>
                <a:latin typeface="Verdana"/>
                <a:cs typeface="Verdana"/>
              </a:rPr>
              <a:t>dm</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5" dirty="0">
                <a:solidFill>
                  <a:prstClr val="black"/>
                </a:solidFill>
                <a:latin typeface="Verdana"/>
                <a:cs typeface="Verdana"/>
              </a:rPr>
              <a:t>s</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7" name="object 254"/>
          <p:cNvSpPr/>
          <p:nvPr/>
        </p:nvSpPr>
        <p:spPr>
          <a:xfrm>
            <a:off x="5731763" y="3970019"/>
            <a:ext cx="877823" cy="216407"/>
          </a:xfrm>
          <a:prstGeom prst="rect">
            <a:avLst/>
          </a:prstGeom>
          <a:blipFill>
            <a:blip r:embed="rId116" cstate="print"/>
            <a:stretch>
              <a:fillRect/>
            </a:stretch>
          </a:blipFill>
        </p:spPr>
        <p:txBody>
          <a:bodyPr wrap="square" lIns="0" tIns="0" rIns="0" bIns="0" rtlCol="0"/>
          <a:lstStyle/>
          <a:p>
            <a:pPr>
              <a:defRPr/>
            </a:pPr>
            <a:endParaRPr kumimoji="0" kern="0" smtClean="0">
              <a:solidFill>
                <a:prstClr val="black"/>
              </a:solidFill>
            </a:endParaRPr>
          </a:p>
        </p:txBody>
      </p:sp>
      <p:sp>
        <p:nvSpPr>
          <p:cNvPr id="258" name="object 255"/>
          <p:cNvSpPr/>
          <p:nvPr/>
        </p:nvSpPr>
        <p:spPr>
          <a:xfrm>
            <a:off x="5704328" y="3991345"/>
            <a:ext cx="897635" cy="242313"/>
          </a:xfrm>
          <a:prstGeom prst="rect">
            <a:avLst/>
          </a:prstGeom>
          <a:blipFill>
            <a:blip r:embed="rId117" cstate="print"/>
            <a:stretch>
              <a:fillRect/>
            </a:stretch>
          </a:blipFill>
        </p:spPr>
        <p:txBody>
          <a:bodyPr wrap="square" lIns="0" tIns="0" rIns="0" bIns="0" rtlCol="0"/>
          <a:lstStyle/>
          <a:p>
            <a:pPr>
              <a:defRPr/>
            </a:pPr>
            <a:endParaRPr kumimoji="0" kern="0" smtClean="0">
              <a:solidFill>
                <a:prstClr val="black"/>
              </a:solidFill>
            </a:endParaRPr>
          </a:p>
        </p:txBody>
      </p:sp>
      <p:sp>
        <p:nvSpPr>
          <p:cNvPr id="259" name="object 256"/>
          <p:cNvSpPr/>
          <p:nvPr/>
        </p:nvSpPr>
        <p:spPr>
          <a:xfrm>
            <a:off x="5655767" y="3893667"/>
            <a:ext cx="874991" cy="212902"/>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0" name="object 257"/>
          <p:cNvSpPr txBox="1"/>
          <p:nvPr/>
        </p:nvSpPr>
        <p:spPr>
          <a:xfrm>
            <a:off x="5683577" y="3954771"/>
            <a:ext cx="74295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Tysa</a:t>
            </a:r>
            <a:r>
              <a:rPr sz="900" dirty="0">
                <a:solidFill>
                  <a:prstClr val="black"/>
                </a:solidFill>
                <a:latin typeface="Verdana"/>
                <a:cs typeface="Verdana"/>
              </a:rPr>
              <a:t>b</a:t>
            </a:r>
            <a:r>
              <a:rPr sz="900" spc="-5" dirty="0">
                <a:solidFill>
                  <a:prstClr val="black"/>
                </a:solidFill>
                <a:latin typeface="Verdana"/>
                <a:cs typeface="Verdana"/>
              </a:rPr>
              <a:t>r</a:t>
            </a:r>
            <a:r>
              <a:rPr sz="900" dirty="0">
                <a:solidFill>
                  <a:prstClr val="black"/>
                </a:solidFill>
                <a:latin typeface="Verdana"/>
                <a:cs typeface="Verdana"/>
              </a:rPr>
              <a:t>i</a:t>
            </a:r>
          </a:p>
        </p:txBody>
      </p:sp>
      <p:sp>
        <p:nvSpPr>
          <p:cNvPr id="261" name="object 258"/>
          <p:cNvSpPr/>
          <p:nvPr/>
        </p:nvSpPr>
        <p:spPr>
          <a:xfrm>
            <a:off x="5529496" y="3774614"/>
            <a:ext cx="0" cy="952500"/>
          </a:xfrm>
          <a:custGeom>
            <a:avLst/>
            <a:gdLst/>
            <a:ahLst/>
            <a:cxnLst/>
            <a:rect l="l" t="t" r="r" b="b"/>
            <a:pathLst>
              <a:path h="952500">
                <a:moveTo>
                  <a:pt x="0" y="0"/>
                </a:moveTo>
                <a:lnTo>
                  <a:pt x="0" y="95247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2" name="object 259"/>
          <p:cNvSpPr/>
          <p:nvPr/>
        </p:nvSpPr>
        <p:spPr>
          <a:xfrm>
            <a:off x="5520583" y="403794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3" name="object 260"/>
          <p:cNvSpPr/>
          <p:nvPr/>
        </p:nvSpPr>
        <p:spPr>
          <a:xfrm>
            <a:off x="5520583" y="425084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4" name="object 261"/>
          <p:cNvSpPr/>
          <p:nvPr/>
        </p:nvSpPr>
        <p:spPr>
          <a:xfrm>
            <a:off x="5731764" y="4209288"/>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65" name="object 262"/>
          <p:cNvSpPr/>
          <p:nvPr/>
        </p:nvSpPr>
        <p:spPr>
          <a:xfrm>
            <a:off x="5704328" y="4232137"/>
            <a:ext cx="809234" cy="242313"/>
          </a:xfrm>
          <a:prstGeom prst="rect">
            <a:avLst/>
          </a:prstGeom>
          <a:blipFill>
            <a:blip r:embed="rId120" cstate="print"/>
            <a:stretch>
              <a:fillRect/>
            </a:stretch>
          </a:blipFill>
        </p:spPr>
        <p:txBody>
          <a:bodyPr wrap="square" lIns="0" tIns="0" rIns="0" bIns="0" rtlCol="0"/>
          <a:lstStyle/>
          <a:p>
            <a:pPr>
              <a:defRPr/>
            </a:pPr>
            <a:endParaRPr kumimoji="0" kern="0" smtClean="0">
              <a:solidFill>
                <a:prstClr val="black"/>
              </a:solidFill>
            </a:endParaRPr>
          </a:p>
        </p:txBody>
      </p:sp>
      <p:sp>
        <p:nvSpPr>
          <p:cNvPr id="266" name="object 263"/>
          <p:cNvSpPr/>
          <p:nvPr/>
        </p:nvSpPr>
        <p:spPr>
          <a:xfrm>
            <a:off x="5655767" y="4133189"/>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7" name="object 264"/>
          <p:cNvSpPr txBox="1"/>
          <p:nvPr/>
        </p:nvSpPr>
        <p:spPr>
          <a:xfrm>
            <a:off x="5683577" y="4194355"/>
            <a:ext cx="65595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2:</a:t>
            </a:r>
            <a:r>
              <a:rPr sz="900" spc="-10" dirty="0">
                <a:solidFill>
                  <a:prstClr val="black"/>
                </a:solidFill>
                <a:latin typeface="Verdana"/>
                <a:cs typeface="Verdana"/>
              </a:rPr>
              <a:t> </a:t>
            </a:r>
            <a:r>
              <a:rPr sz="900" dirty="0">
                <a:solidFill>
                  <a:prstClr val="black"/>
                </a:solidFill>
                <a:latin typeface="Verdana"/>
                <a:cs typeface="Verdana"/>
              </a:rPr>
              <a:t>Ke</a:t>
            </a:r>
            <a:r>
              <a:rPr sz="900" spc="5" dirty="0">
                <a:solidFill>
                  <a:prstClr val="black"/>
                </a:solidFill>
                <a:latin typeface="Verdana"/>
                <a:cs typeface="Verdana"/>
              </a:rPr>
              <a:t>t</a:t>
            </a:r>
            <a:r>
              <a:rPr sz="900" dirty="0">
                <a:solidFill>
                  <a:prstClr val="black"/>
                </a:solidFill>
                <a:latin typeface="Verdana"/>
                <a:cs typeface="Verdana"/>
              </a:rPr>
              <a:t>ek</a:t>
            </a:r>
            <a:endParaRPr sz="900">
              <a:solidFill>
                <a:prstClr val="black"/>
              </a:solidFill>
              <a:latin typeface="Verdana"/>
              <a:cs typeface="Verdana"/>
            </a:endParaRPr>
          </a:p>
        </p:txBody>
      </p:sp>
      <p:sp>
        <p:nvSpPr>
          <p:cNvPr id="268" name="object 265"/>
          <p:cNvSpPr/>
          <p:nvPr/>
        </p:nvSpPr>
        <p:spPr>
          <a:xfrm>
            <a:off x="5520583" y="449456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9" name="object 266"/>
          <p:cNvSpPr/>
          <p:nvPr/>
        </p:nvSpPr>
        <p:spPr>
          <a:xfrm>
            <a:off x="5520583" y="4728485"/>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0" name="object 267"/>
          <p:cNvSpPr/>
          <p:nvPr/>
        </p:nvSpPr>
        <p:spPr>
          <a:xfrm>
            <a:off x="5731764" y="4447032"/>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71" name="object 268"/>
          <p:cNvSpPr/>
          <p:nvPr/>
        </p:nvSpPr>
        <p:spPr>
          <a:xfrm>
            <a:off x="5704328" y="4469885"/>
            <a:ext cx="742187" cy="37946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72" name="object 269"/>
          <p:cNvSpPr/>
          <p:nvPr/>
        </p:nvSpPr>
        <p:spPr>
          <a:xfrm>
            <a:off x="5655767" y="4371314"/>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73" name="object 270"/>
          <p:cNvSpPr txBox="1"/>
          <p:nvPr/>
        </p:nvSpPr>
        <p:spPr>
          <a:xfrm>
            <a:off x="5683577" y="4432473"/>
            <a:ext cx="948869" cy="123111"/>
          </a:xfrm>
          <a:prstGeom prst="rect">
            <a:avLst/>
          </a:prstGeom>
        </p:spPr>
        <p:txBody>
          <a:bodyPr vert="horz" wrap="square" lIns="0" tIns="0" rIns="0" bIns="0" rtlCol="0">
            <a:spAutoFit/>
          </a:bodyPr>
          <a:lstStyle/>
          <a:p>
            <a:pPr marL="12700"/>
            <a:r>
              <a:rPr sz="800" spc="-5" dirty="0" smtClean="0">
                <a:solidFill>
                  <a:prstClr val="black"/>
                </a:solidFill>
                <a:latin typeface="Verdana"/>
                <a:cs typeface="Verdana"/>
              </a:rPr>
              <a:t>TF</a:t>
            </a:r>
            <a:r>
              <a:rPr sz="800" dirty="0" smtClean="0">
                <a:solidFill>
                  <a:prstClr val="black"/>
                </a:solidFill>
                <a:latin typeface="Verdana"/>
                <a:cs typeface="Verdana"/>
              </a:rPr>
              <a:t>3:</a:t>
            </a:r>
            <a:r>
              <a:rPr lang="en-US" sz="800" dirty="0" smtClean="0">
                <a:solidFill>
                  <a:prstClr val="black"/>
                </a:solidFill>
                <a:latin typeface="Verdana"/>
                <a:cs typeface="Verdana"/>
              </a:rPr>
              <a:t> </a:t>
            </a:r>
            <a:r>
              <a:rPr sz="800" spc="-5" dirty="0" smtClean="0">
                <a:solidFill>
                  <a:prstClr val="black"/>
                </a:solidFill>
                <a:latin typeface="Verdana"/>
                <a:cs typeface="Verdana"/>
              </a:rPr>
              <a:t>Ac</a:t>
            </a:r>
            <a:r>
              <a:rPr sz="800" spc="5" dirty="0" smtClean="0">
                <a:solidFill>
                  <a:prstClr val="black"/>
                </a:solidFill>
                <a:latin typeface="Verdana"/>
                <a:cs typeface="Verdana"/>
              </a:rPr>
              <a:t>o</a:t>
            </a:r>
            <a:r>
              <a:rPr sz="800" dirty="0" smtClean="0">
                <a:solidFill>
                  <a:prstClr val="black"/>
                </a:solidFill>
                <a:latin typeface="Verdana"/>
                <a:cs typeface="Verdana"/>
              </a:rPr>
              <a:t>mp</a:t>
            </a:r>
            <a:r>
              <a:rPr sz="800" spc="5" dirty="0" smtClean="0">
                <a:solidFill>
                  <a:prstClr val="black"/>
                </a:solidFill>
                <a:latin typeface="Verdana"/>
                <a:cs typeface="Verdana"/>
              </a:rPr>
              <a:t>lia</a:t>
            </a:r>
            <a:endParaRPr sz="800" dirty="0">
              <a:solidFill>
                <a:prstClr val="black"/>
              </a:solidFill>
              <a:latin typeface="Verdana"/>
              <a:cs typeface="Verdana"/>
            </a:endParaRPr>
          </a:p>
        </p:txBody>
      </p:sp>
      <p:sp>
        <p:nvSpPr>
          <p:cNvPr id="274" name="object 271"/>
          <p:cNvSpPr/>
          <p:nvPr/>
        </p:nvSpPr>
        <p:spPr>
          <a:xfrm>
            <a:off x="5731763" y="4689347"/>
            <a:ext cx="877823" cy="216407"/>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75" name="object 272"/>
          <p:cNvSpPr/>
          <p:nvPr/>
        </p:nvSpPr>
        <p:spPr>
          <a:xfrm>
            <a:off x="5704331" y="4712197"/>
            <a:ext cx="950975" cy="242315"/>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76" name="object 273"/>
          <p:cNvSpPr/>
          <p:nvPr/>
        </p:nvSpPr>
        <p:spPr>
          <a:xfrm>
            <a:off x="5655767" y="4613630"/>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77" name="object 274"/>
          <p:cNvSpPr txBox="1"/>
          <p:nvPr/>
        </p:nvSpPr>
        <p:spPr>
          <a:xfrm>
            <a:off x="5683577" y="4653136"/>
            <a:ext cx="75882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4:</a:t>
            </a:r>
            <a:r>
              <a:rPr sz="900" spc="-10" dirty="0">
                <a:solidFill>
                  <a:prstClr val="black"/>
                </a:solidFill>
                <a:latin typeface="Verdana"/>
                <a:cs typeface="Verdana"/>
              </a:rPr>
              <a:t> </a:t>
            </a:r>
            <a:r>
              <a:rPr sz="900" spc="-5" dirty="0">
                <a:solidFill>
                  <a:prstClr val="black"/>
                </a:solidFill>
                <a:latin typeface="Verdana"/>
                <a:cs typeface="Verdana"/>
              </a:rPr>
              <a:t>Ra</a:t>
            </a:r>
            <a:r>
              <a:rPr sz="900" dirty="0">
                <a:solidFill>
                  <a:prstClr val="black"/>
                </a:solidFill>
                <a:latin typeface="Verdana"/>
                <a:cs typeface="Verdana"/>
              </a:rPr>
              <a:t>p</a:t>
            </a:r>
            <a:r>
              <a:rPr sz="900" spc="5" dirty="0">
                <a:solidFill>
                  <a:prstClr val="black"/>
                </a:solidFill>
                <a:latin typeface="Verdana"/>
                <a:cs typeface="Verdana"/>
              </a:rPr>
              <a:t>ti</a:t>
            </a:r>
            <a:r>
              <a:rPr sz="900" spc="-5" dirty="0">
                <a:solidFill>
                  <a:prstClr val="black"/>
                </a:solidFill>
                <a:latin typeface="Verdana"/>
                <a:cs typeface="Verdana"/>
              </a:rPr>
              <a:t>v</a:t>
            </a:r>
            <a:r>
              <a:rPr sz="900" dirty="0">
                <a:solidFill>
                  <a:prstClr val="black"/>
                </a:solidFill>
                <a:latin typeface="Verdana"/>
                <a:cs typeface="Verdana"/>
              </a:rPr>
              <a:t>a</a:t>
            </a:r>
          </a:p>
        </p:txBody>
      </p:sp>
      <p:sp>
        <p:nvSpPr>
          <p:cNvPr id="278" name="object 275"/>
          <p:cNvSpPr/>
          <p:nvPr/>
        </p:nvSpPr>
        <p:spPr>
          <a:xfrm>
            <a:off x="5472684" y="3526535"/>
            <a:ext cx="1153664" cy="324604"/>
          </a:xfrm>
          <a:prstGeom prst="rect">
            <a:avLst/>
          </a:prstGeom>
          <a:blipFill>
            <a:blip r:embed="rId125" cstate="print"/>
            <a:stretch>
              <a:fillRect/>
            </a:stretch>
          </a:blipFill>
        </p:spPr>
        <p:txBody>
          <a:bodyPr wrap="square" lIns="0" tIns="0" rIns="0" bIns="0" rtlCol="0"/>
          <a:lstStyle/>
          <a:p>
            <a:pPr>
              <a:defRPr/>
            </a:pPr>
            <a:endParaRPr kumimoji="0" kern="0" smtClean="0">
              <a:solidFill>
                <a:prstClr val="black"/>
              </a:solidFill>
            </a:endParaRPr>
          </a:p>
        </p:txBody>
      </p:sp>
      <p:sp>
        <p:nvSpPr>
          <p:cNvPr id="279" name="object 276"/>
          <p:cNvSpPr/>
          <p:nvPr/>
        </p:nvSpPr>
        <p:spPr>
          <a:xfrm>
            <a:off x="5474207" y="3552437"/>
            <a:ext cx="1191767" cy="379475"/>
          </a:xfrm>
          <a:prstGeom prst="rect">
            <a:avLst/>
          </a:prstGeom>
          <a:blipFill>
            <a:blip r:embed="rId126" cstate="print"/>
            <a:stretch>
              <a:fillRect/>
            </a:stretch>
          </a:blipFill>
        </p:spPr>
        <p:txBody>
          <a:bodyPr wrap="square" lIns="0" tIns="0" rIns="0" bIns="0" rtlCol="0"/>
          <a:lstStyle/>
          <a:p>
            <a:pPr>
              <a:defRPr/>
            </a:pPr>
            <a:endParaRPr kumimoji="0" kern="0" smtClean="0">
              <a:solidFill>
                <a:prstClr val="black"/>
              </a:solidFill>
            </a:endParaRPr>
          </a:p>
        </p:txBody>
      </p:sp>
      <p:sp>
        <p:nvSpPr>
          <p:cNvPr id="280" name="object 277"/>
          <p:cNvSpPr/>
          <p:nvPr/>
        </p:nvSpPr>
        <p:spPr>
          <a:xfrm>
            <a:off x="5395798" y="3449650"/>
            <a:ext cx="1151305" cy="322160"/>
          </a:xfrm>
          <a:prstGeom prst="rect">
            <a:avLst/>
          </a:prstGeom>
          <a:blipFill>
            <a:blip r:embed="rId127" cstate="print"/>
            <a:stretch>
              <a:fillRect/>
            </a:stretch>
          </a:blipFill>
        </p:spPr>
        <p:txBody>
          <a:bodyPr wrap="square" lIns="0" tIns="0" rIns="0" bIns="0" rtlCol="0"/>
          <a:lstStyle/>
          <a:p>
            <a:pPr>
              <a:defRPr/>
            </a:pPr>
            <a:endParaRPr kumimoji="0" kern="0" smtClean="0">
              <a:solidFill>
                <a:prstClr val="black"/>
              </a:solidFill>
            </a:endParaRPr>
          </a:p>
        </p:txBody>
      </p:sp>
      <p:sp>
        <p:nvSpPr>
          <p:cNvPr id="281" name="object 278"/>
          <p:cNvSpPr txBox="1"/>
          <p:nvPr/>
        </p:nvSpPr>
        <p:spPr>
          <a:xfrm>
            <a:off x="5453259" y="3501008"/>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82" name="object 279"/>
          <p:cNvSpPr txBox="1"/>
          <p:nvPr/>
        </p:nvSpPr>
        <p:spPr>
          <a:xfrm>
            <a:off x="5695575" y="3638168"/>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1</a:t>
            </a:r>
          </a:p>
        </p:txBody>
      </p:sp>
      <p:sp>
        <p:nvSpPr>
          <p:cNvPr id="286" name="テキスト ボックス 285"/>
          <p:cNvSpPr txBox="1"/>
          <p:nvPr/>
        </p:nvSpPr>
        <p:spPr>
          <a:xfrm>
            <a:off x="2267744" y="179616"/>
            <a:ext cx="6732115" cy="307777"/>
          </a:xfrm>
          <a:prstGeom prst="rect">
            <a:avLst/>
          </a:prstGeom>
          <a:noFill/>
        </p:spPr>
        <p:txBody>
          <a:bodyPr wrap="square" rtlCol="0">
            <a:spAutoFit/>
          </a:bodyPr>
          <a:lstStyle/>
          <a:p>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各ワークパッケージ</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WP</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は</a:t>
            </a:r>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、以下の組織図に図示されているサブグループで構成されて</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8" name="テキスト ボックス 287"/>
          <p:cNvSpPr txBox="1"/>
          <p:nvPr/>
        </p:nvSpPr>
        <p:spPr>
          <a:xfrm>
            <a:off x="1245213" y="1484784"/>
            <a:ext cx="1402292" cy="230832"/>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薬剤疫学研究のﾌﾚｰﾑﾜｰｸ</a:t>
            </a:r>
          </a:p>
        </p:txBody>
      </p:sp>
      <p:sp>
        <p:nvSpPr>
          <p:cNvPr id="289" name="テキスト ボックス 288"/>
          <p:cNvSpPr txBox="1"/>
          <p:nvPr/>
        </p:nvSpPr>
        <p:spPr>
          <a:xfrm>
            <a:off x="107504" y="1484784"/>
            <a:ext cx="963291" cy="230832"/>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pPr algn="ctr"/>
            <a:r>
              <a:rPr lang="ja-JP" altLang="en-US" dirty="0"/>
              <a:t>運営管理</a:t>
            </a:r>
          </a:p>
        </p:txBody>
      </p:sp>
      <p:sp>
        <p:nvSpPr>
          <p:cNvPr id="290" name="テキスト ボックス 289"/>
          <p:cNvSpPr txBox="1"/>
          <p:nvPr/>
        </p:nvSpPr>
        <p:spPr>
          <a:xfrm>
            <a:off x="2843808" y="1484784"/>
            <a:ext cx="1077442" cy="235048"/>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シグナル検出手法</a:t>
            </a:r>
          </a:p>
        </p:txBody>
      </p:sp>
      <p:sp>
        <p:nvSpPr>
          <p:cNvPr id="291" name="テキスト ボックス 290"/>
          <p:cNvSpPr txBox="1"/>
          <p:nvPr/>
        </p:nvSpPr>
        <p:spPr>
          <a:xfrm>
            <a:off x="3995936" y="1412776"/>
            <a:ext cx="1260857" cy="369332"/>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安全性ﾃﾞｰﾀ収集を行う</a:t>
            </a:r>
            <a:endParaRPr lang="en-US" altLang="ja-JP" dirty="0"/>
          </a:p>
          <a:p>
            <a:r>
              <a:rPr lang="ja-JP" altLang="en-US" dirty="0"/>
              <a:t>ための新たなツール</a:t>
            </a:r>
          </a:p>
        </p:txBody>
      </p:sp>
      <p:sp>
        <p:nvSpPr>
          <p:cNvPr id="292" name="テキスト ボックス 291"/>
          <p:cNvSpPr txBox="1"/>
          <p:nvPr/>
        </p:nvSpPr>
        <p:spPr>
          <a:xfrm>
            <a:off x="5348469" y="1403484"/>
            <a:ext cx="1383771" cy="369332"/>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ベネフィットリスク</a:t>
            </a:r>
            <a:r>
              <a:rPr lang="ja-JP" altLang="en-US" dirty="0" smtClean="0"/>
              <a:t>評価及びその</a:t>
            </a:r>
            <a:r>
              <a:rPr lang="ja-JP" altLang="en-US" dirty="0"/>
              <a:t>結果の提示方法</a:t>
            </a:r>
          </a:p>
        </p:txBody>
      </p:sp>
      <p:sp>
        <p:nvSpPr>
          <p:cNvPr id="293" name="テキスト ボックス 292"/>
          <p:cNvSpPr txBox="1"/>
          <p:nvPr/>
        </p:nvSpPr>
        <p:spPr>
          <a:xfrm>
            <a:off x="6796984" y="1403484"/>
            <a:ext cx="1015376" cy="369332"/>
          </a:xfrm>
          <a:prstGeom prst="rect">
            <a:avLst/>
          </a:prstGeom>
          <a:solidFill>
            <a:schemeClr val="accent1">
              <a:lumMod val="20000"/>
              <a:lumOff val="80000"/>
            </a:schemeClr>
          </a:solidFill>
        </p:spPr>
        <p:txBody>
          <a:bodyPr wrap="square" rtlCol="0">
            <a:spAutoFit/>
          </a:bodyPr>
          <a:lstStyle/>
          <a:p>
            <a:r>
              <a:rPr lang="ja-JP" altLang="en-US" sz="9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各パッケージ間の</a:t>
            </a:r>
            <a:endParaRPr lang="en-US" altLang="ja-JP" sz="9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9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枠をこえて検証</a:t>
            </a:r>
            <a:endParaRPr lang="ja-JP" altLang="en-US" sz="9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922737" y="1484784"/>
            <a:ext cx="1037008" cy="230832"/>
          </a:xfrm>
          <a:prstGeom prst="rect">
            <a:avLst/>
          </a:prstGeom>
          <a:solidFill>
            <a:schemeClr val="accent1">
              <a:lumMod val="20000"/>
              <a:lumOff val="80000"/>
            </a:schemeClr>
          </a:solidFill>
        </p:spPr>
        <p:txBody>
          <a:bodyPr wrap="square" rtlCol="0">
            <a:spAutoFit/>
          </a:bodyPr>
          <a:lstStyle/>
          <a:p>
            <a:r>
              <a:rPr lang="ja-JP" altLang="en-US" sz="9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成果の普及・教育</a:t>
            </a:r>
            <a:endParaRPr lang="ja-JP" altLang="en-US" sz="9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4"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7</a:t>
            </a:fld>
            <a:endParaRPr kumimoji="1" lang="ja-JP" altLang="en-US" dirty="0"/>
          </a:p>
        </p:txBody>
      </p:sp>
      <p:sp>
        <p:nvSpPr>
          <p:cNvPr id="308" name="object 282"/>
          <p:cNvSpPr txBox="1"/>
          <p:nvPr/>
        </p:nvSpPr>
        <p:spPr>
          <a:xfrm>
            <a:off x="6747508" y="5367225"/>
            <a:ext cx="2515115" cy="556563"/>
          </a:xfrm>
          <a:prstGeom prst="rect">
            <a:avLst/>
          </a:prstGeom>
        </p:spPr>
        <p:txBody>
          <a:bodyPr vert="horz" wrap="square" lIns="0" tIns="0" rIns="0" bIns="0" rtlCol="0">
            <a:spAutoFit/>
          </a:bodyPr>
          <a:lstStyle/>
          <a:p>
            <a:pPr marL="12700" marR="29209"/>
            <a:r>
              <a:rPr sz="800" dirty="0">
                <a:solidFill>
                  <a:prstClr val="black"/>
                </a:solidFill>
                <a:latin typeface="Arial"/>
                <a:cs typeface="Arial"/>
              </a:rPr>
              <a:t># T</a:t>
            </a:r>
            <a:r>
              <a:rPr sz="800" spc="-5" dirty="0">
                <a:solidFill>
                  <a:prstClr val="black"/>
                </a:solidFill>
                <a:latin typeface="Arial"/>
                <a:cs typeface="Arial"/>
              </a:rPr>
              <a:t>a</a:t>
            </a:r>
            <a:r>
              <a:rPr sz="800" spc="5" dirty="0">
                <a:solidFill>
                  <a:prstClr val="black"/>
                </a:solidFill>
                <a:latin typeface="Arial"/>
                <a:cs typeface="Arial"/>
              </a:rPr>
              <a:t>s</a:t>
            </a:r>
            <a:r>
              <a:rPr sz="800" dirty="0">
                <a:solidFill>
                  <a:prstClr val="black"/>
                </a:solidFill>
                <a:latin typeface="Arial"/>
                <a:cs typeface="Arial"/>
              </a:rPr>
              <a:t>k F</a:t>
            </a:r>
            <a:r>
              <a:rPr sz="800" spc="-5" dirty="0">
                <a:solidFill>
                  <a:prstClr val="black"/>
                </a:solidFill>
                <a:latin typeface="Arial"/>
                <a:cs typeface="Arial"/>
              </a:rPr>
              <a:t>or</a:t>
            </a:r>
            <a:r>
              <a:rPr sz="800" spc="5" dirty="0">
                <a:solidFill>
                  <a:prstClr val="black"/>
                </a:solidFill>
                <a:latin typeface="Arial"/>
                <a:cs typeface="Arial"/>
              </a:rPr>
              <a:t>c</a:t>
            </a:r>
            <a:r>
              <a:rPr sz="800" spc="-5" dirty="0">
                <a:solidFill>
                  <a:prstClr val="black"/>
                </a:solidFill>
                <a:latin typeface="Arial"/>
                <a:cs typeface="Arial"/>
              </a:rPr>
              <a:t>e</a:t>
            </a:r>
            <a:r>
              <a:rPr sz="800" dirty="0">
                <a:solidFill>
                  <a:prstClr val="black"/>
                </a:solidFill>
                <a:latin typeface="Arial"/>
                <a:cs typeface="Arial"/>
              </a:rPr>
              <a:t>s </a:t>
            </a:r>
            <a:r>
              <a:rPr sz="800" spc="-5" dirty="0">
                <a:solidFill>
                  <a:prstClr val="black"/>
                </a:solidFill>
                <a:latin typeface="Arial"/>
                <a:cs typeface="Arial"/>
              </a:rPr>
              <a:t>(</a:t>
            </a:r>
            <a:r>
              <a:rPr sz="800" dirty="0">
                <a:solidFill>
                  <a:prstClr val="black"/>
                </a:solidFill>
                <a:latin typeface="Arial"/>
                <a:cs typeface="Arial"/>
              </a:rPr>
              <a:t>TF)</a:t>
            </a:r>
            <a:r>
              <a:rPr sz="800" spc="-25" dirty="0">
                <a:solidFill>
                  <a:prstClr val="black"/>
                </a:solidFill>
                <a:latin typeface="Arial"/>
                <a:cs typeface="Arial"/>
              </a:rPr>
              <a:t> </a:t>
            </a:r>
            <a:r>
              <a:rPr sz="800" spc="-5" dirty="0">
                <a:solidFill>
                  <a:prstClr val="black"/>
                </a:solidFill>
                <a:latin typeface="Arial"/>
                <a:cs typeface="Arial"/>
              </a:rPr>
              <a:t>per</a:t>
            </a:r>
            <a:r>
              <a:rPr sz="800" dirty="0">
                <a:solidFill>
                  <a:prstClr val="black"/>
                </a:solidFill>
                <a:latin typeface="Arial"/>
                <a:cs typeface="Arial"/>
              </a:rPr>
              <a:t>f</a:t>
            </a:r>
            <a:r>
              <a:rPr sz="800" spc="-5" dirty="0">
                <a:solidFill>
                  <a:prstClr val="black"/>
                </a:solidFill>
                <a:latin typeface="Arial"/>
                <a:cs typeface="Arial"/>
              </a:rPr>
              <a:t>or</a:t>
            </a:r>
            <a:r>
              <a:rPr sz="800" dirty="0">
                <a:solidFill>
                  <a:prstClr val="black"/>
                </a:solidFill>
                <a:latin typeface="Arial"/>
                <a:cs typeface="Arial"/>
              </a:rPr>
              <a:t>m</a:t>
            </a:r>
            <a:r>
              <a:rPr sz="800" spc="5" dirty="0">
                <a:solidFill>
                  <a:prstClr val="black"/>
                </a:solidFill>
                <a:latin typeface="Arial"/>
                <a:cs typeface="Arial"/>
              </a:rPr>
              <a:t> </a:t>
            </a:r>
            <a:r>
              <a:rPr sz="800" dirty="0">
                <a:solidFill>
                  <a:prstClr val="black"/>
                </a:solidFill>
                <a:latin typeface="Arial"/>
                <a:cs typeface="Arial"/>
              </a:rPr>
              <a:t>t</a:t>
            </a:r>
            <a:r>
              <a:rPr sz="800" spc="-5" dirty="0">
                <a:solidFill>
                  <a:prstClr val="black"/>
                </a:solidFill>
                <a:latin typeface="Arial"/>
                <a:cs typeface="Arial"/>
              </a:rPr>
              <a:t>h</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o</a:t>
            </a:r>
            <a:r>
              <a:rPr sz="800" spc="-20" dirty="0">
                <a:solidFill>
                  <a:prstClr val="black"/>
                </a:solidFill>
                <a:latin typeface="Arial"/>
                <a:cs typeface="Arial"/>
              </a:rPr>
              <a:t>w</a:t>
            </a:r>
            <a:r>
              <a:rPr sz="800" dirty="0">
                <a:solidFill>
                  <a:prstClr val="black"/>
                </a:solidFill>
                <a:latin typeface="Arial"/>
                <a:cs typeface="Arial"/>
              </a:rPr>
              <a:t>i</a:t>
            </a:r>
            <a:r>
              <a:rPr sz="800" spc="-5" dirty="0">
                <a:solidFill>
                  <a:prstClr val="black"/>
                </a:solidFill>
                <a:latin typeface="Arial"/>
                <a:cs typeface="Arial"/>
              </a:rPr>
              <a:t>ng </a:t>
            </a:r>
            <a:r>
              <a:rPr sz="800" dirty="0" smtClean="0">
                <a:solidFill>
                  <a:prstClr val="black"/>
                </a:solidFill>
                <a:latin typeface="Arial"/>
                <a:cs typeface="Arial"/>
              </a:rPr>
              <a:t>t</a:t>
            </a:r>
            <a:r>
              <a:rPr sz="800" spc="-5" dirty="0" smtClean="0">
                <a:solidFill>
                  <a:prstClr val="black"/>
                </a:solidFill>
                <a:latin typeface="Arial"/>
                <a:cs typeface="Arial"/>
              </a:rPr>
              <a:t>a</a:t>
            </a:r>
            <a:r>
              <a:rPr sz="800" spc="5" dirty="0" smtClean="0">
                <a:solidFill>
                  <a:prstClr val="black"/>
                </a:solidFill>
                <a:latin typeface="Arial"/>
                <a:cs typeface="Arial"/>
              </a:rPr>
              <a:t>sks</a:t>
            </a:r>
            <a:r>
              <a:rPr sz="800" dirty="0" smtClean="0">
                <a:solidFill>
                  <a:prstClr val="black"/>
                </a:solidFill>
                <a:latin typeface="Arial"/>
                <a:cs typeface="Arial"/>
              </a:rPr>
              <a:t>:</a:t>
            </a:r>
          </a:p>
          <a:p>
            <a:pPr marL="76200" indent="-63500">
              <a:spcBef>
                <a:spcPts val="480"/>
              </a:spcBef>
              <a:buFont typeface="Arial"/>
              <a:buChar char="•"/>
              <a:tabLst>
                <a:tab pos="76835" algn="l"/>
              </a:tabLst>
            </a:pPr>
            <a:r>
              <a:rPr sz="800" spc="-5" dirty="0" smtClean="0">
                <a:solidFill>
                  <a:prstClr val="black"/>
                </a:solidFill>
                <a:latin typeface="Arial"/>
                <a:cs typeface="Arial"/>
              </a:rPr>
              <a:t>Da</a:t>
            </a:r>
            <a:r>
              <a:rPr sz="800" dirty="0" smtClean="0">
                <a:solidFill>
                  <a:prstClr val="black"/>
                </a:solidFill>
                <a:latin typeface="Arial"/>
                <a:cs typeface="Arial"/>
              </a:rPr>
              <a:t>ta </a:t>
            </a:r>
            <a:r>
              <a:rPr sz="800" spc="5" dirty="0" smtClean="0">
                <a:solidFill>
                  <a:prstClr val="black"/>
                </a:solidFill>
                <a:latin typeface="Arial"/>
                <a:cs typeface="Arial"/>
              </a:rPr>
              <a:t>c</a:t>
            </a:r>
            <a:r>
              <a:rPr sz="800" spc="-5" dirty="0" smtClean="0">
                <a:solidFill>
                  <a:prstClr val="black"/>
                </a:solidFill>
                <a:latin typeface="Arial"/>
                <a:cs typeface="Arial"/>
              </a:rPr>
              <a:t>o</a:t>
            </a:r>
            <a:r>
              <a:rPr sz="800" dirty="0" smtClean="0">
                <a:solidFill>
                  <a:prstClr val="black"/>
                </a:solidFill>
                <a:latin typeface="Arial"/>
                <a:cs typeface="Arial"/>
              </a:rPr>
              <a:t>ll</a:t>
            </a:r>
            <a:r>
              <a:rPr sz="800" spc="-5" dirty="0" smtClean="0">
                <a:solidFill>
                  <a:prstClr val="black"/>
                </a:solidFill>
                <a:latin typeface="Arial"/>
                <a:cs typeface="Arial"/>
              </a:rPr>
              <a:t>e</a:t>
            </a:r>
            <a:r>
              <a:rPr sz="800" spc="5" dirty="0" smtClean="0">
                <a:solidFill>
                  <a:prstClr val="black"/>
                </a:solidFill>
                <a:latin typeface="Arial"/>
                <a:cs typeface="Arial"/>
              </a:rPr>
              <a:t>c</a:t>
            </a:r>
            <a:r>
              <a:rPr sz="800" dirty="0" smtClean="0">
                <a:solidFill>
                  <a:prstClr val="black"/>
                </a:solidFill>
                <a:latin typeface="Arial"/>
                <a:cs typeface="Arial"/>
              </a:rPr>
              <a:t>ti</a:t>
            </a:r>
            <a:r>
              <a:rPr sz="800" spc="-5" dirty="0" smtClean="0">
                <a:solidFill>
                  <a:prstClr val="black"/>
                </a:solidFill>
                <a:latin typeface="Arial"/>
                <a:cs typeface="Arial"/>
              </a:rPr>
              <a:t>on</a:t>
            </a:r>
            <a:endParaRPr sz="800" dirty="0" smtClean="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S</a:t>
            </a:r>
            <a:r>
              <a:rPr sz="800" spc="-5" dirty="0" smtClean="0">
                <a:solidFill>
                  <a:prstClr val="black"/>
                </a:solidFill>
                <a:latin typeface="Arial"/>
                <a:cs typeface="Arial"/>
              </a:rPr>
              <a:t>o</a:t>
            </a:r>
            <a:r>
              <a:rPr sz="800" dirty="0" smtClean="0">
                <a:solidFill>
                  <a:prstClr val="black"/>
                </a:solidFill>
                <a:latin typeface="Arial"/>
                <a:cs typeface="Arial"/>
              </a:rPr>
              <a:t>ft</a:t>
            </a:r>
            <a:r>
              <a:rPr sz="800" spc="-20" dirty="0" smtClean="0">
                <a:solidFill>
                  <a:prstClr val="black"/>
                </a:solidFill>
                <a:latin typeface="Arial"/>
                <a:cs typeface="Arial"/>
              </a:rPr>
              <a:t>w</a:t>
            </a:r>
            <a:r>
              <a:rPr sz="800" spc="-5" dirty="0" smtClean="0">
                <a:solidFill>
                  <a:prstClr val="black"/>
                </a:solidFill>
                <a:latin typeface="Arial"/>
                <a:cs typeface="Arial"/>
              </a:rPr>
              <a:t>ar</a:t>
            </a:r>
            <a:r>
              <a:rPr sz="800" dirty="0" smtClean="0">
                <a:solidFill>
                  <a:prstClr val="black"/>
                </a:solidFill>
                <a:latin typeface="Arial"/>
                <a:cs typeface="Arial"/>
              </a:rPr>
              <a:t>e</a:t>
            </a:r>
            <a:r>
              <a:rPr sz="800" spc="10" dirty="0" smtClean="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r B/R</a:t>
            </a:r>
            <a:r>
              <a:rPr sz="800" spc="-15" dirty="0">
                <a:solidFill>
                  <a:prstClr val="black"/>
                </a:solidFill>
                <a:latin typeface="Arial"/>
                <a:cs typeface="Arial"/>
              </a:rPr>
              <a:t> </a:t>
            </a:r>
            <a:r>
              <a:rPr sz="800" spc="10" dirty="0">
                <a:solidFill>
                  <a:prstClr val="black"/>
                </a:solidFill>
                <a:latin typeface="Arial"/>
                <a:cs typeface="Arial"/>
              </a:rPr>
              <a:t>m</a:t>
            </a:r>
            <a:r>
              <a:rPr sz="800" spc="-5" dirty="0">
                <a:solidFill>
                  <a:prstClr val="black"/>
                </a:solidFill>
                <a:latin typeface="Arial"/>
                <a:cs typeface="Arial"/>
              </a:rPr>
              <a:t>ode</a:t>
            </a:r>
            <a:r>
              <a:rPr sz="800" dirty="0">
                <a:solidFill>
                  <a:prstClr val="black"/>
                </a:solidFill>
                <a:latin typeface="Arial"/>
                <a:cs typeface="Arial"/>
              </a:rPr>
              <a:t>lli</a:t>
            </a:r>
            <a:r>
              <a:rPr sz="800" spc="-5" dirty="0">
                <a:solidFill>
                  <a:prstClr val="black"/>
                </a:solidFill>
                <a:latin typeface="Arial"/>
                <a:cs typeface="Arial"/>
              </a:rPr>
              <a:t>n</a:t>
            </a:r>
            <a:r>
              <a:rPr sz="800" dirty="0">
                <a:solidFill>
                  <a:prstClr val="black"/>
                </a:solidFill>
                <a:latin typeface="Arial"/>
                <a:cs typeface="Arial"/>
              </a:rPr>
              <a:t>g</a:t>
            </a:r>
            <a:r>
              <a:rPr sz="800" spc="-10" dirty="0">
                <a:solidFill>
                  <a:prstClr val="black"/>
                </a:solidFill>
                <a:latin typeface="Arial"/>
                <a:cs typeface="Arial"/>
              </a:rPr>
              <a:t> </a:t>
            </a:r>
            <a:r>
              <a:rPr sz="800" dirty="0">
                <a:solidFill>
                  <a:prstClr val="black"/>
                </a:solidFill>
                <a:latin typeface="Arial"/>
                <a:cs typeface="Arial"/>
              </a:rPr>
              <a:t>&amp;</a:t>
            </a:r>
            <a:r>
              <a:rPr sz="800" spc="5" dirty="0">
                <a:solidFill>
                  <a:prstClr val="black"/>
                </a:solidFill>
                <a:latin typeface="Arial"/>
                <a:cs typeface="Arial"/>
              </a:rPr>
              <a:t> </a:t>
            </a:r>
            <a:r>
              <a:rPr sz="800" dirty="0">
                <a:solidFill>
                  <a:prstClr val="black"/>
                </a:solidFill>
                <a:latin typeface="Arial"/>
                <a:cs typeface="Arial"/>
              </a:rPr>
              <a:t>ill</a:t>
            </a:r>
            <a:r>
              <a:rPr sz="800" spc="-5" dirty="0">
                <a:solidFill>
                  <a:prstClr val="black"/>
                </a:solidFill>
                <a:latin typeface="Arial"/>
                <a:cs typeface="Arial"/>
              </a:rPr>
              <a:t>u</a:t>
            </a:r>
            <a:r>
              <a:rPr sz="800" spc="5" dirty="0">
                <a:solidFill>
                  <a:prstClr val="black"/>
                </a:solidFill>
                <a:latin typeface="Arial"/>
                <a:cs typeface="Arial"/>
              </a:rPr>
              <a:t>s</a:t>
            </a:r>
            <a:r>
              <a:rPr sz="800" dirty="0">
                <a:solidFill>
                  <a:prstClr val="black"/>
                </a:solidFill>
                <a:latin typeface="Arial"/>
                <a:cs typeface="Arial"/>
              </a:rPr>
              <a:t>t</a:t>
            </a:r>
            <a:r>
              <a:rPr sz="800" spc="-5" dirty="0">
                <a:solidFill>
                  <a:prstClr val="black"/>
                </a:solidFill>
                <a:latin typeface="Arial"/>
                <a:cs typeface="Arial"/>
              </a:rPr>
              <a:t>ra</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Publications</a:t>
            </a:r>
            <a:endParaRPr sz="800" dirty="0">
              <a:solidFill>
                <a:prstClr val="black"/>
              </a:solidFill>
              <a:latin typeface="Arial"/>
              <a:cs typeface="Arial"/>
            </a:endParaRPr>
          </a:p>
        </p:txBody>
      </p:sp>
      <p:sp>
        <p:nvSpPr>
          <p:cNvPr id="309" name="object 10"/>
          <p:cNvSpPr/>
          <p:nvPr/>
        </p:nvSpPr>
        <p:spPr>
          <a:xfrm>
            <a:off x="5537162" y="601648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10" name="object 5"/>
          <p:cNvSpPr/>
          <p:nvPr/>
        </p:nvSpPr>
        <p:spPr>
          <a:xfrm>
            <a:off x="5731763" y="5428476"/>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11" name="object 7"/>
          <p:cNvSpPr/>
          <p:nvPr/>
        </p:nvSpPr>
        <p:spPr>
          <a:xfrm>
            <a:off x="5655767" y="5351792"/>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12" name="object 10"/>
          <p:cNvSpPr/>
          <p:nvPr/>
        </p:nvSpPr>
        <p:spPr>
          <a:xfrm>
            <a:off x="5520583" y="549606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13" name="object 11"/>
          <p:cNvSpPr/>
          <p:nvPr/>
        </p:nvSpPr>
        <p:spPr>
          <a:xfrm>
            <a:off x="5520583" y="570897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14" name="object 12"/>
          <p:cNvSpPr/>
          <p:nvPr/>
        </p:nvSpPr>
        <p:spPr>
          <a:xfrm>
            <a:off x="5731764" y="5669268"/>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15" name="object 13"/>
          <p:cNvSpPr/>
          <p:nvPr/>
        </p:nvSpPr>
        <p:spPr>
          <a:xfrm>
            <a:off x="5704328" y="5690605"/>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16" name="object 14"/>
          <p:cNvSpPr/>
          <p:nvPr/>
        </p:nvSpPr>
        <p:spPr>
          <a:xfrm>
            <a:off x="5655767" y="5592711"/>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17" name="object 8"/>
          <p:cNvSpPr txBox="1"/>
          <p:nvPr/>
        </p:nvSpPr>
        <p:spPr>
          <a:xfrm>
            <a:off x="5735803" y="533823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1</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Tysabri </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18" name="object 5"/>
          <p:cNvSpPr/>
          <p:nvPr/>
        </p:nvSpPr>
        <p:spPr>
          <a:xfrm>
            <a:off x="5748342" y="5948894"/>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19" name="object 7"/>
          <p:cNvSpPr/>
          <p:nvPr/>
        </p:nvSpPr>
        <p:spPr>
          <a:xfrm>
            <a:off x="5683577" y="5872210"/>
            <a:ext cx="834702" cy="184125"/>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20" name="object 11"/>
          <p:cNvSpPr/>
          <p:nvPr/>
        </p:nvSpPr>
        <p:spPr>
          <a:xfrm>
            <a:off x="5537162" y="622938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1" name="object 12"/>
          <p:cNvSpPr/>
          <p:nvPr/>
        </p:nvSpPr>
        <p:spPr>
          <a:xfrm>
            <a:off x="5719285" y="6189686"/>
            <a:ext cx="913161" cy="238544"/>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22" name="object 13"/>
          <p:cNvSpPr/>
          <p:nvPr/>
        </p:nvSpPr>
        <p:spPr>
          <a:xfrm>
            <a:off x="5691849" y="6211023"/>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23" name="object 14"/>
          <p:cNvSpPr/>
          <p:nvPr/>
        </p:nvSpPr>
        <p:spPr>
          <a:xfrm>
            <a:off x="5672346" y="6113129"/>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24" name="object 8"/>
          <p:cNvSpPr txBox="1"/>
          <p:nvPr/>
        </p:nvSpPr>
        <p:spPr>
          <a:xfrm>
            <a:off x="5711121" y="5913566"/>
            <a:ext cx="841926"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3</a:t>
            </a:r>
            <a:r>
              <a:rPr sz="700" dirty="0" smtClean="0">
                <a:solidFill>
                  <a:prstClr val="black"/>
                </a:solidFill>
                <a:latin typeface="Verdana"/>
                <a:cs typeface="Verdana"/>
              </a:rPr>
              <a:t>:</a:t>
            </a:r>
            <a:r>
              <a:rPr sz="700" spc="-10" dirty="0" smtClean="0">
                <a:solidFill>
                  <a:prstClr val="black"/>
                </a:solidFill>
                <a:latin typeface="Verdana"/>
                <a:cs typeface="Verdana"/>
              </a:rPr>
              <a:t> </a:t>
            </a:r>
            <a:r>
              <a:rPr sz="700" spc="-5" dirty="0">
                <a:solidFill>
                  <a:prstClr val="black"/>
                </a:solidFill>
                <a:latin typeface="Verdana"/>
                <a:cs typeface="Verdana"/>
              </a:rPr>
              <a:t>Warfar</a:t>
            </a:r>
            <a:r>
              <a:rPr sz="700" spc="5" dirty="0">
                <a:solidFill>
                  <a:prstClr val="black"/>
                </a:solidFill>
                <a:latin typeface="Verdana"/>
                <a:cs typeface="Verdana"/>
              </a:rPr>
              <a:t>i</a:t>
            </a:r>
            <a:r>
              <a:rPr sz="700" dirty="0">
                <a:solidFill>
                  <a:prstClr val="black"/>
                </a:solidFill>
                <a:latin typeface="Verdana"/>
                <a:cs typeface="Verdana"/>
              </a:rPr>
              <a:t>n</a:t>
            </a:r>
          </a:p>
        </p:txBody>
      </p:sp>
      <p:sp>
        <p:nvSpPr>
          <p:cNvPr id="325" name="object 8"/>
          <p:cNvSpPr txBox="1"/>
          <p:nvPr/>
        </p:nvSpPr>
        <p:spPr>
          <a:xfrm>
            <a:off x="5693798" y="6181666"/>
            <a:ext cx="924743"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4</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Rosiglitazone</a:t>
            </a:r>
            <a:endParaRPr sz="700" dirty="0">
              <a:solidFill>
                <a:prstClr val="black"/>
              </a:solidFill>
              <a:latin typeface="Verdana"/>
              <a:cs typeface="Verdana"/>
            </a:endParaRPr>
          </a:p>
        </p:txBody>
      </p:sp>
      <p:sp>
        <p:nvSpPr>
          <p:cNvPr id="326" name="object 8"/>
          <p:cNvSpPr txBox="1"/>
          <p:nvPr/>
        </p:nvSpPr>
        <p:spPr>
          <a:xfrm>
            <a:off x="5724128" y="558982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sz="700" spc="-5" dirty="0" smtClean="0">
                <a:solidFill>
                  <a:prstClr val="black"/>
                </a:solidFill>
                <a:latin typeface="Verdana"/>
                <a:cs typeface="Verdana"/>
              </a:rPr>
              <a:t>2</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Acomplia</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298" name="テキスト ボックス 297"/>
          <p:cNvSpPr txBox="1"/>
          <p:nvPr/>
        </p:nvSpPr>
        <p:spPr>
          <a:xfrm>
            <a:off x="141707" y="6575576"/>
            <a:ext cx="7520113"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http://</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www.imi-protect.eu/documents/PROTECT4thPeriodicReport_Sep2012-Aug2013.pdf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6408418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99392"/>
            <a:ext cx="9144000" cy="864096"/>
          </a:xfrm>
        </p:spPr>
        <p:txBody>
          <a:bodyPr/>
          <a:lstStyle/>
          <a:p>
            <a:r>
              <a:rPr kumimoji="1" lang="ja-JP" altLang="en-US" sz="3000" b="1" dirty="0"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各当局</a:t>
            </a:r>
            <a:r>
              <a:rPr kumimoji="1" lang="en-US" altLang="ja-JP" sz="3000" b="1" dirty="0"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3000" b="1" dirty="0"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団体が提案</a:t>
            </a:r>
            <a:r>
              <a:rPr kumimoji="1" lang="en-US" altLang="ja-JP" sz="3000" b="1" dirty="0"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3000" b="1" dirty="0"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実施しているフレームワーク</a:t>
            </a:r>
            <a:endParaRPr kumimoji="1" lang="ja-JP" altLang="en-US" sz="3000" b="1"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3172313671"/>
              </p:ext>
            </p:extLst>
          </p:nvPr>
        </p:nvGraphicFramePr>
        <p:xfrm>
          <a:off x="539553" y="668979"/>
          <a:ext cx="7981190" cy="5428031"/>
        </p:xfrm>
        <a:graphic>
          <a:graphicData uri="http://schemas.openxmlformats.org/drawingml/2006/table">
            <a:tbl>
              <a:tblPr firstRow="1" firstCol="1" bandRow="1"/>
              <a:tblGrid>
                <a:gridCol w="1943248"/>
                <a:gridCol w="1323977"/>
                <a:gridCol w="1220258"/>
                <a:gridCol w="1417172"/>
                <a:gridCol w="1024203"/>
                <a:gridCol w="1052332"/>
              </a:tblGrid>
              <a:tr h="328795">
                <a:tc>
                  <a:txBody>
                    <a:bodyPr/>
                    <a:lstStyle/>
                    <a:p>
                      <a:pPr algn="l">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 </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BRAT</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CIRS</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EMA</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FDA</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PMDA</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1997">
                <a:tc>
                  <a:txBody>
                    <a:bodyPr/>
                    <a:lstStyle/>
                    <a:p>
                      <a:pPr algn="l">
                        <a:spcAft>
                          <a:spcPts val="0"/>
                        </a:spcAft>
                      </a:pP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ステップ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6</a:t>
                      </a: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段階</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5</a:t>
                      </a: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段階</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12</a:t>
                      </a: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段階</a:t>
                      </a:r>
                    </a:p>
                    <a:p>
                      <a:pPr algn="ctr">
                        <a:spcAft>
                          <a:spcPts val="0"/>
                        </a:spcAft>
                      </a:pPr>
                      <a:r>
                        <a:rPr lang="en-US" sz="1800" kern="100" dirty="0" err="1">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PrOACT</a:t>
                      </a: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-URL</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シンプルな表形式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チェックリスト式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7997">
                <a:tc>
                  <a:txBody>
                    <a:bodyPr/>
                    <a:lstStyle/>
                    <a:p>
                      <a:pPr marL="72000" algn="l">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1</a:t>
                      </a: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 </a:t>
                      </a:r>
                      <a:r>
                        <a:rPr 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背景</a:t>
                      </a: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の定義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1</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0</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1,2,3,5,8</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alt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95">
                <a:tc>
                  <a:txBody>
                    <a:bodyPr/>
                    <a:lstStyle/>
                    <a:p>
                      <a:pPr marL="72000" algn="l">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2</a:t>
                      </a: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 </a:t>
                      </a:r>
                      <a:r>
                        <a:rPr 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要因</a:t>
                      </a: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の列挙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2</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2</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4</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alt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95">
                <a:tc>
                  <a:txBody>
                    <a:bodyPr/>
                    <a:lstStyle/>
                    <a:p>
                      <a:pPr marL="72000" algn="l">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3</a:t>
                      </a: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 </a:t>
                      </a:r>
                      <a:r>
                        <a:rPr 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データ</a:t>
                      </a: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の特定</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3</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1</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6, 8</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alt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7589">
                <a:tc>
                  <a:txBody>
                    <a:bodyPr/>
                    <a:lstStyle/>
                    <a:p>
                      <a:pPr marL="72000" algn="l">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4</a:t>
                      </a: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 </a:t>
                      </a:r>
                      <a:r>
                        <a:rPr 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要因</a:t>
                      </a: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の選択</a:t>
                      </a:r>
                      <a:r>
                        <a:rPr 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r>
                        <a:rPr lang="en-US" alt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　</a:t>
                      </a:r>
                      <a:r>
                        <a:rPr 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重み付け</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4, 5</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3, 4</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7,9,10,11</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記載なし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95">
                <a:tc>
                  <a:txBody>
                    <a:bodyPr/>
                    <a:lstStyle/>
                    <a:p>
                      <a:pPr marL="72000" algn="l">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5</a:t>
                      </a: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 </a:t>
                      </a:r>
                      <a:r>
                        <a:rPr 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結果</a:t>
                      </a: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のまとめ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6</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5</a:t>
                      </a:r>
                      <a:endPar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Step 12</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6382">
                <a:tc>
                  <a:txBody>
                    <a:bodyPr/>
                    <a:lstStyle/>
                    <a:p>
                      <a:pPr algn="l">
                        <a:spcAft>
                          <a:spcPts val="0"/>
                        </a:spcAft>
                      </a:pP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定量的方法の使用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特定の定量方法は推奨していない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MCDA</a:t>
                      </a:r>
                    </a:p>
                    <a:p>
                      <a:pPr algn="ctr">
                        <a:spcAft>
                          <a:spcPts val="0"/>
                        </a:spcAft>
                      </a:pP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一部</a:t>
                      </a: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MCDA</a:t>
                      </a:r>
                    </a:p>
                    <a:p>
                      <a:pPr algn="ctr">
                        <a:spcAft>
                          <a:spcPts val="0"/>
                        </a:spcAft>
                      </a:pPr>
                      <a:r>
                        <a:rPr lang="ja-JP"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を</a:t>
                      </a: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推奨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記載なし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800" kern="10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記載なし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5170">
                <a:tc>
                  <a:txBody>
                    <a:bodyPr/>
                    <a:lstStyle/>
                    <a:p>
                      <a:pPr algn="l">
                        <a:spcAft>
                          <a:spcPts val="0"/>
                        </a:spcAft>
                      </a:pP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視覚的ツール</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Value </a:t>
                      </a: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tee,</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p>
                      <a:pPr algn="ctr">
                        <a:spcAft>
                          <a:spcPts val="0"/>
                        </a:spcAft>
                      </a:pP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Forest plot</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Value </a:t>
                      </a: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tree,</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p>
                      <a:pPr algn="ctr">
                        <a:spcAft>
                          <a:spcPts val="0"/>
                        </a:spcAft>
                      </a:pPr>
                      <a:r>
                        <a:rPr lang="en-US"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Forest </a:t>
                      </a:r>
                      <a:r>
                        <a:rPr lang="en-US" sz="18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plot</a:t>
                      </a:r>
                      <a:endPar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Effect </a:t>
                      </a:r>
                      <a:r>
                        <a:rPr lang="en-US" sz="14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tree,</a:t>
                      </a:r>
                      <a:endParaRPr lang="ja-JP" sz="14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p>
                      <a:pPr algn="ctr">
                        <a:spcAft>
                          <a:spcPts val="0"/>
                        </a:spcAft>
                      </a:pPr>
                      <a:r>
                        <a:rPr lang="en-US" altLang="ja-JP" sz="14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Added </a:t>
                      </a:r>
                      <a:r>
                        <a:rPr lang="en-US" sz="14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value bar,</a:t>
                      </a:r>
                    </a:p>
                    <a:p>
                      <a:pPr algn="ctr">
                        <a:spcAft>
                          <a:spcPts val="0"/>
                        </a:spcAft>
                      </a:pPr>
                      <a:r>
                        <a:rPr lang="en-US" altLang="ja-JP" sz="1400" kern="100" dirty="0" smtClean="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Difference display </a:t>
                      </a:r>
                      <a:endParaRPr lang="ja-JP" sz="14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記載なし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800" kern="100" dirty="0">
                          <a:solidFill>
                            <a:schemeClr val="tx2">
                              <a:lumMod val="75000"/>
                            </a:schemeClr>
                          </a:solidFill>
                          <a:effectLst/>
                          <a:latin typeface="Meiryo UI" panose="020B0604030504040204" pitchFamily="50" charset="-128"/>
                          <a:ea typeface="Meiryo UI" panose="020B0604030504040204" pitchFamily="50" charset="-128"/>
                          <a:cs typeface="Meiryo UI" panose="020B0604030504040204" pitchFamily="50" charset="-128"/>
                        </a:rPr>
                        <a:t>記載なし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1628775" y="27955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chemeClr val="tx1"/>
              </a:solidFill>
              <a:effectLst/>
              <a:latin typeface="Calibri" pitchFamily="34" charset="0"/>
              <a:ea typeface="ＭＳ Ｐゴシック" pitchFamily="50" charset="-128"/>
            </a:endParaRPr>
          </a:p>
        </p:txBody>
      </p:sp>
      <p:sp>
        <p:nvSpPr>
          <p:cNvPr id="8" name="テキスト ボックス 7"/>
          <p:cNvSpPr txBox="1"/>
          <p:nvPr/>
        </p:nvSpPr>
        <p:spPr>
          <a:xfrm>
            <a:off x="539552" y="6237312"/>
            <a:ext cx="7992888" cy="523220"/>
          </a:xfrm>
          <a:prstGeom prst="rect">
            <a:avLst/>
          </a:prstGeom>
          <a:noFill/>
          <a:ln>
            <a:solidFill>
              <a:srgbClr val="0000FF"/>
            </a:solidFill>
          </a:ln>
        </p:spPr>
        <p:txBody>
          <a:bodyPr wrap="square" rtlCol="0">
            <a:spAutoFit/>
          </a:bodyPr>
          <a:lstStyle>
            <a:defPPr>
              <a:defRPr lang="ja-JP"/>
            </a:defPPr>
            <a:lvl1pPr>
              <a:defRPr sz="1400" b="1">
                <a:latin typeface="Meiryo UI" panose="020B0604030504040204" pitchFamily="50" charset="-128"/>
                <a:ea typeface="Meiryo UI" panose="020B0604030504040204" pitchFamily="50" charset="-128"/>
                <a:cs typeface="Meiryo UI" panose="020B0604030504040204" pitchFamily="50" charset="-128"/>
              </a:defRPr>
            </a:lvl1pPr>
          </a:lstStyle>
          <a:p>
            <a:pPr marL="177800" indent="-177800">
              <a:buFont typeface="Wingdings" panose="05000000000000000000" pitchFamily="2" charset="2"/>
              <a:buChar char="l"/>
            </a:pPr>
            <a:r>
              <a:rPr lang="ja-JP" altLang="en-US" b="0" dirty="0" smtClean="0"/>
              <a:t>フレームワークのステップについて，基本的な考え方は，各当局</a:t>
            </a:r>
            <a:r>
              <a:rPr lang="en-US" altLang="ja-JP" b="0" dirty="0" smtClean="0"/>
              <a:t>/</a:t>
            </a:r>
            <a:r>
              <a:rPr lang="ja-JP" altLang="en-US" b="0" dirty="0" smtClean="0"/>
              <a:t>団体が提案</a:t>
            </a:r>
            <a:r>
              <a:rPr lang="en-US" altLang="ja-JP" b="0" dirty="0" smtClean="0"/>
              <a:t>/</a:t>
            </a:r>
            <a:r>
              <a:rPr lang="ja-JP" altLang="en-US" b="0" dirty="0" smtClean="0"/>
              <a:t>実施しているものも相互に類似</a:t>
            </a:r>
            <a:endParaRPr lang="en-US" altLang="ja-JP" b="0" dirty="0" smtClean="0"/>
          </a:p>
          <a:p>
            <a:pPr marL="177800" indent="-177800">
              <a:buFont typeface="Wingdings" panose="05000000000000000000" pitchFamily="2" charset="2"/>
              <a:buChar char="l"/>
            </a:pPr>
            <a:r>
              <a:rPr lang="en-US" altLang="ja-JP" b="0" dirty="0" smtClean="0"/>
              <a:t>PROTECT</a:t>
            </a:r>
            <a:r>
              <a:rPr lang="ja-JP" altLang="en-US" b="0" dirty="0" smtClean="0"/>
              <a:t>では，特に</a:t>
            </a:r>
            <a:r>
              <a:rPr lang="ja-JP" altLang="en-US" dirty="0" smtClean="0"/>
              <a:t>定量的方法</a:t>
            </a:r>
            <a:r>
              <a:rPr lang="ja-JP" altLang="en-US" b="0" dirty="0" smtClean="0"/>
              <a:t>と</a:t>
            </a:r>
            <a:r>
              <a:rPr lang="ja-JP" altLang="en-US" dirty="0" smtClean="0"/>
              <a:t>視覚的ツール</a:t>
            </a:r>
            <a:r>
              <a:rPr lang="ja-JP" altLang="en-US" b="0" dirty="0" smtClean="0"/>
              <a:t>の有用性について検討</a:t>
            </a:r>
            <a:endParaRPr lang="en-US" altLang="ja-JP" b="0" dirty="0"/>
          </a:p>
        </p:txBody>
      </p:sp>
      <p:sp>
        <p:nvSpPr>
          <p:cNvPr id="3" name="正方形/長方形 2"/>
          <p:cNvSpPr/>
          <p:nvPr/>
        </p:nvSpPr>
        <p:spPr>
          <a:xfrm>
            <a:off x="539552" y="4005064"/>
            <a:ext cx="7992888" cy="2088232"/>
          </a:xfrm>
          <a:prstGeom prst="rect">
            <a:avLst/>
          </a:prstGeom>
          <a:no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70</a:t>
            </a:fld>
            <a:endParaRPr lang="ja-JP" altLang="en-US" dirty="0">
              <a:solidFill>
                <a:prstClr val="black">
                  <a:tint val="75000"/>
                </a:prstClr>
              </a:solidFill>
            </a:endParaRPr>
          </a:p>
        </p:txBody>
      </p:sp>
    </p:spTree>
    <p:extLst>
      <p:ext uri="{BB962C8B-B14F-4D97-AF65-F5344CB8AC3E}">
        <p14:creationId xmlns:p14="http://schemas.microsoft.com/office/powerpoint/2010/main" val="86360217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p:cNvSpPr txBox="1">
            <a:spLocks/>
          </p:cNvSpPr>
          <p:nvPr/>
        </p:nvSpPr>
        <p:spPr>
          <a:xfrm>
            <a:off x="179513" y="931367"/>
            <a:ext cx="8964488" cy="769441"/>
          </a:xfrm>
          <a:prstGeom prst="rect">
            <a:avLst/>
          </a:prstGeom>
        </p:spPr>
        <p:txBody>
          <a:bodyPr vert="horz" wrap="square" lIns="0" tIns="0" rIns="0" bIns="0" rtlCol="0">
            <a:spAutoFit/>
          </a:bodyPr>
          <a:lstStyle>
            <a:lvl1pPr>
              <a:defRPr sz="2800" b="1" i="0">
                <a:solidFill>
                  <a:srgbClr val="0059BD"/>
                </a:solidFill>
                <a:latin typeface="Verdana"/>
                <a:ea typeface="+mj-ea"/>
                <a:cs typeface="Verdana"/>
              </a:defRPr>
            </a:lvl1pPr>
          </a:lstStyle>
          <a:p>
            <a:pPr marL="12700" marR="5080">
              <a:lnSpc>
                <a:spcPts val="3000"/>
              </a:lnSpc>
              <a:defRPr/>
            </a:pPr>
            <a:r>
              <a:rPr kumimoji="0" lang="en-US" kern="0" spc="-3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W</a:t>
            </a:r>
            <a:r>
              <a:rPr kumimoji="0" lang="en-US" kern="0" spc="-2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o</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rk</a:t>
            </a:r>
            <a:r>
              <a:rPr kumimoji="0" lang="en-US" kern="0" spc="1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Pac</a:t>
            </a:r>
            <a:r>
              <a:rPr kumimoji="0" lang="en-US" kern="0" spc="-2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k</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age</a:t>
            </a:r>
            <a:r>
              <a:rPr kumimoji="0" lang="en-US" kern="0" spc="2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5:</a:t>
            </a:r>
            <a:r>
              <a:rPr kumimoji="0" lang="en-US" kern="0" spc="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p>
          <a:p>
            <a:pPr marL="12700" marR="5080">
              <a:lnSpc>
                <a:spcPts val="3000"/>
              </a:lnSpc>
              <a:defRPr/>
            </a:pPr>
            <a:r>
              <a:rPr kumimoji="0" lang="en-US" kern="0" spc="-3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B</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enef</a:t>
            </a:r>
            <a:r>
              <a:rPr kumimoji="0" lang="en-US" kern="0" spc="-1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it-</a:t>
            </a:r>
            <a:r>
              <a:rPr kumimoji="0" lang="en-US" kern="0" spc="-3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R</a:t>
            </a:r>
            <a:r>
              <a:rPr kumimoji="0" lang="en-US" kern="0" spc="-1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i</a:t>
            </a:r>
            <a:r>
              <a:rPr kumimoji="0" lang="en-US" kern="0" spc="-2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s</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k</a:t>
            </a:r>
            <a:r>
              <a:rPr kumimoji="0" lang="en-US" kern="0" spc="5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kumimoji="0" lang="en-US" kern="0" spc="-2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I</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ntegrat</a:t>
            </a:r>
            <a:r>
              <a:rPr kumimoji="0" lang="en-US" kern="0" spc="-1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i</a:t>
            </a:r>
            <a:r>
              <a:rPr kumimoji="0" lang="en-US" kern="0" spc="-2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o</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n and</a:t>
            </a:r>
            <a:r>
              <a:rPr kumimoji="0" lang="en-US" kern="0" spc="2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kumimoji="0" lang="en-US" kern="0" spc="-3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R</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epre</a:t>
            </a:r>
            <a:r>
              <a:rPr kumimoji="0" lang="en-US" kern="0" spc="-25"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s</a:t>
            </a:r>
            <a:r>
              <a:rPr kumimoji="0" lang="en-US" kern="0" spc="-20"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entation</a:t>
            </a:r>
            <a:endParaRPr kumimoji="0" lang="en-US" kern="0" spc="-2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object 3"/>
          <p:cNvSpPr/>
          <p:nvPr/>
        </p:nvSpPr>
        <p:spPr>
          <a:xfrm>
            <a:off x="325437" y="1919697"/>
            <a:ext cx="8455025" cy="3957575"/>
          </a:xfrm>
          <a:custGeom>
            <a:avLst/>
            <a:gdLst/>
            <a:ahLst/>
            <a:cxnLst/>
            <a:rect l="l" t="t" r="r" b="b"/>
            <a:pathLst>
              <a:path w="8455025" h="4657725">
                <a:moveTo>
                  <a:pt x="7678724" y="0"/>
                </a:moveTo>
                <a:lnTo>
                  <a:pt x="776300" y="0"/>
                </a:lnTo>
                <a:lnTo>
                  <a:pt x="712631" y="2573"/>
                </a:lnTo>
                <a:lnTo>
                  <a:pt x="650380" y="10160"/>
                </a:lnTo>
                <a:lnTo>
                  <a:pt x="589746" y="22561"/>
                </a:lnTo>
                <a:lnTo>
                  <a:pt x="530929" y="39576"/>
                </a:lnTo>
                <a:lnTo>
                  <a:pt x="474128" y="61005"/>
                </a:lnTo>
                <a:lnTo>
                  <a:pt x="419545" y="86649"/>
                </a:lnTo>
                <a:lnTo>
                  <a:pt x="367378" y="116307"/>
                </a:lnTo>
                <a:lnTo>
                  <a:pt x="317827" y="149780"/>
                </a:lnTo>
                <a:lnTo>
                  <a:pt x="271092" y="186869"/>
                </a:lnTo>
                <a:lnTo>
                  <a:pt x="227372" y="227372"/>
                </a:lnTo>
                <a:lnTo>
                  <a:pt x="186869" y="271092"/>
                </a:lnTo>
                <a:lnTo>
                  <a:pt x="149780" y="317827"/>
                </a:lnTo>
                <a:lnTo>
                  <a:pt x="116307" y="367378"/>
                </a:lnTo>
                <a:lnTo>
                  <a:pt x="86649" y="419545"/>
                </a:lnTo>
                <a:lnTo>
                  <a:pt x="61005" y="474128"/>
                </a:lnTo>
                <a:lnTo>
                  <a:pt x="39576" y="530929"/>
                </a:lnTo>
                <a:lnTo>
                  <a:pt x="22561" y="589746"/>
                </a:lnTo>
                <a:lnTo>
                  <a:pt x="10160" y="650380"/>
                </a:lnTo>
                <a:lnTo>
                  <a:pt x="2573" y="712631"/>
                </a:lnTo>
                <a:lnTo>
                  <a:pt x="0" y="776300"/>
                </a:lnTo>
                <a:lnTo>
                  <a:pt x="0" y="3881424"/>
                </a:lnTo>
                <a:lnTo>
                  <a:pt x="2573" y="3945093"/>
                </a:lnTo>
                <a:lnTo>
                  <a:pt x="10160" y="4007344"/>
                </a:lnTo>
                <a:lnTo>
                  <a:pt x="22561" y="4067978"/>
                </a:lnTo>
                <a:lnTo>
                  <a:pt x="39576" y="4126795"/>
                </a:lnTo>
                <a:lnTo>
                  <a:pt x="61005" y="4183596"/>
                </a:lnTo>
                <a:lnTo>
                  <a:pt x="86649" y="4238179"/>
                </a:lnTo>
                <a:lnTo>
                  <a:pt x="116307" y="4290346"/>
                </a:lnTo>
                <a:lnTo>
                  <a:pt x="149780" y="4339897"/>
                </a:lnTo>
                <a:lnTo>
                  <a:pt x="186869" y="4386632"/>
                </a:lnTo>
                <a:lnTo>
                  <a:pt x="227372" y="4430352"/>
                </a:lnTo>
                <a:lnTo>
                  <a:pt x="271092" y="4470855"/>
                </a:lnTo>
                <a:lnTo>
                  <a:pt x="317827" y="4507944"/>
                </a:lnTo>
                <a:lnTo>
                  <a:pt x="367378" y="4541417"/>
                </a:lnTo>
                <a:lnTo>
                  <a:pt x="419545" y="4571075"/>
                </a:lnTo>
                <a:lnTo>
                  <a:pt x="474128" y="4596719"/>
                </a:lnTo>
                <a:lnTo>
                  <a:pt x="530929" y="4618148"/>
                </a:lnTo>
                <a:lnTo>
                  <a:pt x="589746" y="4635163"/>
                </a:lnTo>
                <a:lnTo>
                  <a:pt x="650380" y="4647564"/>
                </a:lnTo>
                <a:lnTo>
                  <a:pt x="712631" y="4655151"/>
                </a:lnTo>
                <a:lnTo>
                  <a:pt x="776300" y="4657725"/>
                </a:lnTo>
                <a:lnTo>
                  <a:pt x="7678724" y="4657725"/>
                </a:lnTo>
                <a:lnTo>
                  <a:pt x="7742393" y="4655151"/>
                </a:lnTo>
                <a:lnTo>
                  <a:pt x="7804644" y="4647564"/>
                </a:lnTo>
                <a:lnTo>
                  <a:pt x="7865278" y="4635163"/>
                </a:lnTo>
                <a:lnTo>
                  <a:pt x="7924095" y="4618148"/>
                </a:lnTo>
                <a:lnTo>
                  <a:pt x="7980896" y="4596719"/>
                </a:lnTo>
                <a:lnTo>
                  <a:pt x="8035479" y="4571075"/>
                </a:lnTo>
                <a:lnTo>
                  <a:pt x="8087646" y="4541417"/>
                </a:lnTo>
                <a:lnTo>
                  <a:pt x="8137197" y="4507944"/>
                </a:lnTo>
                <a:lnTo>
                  <a:pt x="8183932" y="4470855"/>
                </a:lnTo>
                <a:lnTo>
                  <a:pt x="8227652" y="4430352"/>
                </a:lnTo>
                <a:lnTo>
                  <a:pt x="8268155" y="4386632"/>
                </a:lnTo>
                <a:lnTo>
                  <a:pt x="8305244" y="4339897"/>
                </a:lnTo>
                <a:lnTo>
                  <a:pt x="8338717" y="4290346"/>
                </a:lnTo>
                <a:lnTo>
                  <a:pt x="8368375" y="4238179"/>
                </a:lnTo>
                <a:lnTo>
                  <a:pt x="8394019" y="4183596"/>
                </a:lnTo>
                <a:lnTo>
                  <a:pt x="8415448" y="4126795"/>
                </a:lnTo>
                <a:lnTo>
                  <a:pt x="8432463" y="4067978"/>
                </a:lnTo>
                <a:lnTo>
                  <a:pt x="8444864" y="4007344"/>
                </a:lnTo>
                <a:lnTo>
                  <a:pt x="8452451" y="3945093"/>
                </a:lnTo>
                <a:lnTo>
                  <a:pt x="8455025" y="3881424"/>
                </a:lnTo>
                <a:lnTo>
                  <a:pt x="8455025" y="776300"/>
                </a:lnTo>
                <a:lnTo>
                  <a:pt x="8452451" y="712631"/>
                </a:lnTo>
                <a:lnTo>
                  <a:pt x="8444864" y="650380"/>
                </a:lnTo>
                <a:lnTo>
                  <a:pt x="8432463" y="589746"/>
                </a:lnTo>
                <a:lnTo>
                  <a:pt x="8415448" y="530929"/>
                </a:lnTo>
                <a:lnTo>
                  <a:pt x="8394019" y="474128"/>
                </a:lnTo>
                <a:lnTo>
                  <a:pt x="8368375" y="419545"/>
                </a:lnTo>
                <a:lnTo>
                  <a:pt x="8338717" y="367378"/>
                </a:lnTo>
                <a:lnTo>
                  <a:pt x="8305244" y="317827"/>
                </a:lnTo>
                <a:lnTo>
                  <a:pt x="8268155" y="271092"/>
                </a:lnTo>
                <a:lnTo>
                  <a:pt x="8227652" y="227372"/>
                </a:lnTo>
                <a:lnTo>
                  <a:pt x="8183932" y="186869"/>
                </a:lnTo>
                <a:lnTo>
                  <a:pt x="8137197" y="149780"/>
                </a:lnTo>
                <a:lnTo>
                  <a:pt x="8087646" y="116307"/>
                </a:lnTo>
                <a:lnTo>
                  <a:pt x="8035479" y="86649"/>
                </a:lnTo>
                <a:lnTo>
                  <a:pt x="7980896" y="61005"/>
                </a:lnTo>
                <a:lnTo>
                  <a:pt x="7924095" y="39576"/>
                </a:lnTo>
                <a:lnTo>
                  <a:pt x="7865278" y="22561"/>
                </a:lnTo>
                <a:lnTo>
                  <a:pt x="7804644" y="10160"/>
                </a:lnTo>
                <a:lnTo>
                  <a:pt x="7742393" y="2573"/>
                </a:lnTo>
                <a:lnTo>
                  <a:pt x="7678724" y="0"/>
                </a:lnTo>
                <a:close/>
              </a:path>
            </a:pathLst>
          </a:custGeom>
          <a:solidFill>
            <a:srgbClr val="CCECFF"/>
          </a:solidFill>
        </p:spPr>
        <p:txBody>
          <a:bodyPr wrap="square" lIns="0" tIns="0" rIns="0" bIns="0" rtlCol="0"/>
          <a:lstStyle/>
          <a:p>
            <a:pPr>
              <a:defRPr/>
            </a:pPr>
            <a:endParaRPr kumimoji="0" kern="0" smtClean="0">
              <a:solidFill>
                <a:prstClr val="black"/>
              </a:solidFill>
            </a:endParaRPr>
          </a:p>
        </p:txBody>
      </p:sp>
      <p:sp>
        <p:nvSpPr>
          <p:cNvPr id="7" name="object 4"/>
          <p:cNvSpPr txBox="1"/>
          <p:nvPr/>
        </p:nvSpPr>
        <p:spPr>
          <a:xfrm>
            <a:off x="540109" y="1992733"/>
            <a:ext cx="7913370" cy="3733800"/>
          </a:xfrm>
          <a:prstGeom prst="rect">
            <a:avLst/>
          </a:prstGeom>
        </p:spPr>
        <p:txBody>
          <a:bodyPr vert="horz" wrap="square" lIns="0" tIns="0" rIns="0" bIns="0" rtlCol="0">
            <a:spAutoFit/>
          </a:bodyPr>
          <a:lstStyle/>
          <a:p>
            <a:pPr marL="112395" algn="ctr"/>
            <a:r>
              <a:rPr sz="2400" b="1" dirty="0">
                <a:solidFill>
                  <a:srgbClr val="003399"/>
                </a:solidFill>
                <a:latin typeface="Verdana"/>
                <a:cs typeface="Verdana"/>
              </a:rPr>
              <a:t>Objec</a:t>
            </a:r>
            <a:r>
              <a:rPr sz="2400" b="1" spc="-5" dirty="0">
                <a:solidFill>
                  <a:srgbClr val="003399"/>
                </a:solidFill>
                <a:latin typeface="Verdana"/>
                <a:cs typeface="Verdana"/>
              </a:rPr>
              <a:t>tiv</a:t>
            </a:r>
            <a:r>
              <a:rPr sz="2400" b="1" dirty="0">
                <a:solidFill>
                  <a:srgbClr val="003399"/>
                </a:solidFill>
                <a:latin typeface="Verdana"/>
                <a:cs typeface="Verdana"/>
              </a:rPr>
              <a:t>es:</a:t>
            </a:r>
            <a:endParaRPr sz="2400" dirty="0">
              <a:solidFill>
                <a:prstClr val="black"/>
              </a:solidFill>
              <a:latin typeface="Verdana"/>
              <a:cs typeface="Verdana"/>
            </a:endParaRPr>
          </a:p>
          <a:p>
            <a:pPr marL="367665" marR="87630" indent="-354965">
              <a:spcBef>
                <a:spcPts val="1315"/>
              </a:spcBef>
              <a:buClr>
                <a:srgbClr val="003399"/>
              </a:buClr>
              <a:buFont typeface="Verdana"/>
              <a:buChar char="•"/>
              <a:tabLst>
                <a:tab pos="368300" algn="l"/>
              </a:tabLst>
            </a:pPr>
            <a:r>
              <a:rPr sz="2200" spc="-254" dirty="0">
                <a:solidFill>
                  <a:srgbClr val="003399"/>
                </a:solidFill>
                <a:latin typeface="Verdana"/>
                <a:cs typeface="Verdana"/>
              </a:rPr>
              <a:t>T</a:t>
            </a:r>
            <a:r>
              <a:rPr sz="2200" spc="-15" dirty="0">
                <a:solidFill>
                  <a:srgbClr val="003399"/>
                </a:solidFill>
                <a:latin typeface="Verdana"/>
                <a:cs typeface="Verdana"/>
              </a:rPr>
              <a:t>o</a:t>
            </a:r>
            <a:r>
              <a:rPr sz="2200" dirty="0">
                <a:solidFill>
                  <a:srgbClr val="003399"/>
                </a:solidFill>
                <a:latin typeface="Verdana"/>
                <a:cs typeface="Verdana"/>
              </a:rPr>
              <a:t> </a:t>
            </a:r>
            <a:r>
              <a:rPr sz="2200" spc="-15" dirty="0">
                <a:solidFill>
                  <a:srgbClr val="003399"/>
                </a:solidFill>
                <a:latin typeface="Verdana"/>
                <a:cs typeface="Verdana"/>
              </a:rPr>
              <a:t>a</a:t>
            </a:r>
            <a:r>
              <a:rPr sz="2200" spc="-20" dirty="0">
                <a:solidFill>
                  <a:srgbClr val="003399"/>
                </a:solidFill>
                <a:latin typeface="Verdana"/>
                <a:cs typeface="Verdana"/>
              </a:rPr>
              <a:t>ss</a:t>
            </a:r>
            <a:r>
              <a:rPr sz="2200" spc="-15" dirty="0">
                <a:solidFill>
                  <a:srgbClr val="003399"/>
                </a:solidFill>
                <a:latin typeface="Verdana"/>
                <a:cs typeface="Verdana"/>
              </a:rPr>
              <a:t>e</a:t>
            </a:r>
            <a:r>
              <a:rPr sz="2200" spc="-20" dirty="0">
                <a:solidFill>
                  <a:srgbClr val="003399"/>
                </a:solidFill>
                <a:latin typeface="Verdana"/>
                <a:cs typeface="Verdana"/>
              </a:rPr>
              <a:t>s</a:t>
            </a:r>
            <a:r>
              <a:rPr sz="2200" spc="-15" dirty="0">
                <a:solidFill>
                  <a:srgbClr val="003399"/>
                </a:solidFill>
                <a:latin typeface="Verdana"/>
                <a:cs typeface="Verdana"/>
              </a:rPr>
              <a:t>s</a:t>
            </a:r>
            <a:r>
              <a:rPr sz="2200" spc="45" dirty="0">
                <a:solidFill>
                  <a:srgbClr val="003399"/>
                </a:solidFill>
                <a:latin typeface="Verdana"/>
                <a:cs typeface="Verdana"/>
              </a:rPr>
              <a:t> </a:t>
            </a:r>
            <a:r>
              <a:rPr sz="2200" spc="-15" dirty="0">
                <a:solidFill>
                  <a:srgbClr val="003399"/>
                </a:solidFill>
                <a:latin typeface="Verdana"/>
                <a:cs typeface="Verdana"/>
              </a:rPr>
              <a:t>and</a:t>
            </a:r>
            <a:r>
              <a:rPr sz="2200" spc="5" dirty="0">
                <a:solidFill>
                  <a:srgbClr val="003399"/>
                </a:solidFill>
                <a:latin typeface="Verdana"/>
                <a:cs typeface="Verdana"/>
              </a:rPr>
              <a:t> </a:t>
            </a:r>
            <a:r>
              <a:rPr sz="2200" spc="-15" dirty="0">
                <a:solidFill>
                  <a:srgbClr val="003399"/>
                </a:solidFill>
                <a:latin typeface="Verdana"/>
                <a:cs typeface="Verdana"/>
              </a:rPr>
              <a:t>te</a:t>
            </a:r>
            <a:r>
              <a:rPr sz="2200" spc="-20" dirty="0">
                <a:solidFill>
                  <a:srgbClr val="003399"/>
                </a:solidFill>
                <a:latin typeface="Verdana"/>
                <a:cs typeface="Verdana"/>
              </a:rPr>
              <a:t>s</a:t>
            </a:r>
            <a:r>
              <a:rPr sz="2200" spc="-10" dirty="0">
                <a:solidFill>
                  <a:srgbClr val="003399"/>
                </a:solidFill>
                <a:latin typeface="Verdana"/>
                <a:cs typeface="Verdana"/>
              </a:rPr>
              <a:t>t</a:t>
            </a:r>
            <a:r>
              <a:rPr sz="2200" dirty="0">
                <a:solidFill>
                  <a:srgbClr val="003399"/>
                </a:solidFill>
                <a:latin typeface="Verdana"/>
                <a:cs typeface="Verdana"/>
              </a:rPr>
              <a:t> </a:t>
            </a:r>
            <a:r>
              <a:rPr sz="2200" spc="-20" dirty="0">
                <a:solidFill>
                  <a:srgbClr val="003399"/>
                </a:solidFill>
                <a:latin typeface="Verdana"/>
                <a:cs typeface="Verdana"/>
              </a:rPr>
              <a:t>me</a:t>
            </a:r>
            <a:r>
              <a:rPr sz="2200" spc="-15" dirty="0">
                <a:solidFill>
                  <a:srgbClr val="003399"/>
                </a:solidFill>
                <a:latin typeface="Verdana"/>
                <a:cs typeface="Verdana"/>
              </a:rPr>
              <a:t>thodologies</a:t>
            </a:r>
            <a:r>
              <a:rPr sz="2200" spc="45" dirty="0">
                <a:solidFill>
                  <a:srgbClr val="003399"/>
                </a:solidFill>
                <a:latin typeface="Verdana"/>
                <a:cs typeface="Verdana"/>
              </a:rPr>
              <a:t> </a:t>
            </a:r>
            <a:r>
              <a:rPr sz="2200" spc="-15" dirty="0">
                <a:solidFill>
                  <a:srgbClr val="003399"/>
                </a:solidFill>
                <a:latin typeface="Verdana"/>
                <a:cs typeface="Verdana"/>
              </a:rPr>
              <a:t>for</a:t>
            </a:r>
            <a:r>
              <a:rPr sz="2200" dirty="0">
                <a:solidFill>
                  <a:srgbClr val="003399"/>
                </a:solidFill>
                <a:latin typeface="Verdana"/>
                <a:cs typeface="Verdana"/>
              </a:rPr>
              <a:t> </a:t>
            </a:r>
            <a:r>
              <a:rPr sz="2200" spc="-15" dirty="0">
                <a:solidFill>
                  <a:srgbClr val="003399"/>
                </a:solidFill>
                <a:latin typeface="Verdana"/>
                <a:cs typeface="Verdana"/>
              </a:rPr>
              <a:t>the</a:t>
            </a:r>
            <a:r>
              <a:rPr sz="2200" spc="5" dirty="0">
                <a:solidFill>
                  <a:srgbClr val="003399"/>
                </a:solidFill>
                <a:latin typeface="Verdana"/>
                <a:cs typeface="Verdana"/>
              </a:rPr>
              <a:t> </a:t>
            </a:r>
            <a:r>
              <a:rPr sz="2200" spc="-15" dirty="0">
                <a:solidFill>
                  <a:srgbClr val="003399"/>
                </a:solidFill>
                <a:latin typeface="Verdana"/>
                <a:cs typeface="Verdana"/>
              </a:rPr>
              <a:t>benefi</a:t>
            </a:r>
            <a:r>
              <a:rPr sz="2200" spc="-70" dirty="0">
                <a:solidFill>
                  <a:srgbClr val="003399"/>
                </a:solidFill>
                <a:latin typeface="Verdana"/>
                <a:cs typeface="Verdana"/>
              </a:rPr>
              <a:t>t</a:t>
            </a:r>
            <a:r>
              <a:rPr sz="2200" spc="-10" dirty="0">
                <a:solidFill>
                  <a:srgbClr val="003399"/>
                </a:solidFill>
                <a:latin typeface="Verdana"/>
                <a:cs typeface="Verdana"/>
              </a:rPr>
              <a:t>-</a:t>
            </a:r>
            <a:r>
              <a:rPr sz="2200" spc="-15" dirty="0">
                <a:solidFill>
                  <a:srgbClr val="003399"/>
                </a:solidFill>
                <a:latin typeface="Verdana"/>
                <a:cs typeface="Verdana"/>
              </a:rPr>
              <a:t>r</a:t>
            </a:r>
            <a:r>
              <a:rPr sz="2200" spc="-20" dirty="0">
                <a:solidFill>
                  <a:srgbClr val="003399"/>
                </a:solidFill>
                <a:latin typeface="Verdana"/>
                <a:cs typeface="Verdana"/>
              </a:rPr>
              <a:t>isk</a:t>
            </a:r>
            <a:r>
              <a:rPr sz="2200" spc="-15" dirty="0">
                <a:solidFill>
                  <a:srgbClr val="003399"/>
                </a:solidFill>
                <a:latin typeface="Verdana"/>
                <a:cs typeface="Verdana"/>
              </a:rPr>
              <a:t> a</a:t>
            </a:r>
            <a:r>
              <a:rPr sz="2200" spc="-20" dirty="0">
                <a:solidFill>
                  <a:srgbClr val="003399"/>
                </a:solidFill>
                <a:latin typeface="Verdana"/>
                <a:cs typeface="Verdana"/>
              </a:rPr>
              <a:t>ss</a:t>
            </a:r>
            <a:r>
              <a:rPr sz="2200" spc="-15" dirty="0">
                <a:solidFill>
                  <a:srgbClr val="003399"/>
                </a:solidFill>
                <a:latin typeface="Verdana"/>
                <a:cs typeface="Verdana"/>
              </a:rPr>
              <a:t>e</a:t>
            </a:r>
            <a:r>
              <a:rPr sz="2200" spc="-20" dirty="0">
                <a:solidFill>
                  <a:srgbClr val="003399"/>
                </a:solidFill>
                <a:latin typeface="Verdana"/>
                <a:cs typeface="Verdana"/>
              </a:rPr>
              <a:t>ss</a:t>
            </a:r>
            <a:r>
              <a:rPr sz="2200" spc="-15" dirty="0">
                <a:solidFill>
                  <a:srgbClr val="003399"/>
                </a:solidFill>
                <a:latin typeface="Verdana"/>
                <a:cs typeface="Verdana"/>
              </a:rPr>
              <a:t>ment</a:t>
            </a:r>
            <a:r>
              <a:rPr sz="2200" spc="50" dirty="0">
                <a:solidFill>
                  <a:srgbClr val="003399"/>
                </a:solidFill>
                <a:latin typeface="Verdana"/>
                <a:cs typeface="Verdana"/>
              </a:rPr>
              <a:t> </a:t>
            </a:r>
            <a:r>
              <a:rPr sz="2200" spc="-15" dirty="0">
                <a:solidFill>
                  <a:srgbClr val="003399"/>
                </a:solidFill>
                <a:latin typeface="Verdana"/>
                <a:cs typeface="Verdana"/>
              </a:rPr>
              <a:t>of</a:t>
            </a:r>
            <a:r>
              <a:rPr sz="2200" dirty="0">
                <a:solidFill>
                  <a:srgbClr val="003399"/>
                </a:solidFill>
                <a:latin typeface="Verdana"/>
                <a:cs typeface="Verdana"/>
              </a:rPr>
              <a:t> </a:t>
            </a:r>
            <a:r>
              <a:rPr sz="2200" spc="-20" dirty="0">
                <a:solidFill>
                  <a:srgbClr val="003399"/>
                </a:solidFill>
                <a:latin typeface="Verdana"/>
                <a:cs typeface="Verdana"/>
              </a:rPr>
              <a:t>med</a:t>
            </a:r>
            <a:r>
              <a:rPr sz="2200" spc="-15" dirty="0">
                <a:solidFill>
                  <a:srgbClr val="003399"/>
                </a:solidFill>
                <a:latin typeface="Verdana"/>
                <a:cs typeface="Verdana"/>
              </a:rPr>
              <a:t>i</a:t>
            </a:r>
            <a:r>
              <a:rPr sz="2200" spc="-20" dirty="0">
                <a:solidFill>
                  <a:srgbClr val="003399"/>
                </a:solidFill>
                <a:latin typeface="Verdana"/>
                <a:cs typeface="Verdana"/>
              </a:rPr>
              <a:t>c</a:t>
            </a:r>
            <a:r>
              <a:rPr sz="2200" spc="-15" dirty="0">
                <a:solidFill>
                  <a:srgbClr val="003399"/>
                </a:solidFill>
                <a:latin typeface="Verdana"/>
                <a:cs typeface="Verdana"/>
              </a:rPr>
              <a:t>ines</a:t>
            </a:r>
            <a:endParaRPr sz="2200" dirty="0">
              <a:solidFill>
                <a:prstClr val="black"/>
              </a:solidFill>
              <a:latin typeface="Verdana"/>
              <a:cs typeface="Verdana"/>
            </a:endParaRPr>
          </a:p>
          <a:p>
            <a:pPr marL="367665" marR="203835" indent="-354965">
              <a:spcBef>
                <a:spcPts val="1320"/>
              </a:spcBef>
              <a:buClr>
                <a:srgbClr val="003399"/>
              </a:buClr>
              <a:buFont typeface="Verdana"/>
              <a:buChar char="•"/>
              <a:tabLst>
                <a:tab pos="368300" algn="l"/>
              </a:tabLst>
            </a:pPr>
            <a:r>
              <a:rPr sz="2200" spc="-254" dirty="0">
                <a:solidFill>
                  <a:srgbClr val="003399"/>
                </a:solidFill>
                <a:latin typeface="Verdana"/>
                <a:cs typeface="Verdana"/>
              </a:rPr>
              <a:t>T</a:t>
            </a:r>
            <a:r>
              <a:rPr sz="2200" spc="-15" dirty="0">
                <a:solidFill>
                  <a:srgbClr val="003399"/>
                </a:solidFill>
                <a:latin typeface="Verdana"/>
                <a:cs typeface="Verdana"/>
              </a:rPr>
              <a:t>o</a:t>
            </a:r>
            <a:r>
              <a:rPr sz="2200" dirty="0">
                <a:solidFill>
                  <a:srgbClr val="003399"/>
                </a:solidFill>
                <a:latin typeface="Verdana"/>
                <a:cs typeface="Verdana"/>
              </a:rPr>
              <a:t> </a:t>
            </a:r>
            <a:r>
              <a:rPr sz="2200" spc="-15" dirty="0">
                <a:solidFill>
                  <a:srgbClr val="003399"/>
                </a:solidFill>
                <a:latin typeface="Verdana"/>
                <a:cs typeface="Verdana"/>
              </a:rPr>
              <a:t>de</a:t>
            </a:r>
            <a:r>
              <a:rPr sz="2200" spc="-45" dirty="0">
                <a:solidFill>
                  <a:srgbClr val="003399"/>
                </a:solidFill>
                <a:latin typeface="Verdana"/>
                <a:cs typeface="Verdana"/>
              </a:rPr>
              <a:t>v</a:t>
            </a:r>
            <a:r>
              <a:rPr sz="2200" spc="-15" dirty="0">
                <a:solidFill>
                  <a:srgbClr val="003399"/>
                </a:solidFill>
                <a:latin typeface="Verdana"/>
                <a:cs typeface="Verdana"/>
              </a:rPr>
              <a:t>elop</a:t>
            </a:r>
            <a:r>
              <a:rPr sz="2200" spc="40" dirty="0">
                <a:solidFill>
                  <a:srgbClr val="003399"/>
                </a:solidFill>
                <a:latin typeface="Verdana"/>
                <a:cs typeface="Verdana"/>
              </a:rPr>
              <a:t> </a:t>
            </a:r>
            <a:r>
              <a:rPr sz="2200" spc="-15" dirty="0">
                <a:solidFill>
                  <a:srgbClr val="003399"/>
                </a:solidFill>
                <a:latin typeface="Verdana"/>
                <a:cs typeface="Verdana"/>
              </a:rPr>
              <a:t>tools</a:t>
            </a:r>
            <a:r>
              <a:rPr sz="2200" spc="10" dirty="0">
                <a:solidFill>
                  <a:srgbClr val="003399"/>
                </a:solidFill>
                <a:latin typeface="Verdana"/>
                <a:cs typeface="Verdana"/>
              </a:rPr>
              <a:t> </a:t>
            </a:r>
            <a:r>
              <a:rPr sz="2200" spc="-15" dirty="0">
                <a:solidFill>
                  <a:srgbClr val="003399"/>
                </a:solidFill>
                <a:latin typeface="Verdana"/>
                <a:cs typeface="Verdana"/>
              </a:rPr>
              <a:t>for</a:t>
            </a:r>
            <a:r>
              <a:rPr sz="2200" dirty="0">
                <a:solidFill>
                  <a:srgbClr val="003399"/>
                </a:solidFill>
                <a:latin typeface="Verdana"/>
                <a:cs typeface="Verdana"/>
              </a:rPr>
              <a:t> </a:t>
            </a:r>
            <a:r>
              <a:rPr sz="2200" spc="-15" dirty="0">
                <a:solidFill>
                  <a:srgbClr val="003399"/>
                </a:solidFill>
                <a:latin typeface="Verdana"/>
                <a:cs typeface="Verdana"/>
              </a:rPr>
              <a:t>the</a:t>
            </a:r>
            <a:r>
              <a:rPr sz="2200" spc="5" dirty="0">
                <a:solidFill>
                  <a:srgbClr val="003399"/>
                </a:solidFill>
                <a:latin typeface="Verdana"/>
                <a:cs typeface="Verdana"/>
              </a:rPr>
              <a:t> </a:t>
            </a:r>
            <a:r>
              <a:rPr sz="2200" spc="-20" dirty="0">
                <a:solidFill>
                  <a:srgbClr val="003399"/>
                </a:solidFill>
                <a:latin typeface="Verdana"/>
                <a:cs typeface="Verdana"/>
              </a:rPr>
              <a:t>v</a:t>
            </a:r>
            <a:r>
              <a:rPr sz="2200" spc="-15" dirty="0">
                <a:solidFill>
                  <a:srgbClr val="003399"/>
                </a:solidFill>
                <a:latin typeface="Verdana"/>
                <a:cs typeface="Verdana"/>
              </a:rPr>
              <a:t>i</a:t>
            </a:r>
            <a:r>
              <a:rPr sz="2200" spc="-20" dirty="0">
                <a:solidFill>
                  <a:srgbClr val="003399"/>
                </a:solidFill>
                <a:latin typeface="Verdana"/>
                <a:cs typeface="Verdana"/>
              </a:rPr>
              <a:t>s</a:t>
            </a:r>
            <a:r>
              <a:rPr sz="2200" spc="-15" dirty="0">
                <a:solidFill>
                  <a:srgbClr val="003399"/>
                </a:solidFill>
                <a:latin typeface="Verdana"/>
                <a:cs typeface="Verdana"/>
              </a:rPr>
              <a:t>uali</a:t>
            </a:r>
            <a:r>
              <a:rPr sz="2200" spc="-20" dirty="0">
                <a:solidFill>
                  <a:srgbClr val="003399"/>
                </a:solidFill>
                <a:latin typeface="Verdana"/>
                <a:cs typeface="Verdana"/>
              </a:rPr>
              <a:t>s</a:t>
            </a:r>
            <a:r>
              <a:rPr sz="2200" spc="-15" dirty="0">
                <a:solidFill>
                  <a:srgbClr val="003399"/>
                </a:solidFill>
                <a:latin typeface="Verdana"/>
                <a:cs typeface="Verdana"/>
              </a:rPr>
              <a:t>ation</a:t>
            </a:r>
            <a:r>
              <a:rPr sz="2200" spc="30" dirty="0">
                <a:solidFill>
                  <a:srgbClr val="003399"/>
                </a:solidFill>
                <a:latin typeface="Verdana"/>
                <a:cs typeface="Verdana"/>
              </a:rPr>
              <a:t> </a:t>
            </a:r>
            <a:r>
              <a:rPr sz="2200" spc="-15" dirty="0">
                <a:solidFill>
                  <a:srgbClr val="003399"/>
                </a:solidFill>
                <a:latin typeface="Verdana"/>
                <a:cs typeface="Verdana"/>
              </a:rPr>
              <a:t>of</a:t>
            </a:r>
            <a:r>
              <a:rPr sz="2200" spc="10" dirty="0">
                <a:solidFill>
                  <a:srgbClr val="003399"/>
                </a:solidFill>
                <a:latin typeface="Verdana"/>
                <a:cs typeface="Verdana"/>
              </a:rPr>
              <a:t> </a:t>
            </a:r>
            <a:r>
              <a:rPr sz="2200" spc="-15" dirty="0">
                <a:solidFill>
                  <a:srgbClr val="003399"/>
                </a:solidFill>
                <a:latin typeface="Verdana"/>
                <a:cs typeface="Verdana"/>
              </a:rPr>
              <a:t>benefits</a:t>
            </a:r>
            <a:r>
              <a:rPr sz="2200" spc="10" dirty="0">
                <a:solidFill>
                  <a:srgbClr val="003399"/>
                </a:solidFill>
                <a:latin typeface="Verdana"/>
                <a:cs typeface="Verdana"/>
              </a:rPr>
              <a:t> </a:t>
            </a:r>
            <a:r>
              <a:rPr sz="2200" spc="-15" dirty="0">
                <a:solidFill>
                  <a:srgbClr val="003399"/>
                </a:solidFill>
                <a:latin typeface="Verdana"/>
                <a:cs typeface="Verdana"/>
              </a:rPr>
              <a:t>and</a:t>
            </a:r>
            <a:r>
              <a:rPr sz="2200" spc="-10" dirty="0">
                <a:solidFill>
                  <a:srgbClr val="003399"/>
                </a:solidFill>
                <a:latin typeface="Verdana"/>
                <a:cs typeface="Verdana"/>
              </a:rPr>
              <a:t> </a:t>
            </a:r>
            <a:r>
              <a:rPr sz="2200" spc="-15" dirty="0">
                <a:solidFill>
                  <a:srgbClr val="003399"/>
                </a:solidFill>
                <a:latin typeface="Verdana"/>
                <a:cs typeface="Verdana"/>
              </a:rPr>
              <a:t>ri</a:t>
            </a:r>
            <a:r>
              <a:rPr sz="2200" spc="-20" dirty="0">
                <a:solidFill>
                  <a:srgbClr val="003399"/>
                </a:solidFill>
                <a:latin typeface="Verdana"/>
                <a:cs typeface="Verdana"/>
              </a:rPr>
              <a:t>sk</a:t>
            </a:r>
            <a:r>
              <a:rPr sz="2200" spc="-15" dirty="0">
                <a:solidFill>
                  <a:srgbClr val="003399"/>
                </a:solidFill>
                <a:latin typeface="Verdana"/>
                <a:cs typeface="Verdana"/>
              </a:rPr>
              <a:t>s</a:t>
            </a:r>
            <a:r>
              <a:rPr sz="2200" spc="25" dirty="0">
                <a:solidFill>
                  <a:srgbClr val="003399"/>
                </a:solidFill>
                <a:latin typeface="Verdana"/>
                <a:cs typeface="Verdana"/>
              </a:rPr>
              <a:t> </a:t>
            </a:r>
            <a:r>
              <a:rPr sz="2200" spc="-20" dirty="0">
                <a:solidFill>
                  <a:srgbClr val="003399"/>
                </a:solidFill>
                <a:latin typeface="Verdana"/>
                <a:cs typeface="Verdana"/>
              </a:rPr>
              <a:t>o</a:t>
            </a:r>
            <a:r>
              <a:rPr sz="2200" spc="-10" dirty="0">
                <a:solidFill>
                  <a:srgbClr val="003399"/>
                </a:solidFill>
                <a:latin typeface="Verdana"/>
                <a:cs typeface="Verdana"/>
              </a:rPr>
              <a:t>f</a:t>
            </a:r>
            <a:r>
              <a:rPr sz="2200" dirty="0">
                <a:solidFill>
                  <a:srgbClr val="003399"/>
                </a:solidFill>
                <a:latin typeface="Verdana"/>
                <a:cs typeface="Verdana"/>
              </a:rPr>
              <a:t> </a:t>
            </a:r>
            <a:r>
              <a:rPr sz="2200" spc="-20" dirty="0">
                <a:solidFill>
                  <a:srgbClr val="003399"/>
                </a:solidFill>
                <a:latin typeface="Verdana"/>
                <a:cs typeface="Verdana"/>
              </a:rPr>
              <a:t>med</a:t>
            </a:r>
            <a:r>
              <a:rPr sz="2200" spc="-15" dirty="0">
                <a:solidFill>
                  <a:srgbClr val="003399"/>
                </a:solidFill>
                <a:latin typeface="Verdana"/>
                <a:cs typeface="Verdana"/>
              </a:rPr>
              <a:t>i</a:t>
            </a:r>
            <a:r>
              <a:rPr sz="2200" spc="-20" dirty="0">
                <a:solidFill>
                  <a:srgbClr val="003399"/>
                </a:solidFill>
                <a:latin typeface="Verdana"/>
                <a:cs typeface="Verdana"/>
              </a:rPr>
              <a:t>c</a:t>
            </a:r>
            <a:r>
              <a:rPr sz="2200" spc="-15" dirty="0">
                <a:solidFill>
                  <a:srgbClr val="003399"/>
                </a:solidFill>
                <a:latin typeface="Verdana"/>
                <a:cs typeface="Verdana"/>
              </a:rPr>
              <a:t>inal</a:t>
            </a:r>
            <a:r>
              <a:rPr sz="2200" spc="25" dirty="0">
                <a:solidFill>
                  <a:srgbClr val="003399"/>
                </a:solidFill>
                <a:latin typeface="Verdana"/>
                <a:cs typeface="Verdana"/>
              </a:rPr>
              <a:t> </a:t>
            </a:r>
            <a:r>
              <a:rPr sz="2200" spc="-15" dirty="0">
                <a:solidFill>
                  <a:srgbClr val="003399"/>
                </a:solidFill>
                <a:latin typeface="Verdana"/>
                <a:cs typeface="Verdana"/>
              </a:rPr>
              <a:t>produ</a:t>
            </a:r>
            <a:r>
              <a:rPr sz="2200" spc="-20" dirty="0">
                <a:solidFill>
                  <a:srgbClr val="003399"/>
                </a:solidFill>
                <a:latin typeface="Verdana"/>
                <a:cs typeface="Verdana"/>
              </a:rPr>
              <a:t>c</a:t>
            </a:r>
            <a:r>
              <a:rPr sz="2200" spc="-15" dirty="0">
                <a:solidFill>
                  <a:srgbClr val="003399"/>
                </a:solidFill>
                <a:latin typeface="Verdana"/>
                <a:cs typeface="Verdana"/>
              </a:rPr>
              <a:t>ts</a:t>
            </a:r>
            <a:endParaRPr sz="2200" dirty="0">
              <a:solidFill>
                <a:prstClr val="black"/>
              </a:solidFill>
              <a:latin typeface="Verdana"/>
              <a:cs typeface="Verdana"/>
            </a:endParaRPr>
          </a:p>
          <a:p>
            <a:endParaRPr sz="2200" dirty="0">
              <a:solidFill>
                <a:prstClr val="black"/>
              </a:solidFill>
              <a:latin typeface="Times New Roman"/>
              <a:cs typeface="Times New Roman"/>
            </a:endParaRPr>
          </a:p>
          <a:p>
            <a:pPr>
              <a:spcBef>
                <a:spcPts val="39"/>
              </a:spcBef>
            </a:pPr>
            <a:endParaRPr sz="2250" dirty="0">
              <a:solidFill>
                <a:prstClr val="black"/>
              </a:solidFill>
              <a:latin typeface="Times New Roman"/>
              <a:cs typeface="Times New Roman"/>
            </a:endParaRPr>
          </a:p>
          <a:p>
            <a:pPr marL="367665" marR="5080" indent="-355600"/>
            <a:r>
              <a:rPr sz="2000" dirty="0">
                <a:solidFill>
                  <a:srgbClr val="003399"/>
                </a:solidFill>
                <a:latin typeface="Wingdings"/>
                <a:cs typeface="Wingdings"/>
              </a:rPr>
              <a:t></a:t>
            </a:r>
            <a:r>
              <a:rPr sz="2000" spc="155" dirty="0">
                <a:solidFill>
                  <a:srgbClr val="003399"/>
                </a:solidFill>
                <a:latin typeface="Times New Roman"/>
                <a:cs typeface="Times New Roman"/>
              </a:rPr>
              <a:t> </a:t>
            </a:r>
            <a:r>
              <a:rPr sz="2000" spc="-45" dirty="0">
                <a:solidFill>
                  <a:srgbClr val="003399"/>
                </a:solidFill>
                <a:latin typeface="Verdana"/>
                <a:cs typeface="Verdana"/>
              </a:rPr>
              <a:t>P</a:t>
            </a:r>
            <a:r>
              <a:rPr sz="2000" spc="-10" dirty="0">
                <a:solidFill>
                  <a:srgbClr val="003399"/>
                </a:solidFill>
                <a:latin typeface="Verdana"/>
                <a:cs typeface="Verdana"/>
              </a:rPr>
              <a:t>e</a:t>
            </a:r>
            <a:r>
              <a:rPr sz="2000" spc="-5" dirty="0">
                <a:solidFill>
                  <a:srgbClr val="003399"/>
                </a:solidFill>
                <a:latin typeface="Verdana"/>
                <a:cs typeface="Verdana"/>
              </a:rPr>
              <a:t>r</a:t>
            </a:r>
            <a:r>
              <a:rPr sz="2000" dirty="0">
                <a:solidFill>
                  <a:srgbClr val="003399"/>
                </a:solidFill>
                <a:latin typeface="Verdana"/>
                <a:cs typeface="Verdana"/>
              </a:rPr>
              <a:t>s</a:t>
            </a:r>
            <a:r>
              <a:rPr sz="2000" spc="-5" dirty="0">
                <a:solidFill>
                  <a:srgbClr val="003399"/>
                </a:solidFill>
                <a:latin typeface="Verdana"/>
                <a:cs typeface="Verdana"/>
              </a:rPr>
              <a:t>p</a:t>
            </a:r>
            <a:r>
              <a:rPr sz="2000" spc="-10" dirty="0">
                <a:solidFill>
                  <a:srgbClr val="003399"/>
                </a:solidFill>
                <a:latin typeface="Verdana"/>
                <a:cs typeface="Verdana"/>
              </a:rPr>
              <a:t>e</a:t>
            </a:r>
            <a:r>
              <a:rPr sz="2000" dirty="0">
                <a:solidFill>
                  <a:srgbClr val="003399"/>
                </a:solidFill>
                <a:latin typeface="Verdana"/>
                <a:cs typeface="Verdana"/>
              </a:rPr>
              <a:t>ct</a:t>
            </a:r>
            <a:r>
              <a:rPr sz="2000" spc="-10" dirty="0">
                <a:solidFill>
                  <a:srgbClr val="003399"/>
                </a:solidFill>
                <a:latin typeface="Verdana"/>
                <a:cs typeface="Verdana"/>
              </a:rPr>
              <a:t>i</a:t>
            </a:r>
            <a:r>
              <a:rPr sz="2000" spc="-15" dirty="0">
                <a:solidFill>
                  <a:srgbClr val="003399"/>
                </a:solidFill>
                <a:latin typeface="Verdana"/>
                <a:cs typeface="Verdana"/>
              </a:rPr>
              <a:t>v</a:t>
            </a:r>
            <a:r>
              <a:rPr sz="2000" spc="-10" dirty="0">
                <a:solidFill>
                  <a:srgbClr val="003399"/>
                </a:solidFill>
                <a:latin typeface="Verdana"/>
                <a:cs typeface="Verdana"/>
              </a:rPr>
              <a:t>e</a:t>
            </a:r>
            <a:r>
              <a:rPr sz="2000" dirty="0">
                <a:solidFill>
                  <a:srgbClr val="003399"/>
                </a:solidFill>
                <a:latin typeface="Verdana"/>
                <a:cs typeface="Verdana"/>
              </a:rPr>
              <a:t>s</a:t>
            </a:r>
            <a:r>
              <a:rPr sz="2000" spc="-45" dirty="0">
                <a:solidFill>
                  <a:srgbClr val="003399"/>
                </a:solidFill>
                <a:latin typeface="Verdana"/>
                <a:cs typeface="Verdana"/>
              </a:rPr>
              <a:t> </a:t>
            </a:r>
            <a:r>
              <a:rPr sz="2000" spc="-5" dirty="0">
                <a:solidFill>
                  <a:srgbClr val="003399"/>
                </a:solidFill>
                <a:latin typeface="Verdana"/>
                <a:cs typeface="Verdana"/>
              </a:rPr>
              <a:t>o</a:t>
            </a:r>
            <a:r>
              <a:rPr sz="2000" dirty="0">
                <a:solidFill>
                  <a:srgbClr val="003399"/>
                </a:solidFill>
                <a:latin typeface="Verdana"/>
                <a:cs typeface="Verdana"/>
              </a:rPr>
              <a:t>f</a:t>
            </a:r>
            <a:r>
              <a:rPr sz="2000" spc="-10" dirty="0">
                <a:solidFill>
                  <a:srgbClr val="003399"/>
                </a:solidFill>
                <a:latin typeface="Verdana"/>
                <a:cs typeface="Verdana"/>
              </a:rPr>
              <a:t> </a:t>
            </a:r>
            <a:r>
              <a:rPr sz="2000" spc="-5" dirty="0">
                <a:solidFill>
                  <a:srgbClr val="003399"/>
                </a:solidFill>
                <a:latin typeface="Verdana"/>
                <a:cs typeface="Verdana"/>
              </a:rPr>
              <a:t>pa</a:t>
            </a:r>
            <a:r>
              <a:rPr sz="2000" dirty="0">
                <a:solidFill>
                  <a:srgbClr val="003399"/>
                </a:solidFill>
                <a:latin typeface="Verdana"/>
                <a:cs typeface="Verdana"/>
              </a:rPr>
              <a:t>t</a:t>
            </a:r>
            <a:r>
              <a:rPr sz="2000" spc="-10" dirty="0">
                <a:solidFill>
                  <a:srgbClr val="003399"/>
                </a:solidFill>
                <a:latin typeface="Verdana"/>
                <a:cs typeface="Verdana"/>
              </a:rPr>
              <a:t>ie</a:t>
            </a:r>
            <a:r>
              <a:rPr sz="2000" dirty="0">
                <a:solidFill>
                  <a:srgbClr val="003399"/>
                </a:solidFill>
                <a:latin typeface="Verdana"/>
                <a:cs typeface="Verdana"/>
              </a:rPr>
              <a:t>nts,</a:t>
            </a:r>
            <a:r>
              <a:rPr sz="2000" spc="-20" dirty="0">
                <a:solidFill>
                  <a:srgbClr val="003399"/>
                </a:solidFill>
                <a:latin typeface="Verdana"/>
                <a:cs typeface="Verdana"/>
              </a:rPr>
              <a:t> </a:t>
            </a:r>
            <a:r>
              <a:rPr sz="2000" dirty="0">
                <a:solidFill>
                  <a:srgbClr val="003399"/>
                </a:solidFill>
                <a:latin typeface="Verdana"/>
                <a:cs typeface="Verdana"/>
              </a:rPr>
              <a:t>h</a:t>
            </a:r>
            <a:r>
              <a:rPr sz="2000" spc="-10" dirty="0">
                <a:solidFill>
                  <a:srgbClr val="003399"/>
                </a:solidFill>
                <a:latin typeface="Verdana"/>
                <a:cs typeface="Verdana"/>
              </a:rPr>
              <a:t>e</a:t>
            </a:r>
            <a:r>
              <a:rPr sz="2000" spc="-5" dirty="0">
                <a:solidFill>
                  <a:srgbClr val="003399"/>
                </a:solidFill>
                <a:latin typeface="Verdana"/>
                <a:cs typeface="Verdana"/>
              </a:rPr>
              <a:t>a</a:t>
            </a:r>
            <a:r>
              <a:rPr sz="2000" spc="-10" dirty="0">
                <a:solidFill>
                  <a:srgbClr val="003399"/>
                </a:solidFill>
                <a:latin typeface="Verdana"/>
                <a:cs typeface="Verdana"/>
              </a:rPr>
              <a:t>l</a:t>
            </a:r>
            <a:r>
              <a:rPr sz="2000" dirty="0">
                <a:solidFill>
                  <a:srgbClr val="003399"/>
                </a:solidFill>
                <a:latin typeface="Verdana"/>
                <a:cs typeface="Verdana"/>
              </a:rPr>
              <a:t>thc</a:t>
            </a:r>
            <a:r>
              <a:rPr sz="2000" spc="-5" dirty="0">
                <a:solidFill>
                  <a:srgbClr val="003399"/>
                </a:solidFill>
                <a:latin typeface="Verdana"/>
                <a:cs typeface="Verdana"/>
              </a:rPr>
              <a:t>ar</a:t>
            </a:r>
            <a:r>
              <a:rPr sz="2000" dirty="0">
                <a:solidFill>
                  <a:srgbClr val="003399"/>
                </a:solidFill>
                <a:latin typeface="Verdana"/>
                <a:cs typeface="Verdana"/>
              </a:rPr>
              <a:t>e</a:t>
            </a:r>
            <a:r>
              <a:rPr sz="2000" spc="-40" dirty="0">
                <a:solidFill>
                  <a:srgbClr val="003399"/>
                </a:solidFill>
                <a:latin typeface="Verdana"/>
                <a:cs typeface="Verdana"/>
              </a:rPr>
              <a:t> </a:t>
            </a:r>
            <a:r>
              <a:rPr sz="2000" spc="-5" dirty="0">
                <a:solidFill>
                  <a:srgbClr val="003399"/>
                </a:solidFill>
                <a:latin typeface="Verdana"/>
                <a:cs typeface="Verdana"/>
              </a:rPr>
              <a:t>pr</a:t>
            </a:r>
            <a:r>
              <a:rPr sz="2000" spc="-10" dirty="0">
                <a:solidFill>
                  <a:srgbClr val="003399"/>
                </a:solidFill>
                <a:latin typeface="Verdana"/>
                <a:cs typeface="Verdana"/>
              </a:rPr>
              <a:t>e</a:t>
            </a:r>
            <a:r>
              <a:rPr sz="2000" spc="-5" dirty="0">
                <a:solidFill>
                  <a:srgbClr val="003399"/>
                </a:solidFill>
                <a:latin typeface="Verdana"/>
                <a:cs typeface="Verdana"/>
              </a:rPr>
              <a:t>s</a:t>
            </a:r>
            <a:r>
              <a:rPr sz="2000" dirty="0">
                <a:solidFill>
                  <a:srgbClr val="003399"/>
                </a:solidFill>
                <a:latin typeface="Verdana"/>
                <a:cs typeface="Verdana"/>
              </a:rPr>
              <a:t>c</a:t>
            </a:r>
            <a:r>
              <a:rPr sz="2000" spc="-5" dirty="0">
                <a:solidFill>
                  <a:srgbClr val="003399"/>
                </a:solidFill>
                <a:latin typeface="Verdana"/>
                <a:cs typeface="Verdana"/>
              </a:rPr>
              <a:t>r</a:t>
            </a:r>
            <a:r>
              <a:rPr sz="2000" spc="-10" dirty="0">
                <a:solidFill>
                  <a:srgbClr val="003399"/>
                </a:solidFill>
                <a:latin typeface="Verdana"/>
                <a:cs typeface="Verdana"/>
              </a:rPr>
              <a:t>i</a:t>
            </a:r>
            <a:r>
              <a:rPr sz="2000" spc="-5" dirty="0">
                <a:solidFill>
                  <a:srgbClr val="003399"/>
                </a:solidFill>
                <a:latin typeface="Verdana"/>
                <a:cs typeface="Verdana"/>
              </a:rPr>
              <a:t>b</a:t>
            </a:r>
            <a:r>
              <a:rPr sz="2000" spc="-10" dirty="0">
                <a:solidFill>
                  <a:srgbClr val="003399"/>
                </a:solidFill>
                <a:latin typeface="Verdana"/>
                <a:cs typeface="Verdana"/>
              </a:rPr>
              <a:t>e</a:t>
            </a:r>
            <a:r>
              <a:rPr sz="2000" spc="-5" dirty="0">
                <a:solidFill>
                  <a:srgbClr val="003399"/>
                </a:solidFill>
                <a:latin typeface="Verdana"/>
                <a:cs typeface="Verdana"/>
              </a:rPr>
              <a:t>r</a:t>
            </a:r>
            <a:r>
              <a:rPr sz="2000" dirty="0">
                <a:solidFill>
                  <a:srgbClr val="003399"/>
                </a:solidFill>
                <a:latin typeface="Verdana"/>
                <a:cs typeface="Verdana"/>
              </a:rPr>
              <a:t>s,</a:t>
            </a:r>
            <a:r>
              <a:rPr sz="2000" spc="-20" dirty="0">
                <a:solidFill>
                  <a:srgbClr val="003399"/>
                </a:solidFill>
                <a:latin typeface="Verdana"/>
                <a:cs typeface="Verdana"/>
              </a:rPr>
              <a:t> </a:t>
            </a:r>
            <a:r>
              <a:rPr sz="2000" spc="-5" dirty="0">
                <a:solidFill>
                  <a:srgbClr val="003399"/>
                </a:solidFill>
                <a:latin typeface="Verdana"/>
                <a:cs typeface="Verdana"/>
              </a:rPr>
              <a:t>r</a:t>
            </a:r>
            <a:r>
              <a:rPr sz="2000" spc="-10" dirty="0">
                <a:solidFill>
                  <a:srgbClr val="003399"/>
                </a:solidFill>
                <a:latin typeface="Verdana"/>
                <a:cs typeface="Verdana"/>
              </a:rPr>
              <a:t>e</a:t>
            </a:r>
            <a:r>
              <a:rPr sz="2000" spc="-5" dirty="0">
                <a:solidFill>
                  <a:srgbClr val="003399"/>
                </a:solidFill>
                <a:latin typeface="Verdana"/>
                <a:cs typeface="Verdana"/>
              </a:rPr>
              <a:t>g</a:t>
            </a:r>
            <a:r>
              <a:rPr sz="2000" dirty="0">
                <a:solidFill>
                  <a:srgbClr val="003399"/>
                </a:solidFill>
                <a:latin typeface="Verdana"/>
                <a:cs typeface="Verdana"/>
              </a:rPr>
              <a:t>u</a:t>
            </a:r>
            <a:r>
              <a:rPr sz="2000" spc="-10" dirty="0">
                <a:solidFill>
                  <a:srgbClr val="003399"/>
                </a:solidFill>
                <a:latin typeface="Verdana"/>
                <a:cs typeface="Verdana"/>
              </a:rPr>
              <a:t>l</a:t>
            </a:r>
            <a:r>
              <a:rPr sz="2000" spc="-5" dirty="0">
                <a:solidFill>
                  <a:srgbClr val="003399"/>
                </a:solidFill>
                <a:latin typeface="Verdana"/>
                <a:cs typeface="Verdana"/>
              </a:rPr>
              <a:t>a</a:t>
            </a:r>
            <a:r>
              <a:rPr sz="2000" dirty="0">
                <a:solidFill>
                  <a:srgbClr val="003399"/>
                </a:solidFill>
                <a:latin typeface="Verdana"/>
                <a:cs typeface="Verdana"/>
              </a:rPr>
              <a:t>t</a:t>
            </a:r>
            <a:r>
              <a:rPr sz="2000" spc="-5" dirty="0">
                <a:solidFill>
                  <a:srgbClr val="003399"/>
                </a:solidFill>
                <a:latin typeface="Verdana"/>
                <a:cs typeface="Verdana"/>
              </a:rPr>
              <a:t>ory a</a:t>
            </a:r>
            <a:r>
              <a:rPr sz="2000" dirty="0">
                <a:solidFill>
                  <a:srgbClr val="003399"/>
                </a:solidFill>
                <a:latin typeface="Verdana"/>
                <a:cs typeface="Verdana"/>
              </a:rPr>
              <a:t>g</a:t>
            </a:r>
            <a:r>
              <a:rPr sz="2000" spc="-10" dirty="0">
                <a:solidFill>
                  <a:srgbClr val="003399"/>
                </a:solidFill>
                <a:latin typeface="Verdana"/>
                <a:cs typeface="Verdana"/>
              </a:rPr>
              <a:t>e</a:t>
            </a:r>
            <a:r>
              <a:rPr sz="2000" dirty="0">
                <a:solidFill>
                  <a:srgbClr val="003399"/>
                </a:solidFill>
                <a:latin typeface="Verdana"/>
                <a:cs typeface="Verdana"/>
              </a:rPr>
              <a:t>nc</a:t>
            </a:r>
            <a:r>
              <a:rPr sz="2000" spc="-10" dirty="0">
                <a:solidFill>
                  <a:srgbClr val="003399"/>
                </a:solidFill>
                <a:latin typeface="Verdana"/>
                <a:cs typeface="Verdana"/>
              </a:rPr>
              <a:t>ie</a:t>
            </a:r>
            <a:r>
              <a:rPr sz="2000" dirty="0">
                <a:solidFill>
                  <a:srgbClr val="003399"/>
                </a:solidFill>
                <a:latin typeface="Verdana"/>
                <a:cs typeface="Verdana"/>
              </a:rPr>
              <a:t>s</a:t>
            </a:r>
            <a:r>
              <a:rPr sz="2000" spc="-20" dirty="0">
                <a:solidFill>
                  <a:srgbClr val="003399"/>
                </a:solidFill>
                <a:latin typeface="Verdana"/>
                <a:cs typeface="Verdana"/>
              </a:rPr>
              <a:t> </a:t>
            </a:r>
            <a:r>
              <a:rPr sz="2000" spc="-5" dirty="0">
                <a:solidFill>
                  <a:srgbClr val="003399"/>
                </a:solidFill>
                <a:latin typeface="Verdana"/>
                <a:cs typeface="Verdana"/>
              </a:rPr>
              <a:t>a</a:t>
            </a:r>
            <a:r>
              <a:rPr sz="2000" dirty="0">
                <a:solidFill>
                  <a:srgbClr val="003399"/>
                </a:solidFill>
                <a:latin typeface="Verdana"/>
                <a:cs typeface="Verdana"/>
              </a:rPr>
              <a:t>nd</a:t>
            </a:r>
            <a:r>
              <a:rPr sz="2000" spc="-10" dirty="0">
                <a:solidFill>
                  <a:srgbClr val="003399"/>
                </a:solidFill>
                <a:latin typeface="Verdana"/>
                <a:cs typeface="Verdana"/>
              </a:rPr>
              <a:t> </a:t>
            </a:r>
            <a:r>
              <a:rPr sz="2000" spc="-5" dirty="0">
                <a:solidFill>
                  <a:srgbClr val="003399"/>
                </a:solidFill>
                <a:latin typeface="Verdana"/>
                <a:cs typeface="Verdana"/>
              </a:rPr>
              <a:t>dr</a:t>
            </a:r>
            <a:r>
              <a:rPr sz="2000" dirty="0">
                <a:solidFill>
                  <a:srgbClr val="003399"/>
                </a:solidFill>
                <a:latin typeface="Verdana"/>
                <a:cs typeface="Verdana"/>
              </a:rPr>
              <a:t>ug</a:t>
            </a:r>
            <a:r>
              <a:rPr sz="2000" spc="-10" dirty="0">
                <a:solidFill>
                  <a:srgbClr val="003399"/>
                </a:solidFill>
                <a:latin typeface="Verdana"/>
                <a:cs typeface="Verdana"/>
              </a:rPr>
              <a:t> m</a:t>
            </a:r>
            <a:r>
              <a:rPr sz="2000" spc="-5" dirty="0">
                <a:solidFill>
                  <a:srgbClr val="003399"/>
                </a:solidFill>
                <a:latin typeface="Verdana"/>
                <a:cs typeface="Verdana"/>
              </a:rPr>
              <a:t>a</a:t>
            </a:r>
            <a:r>
              <a:rPr sz="2000" dirty="0">
                <a:solidFill>
                  <a:srgbClr val="003399"/>
                </a:solidFill>
                <a:latin typeface="Verdana"/>
                <a:cs typeface="Verdana"/>
              </a:rPr>
              <a:t>nuf</a:t>
            </a:r>
            <a:r>
              <a:rPr sz="2000" spc="-5" dirty="0">
                <a:solidFill>
                  <a:srgbClr val="003399"/>
                </a:solidFill>
                <a:latin typeface="Verdana"/>
                <a:cs typeface="Verdana"/>
              </a:rPr>
              <a:t>a</a:t>
            </a:r>
            <a:r>
              <a:rPr sz="2000" dirty="0">
                <a:solidFill>
                  <a:srgbClr val="003399"/>
                </a:solidFill>
                <a:latin typeface="Verdana"/>
                <a:cs typeface="Verdana"/>
              </a:rPr>
              <a:t>ct</a:t>
            </a:r>
            <a:r>
              <a:rPr sz="2000" spc="-10" dirty="0">
                <a:solidFill>
                  <a:srgbClr val="003399"/>
                </a:solidFill>
                <a:latin typeface="Verdana"/>
                <a:cs typeface="Verdana"/>
              </a:rPr>
              <a:t>u</a:t>
            </a:r>
            <a:r>
              <a:rPr sz="2000" spc="-5" dirty="0">
                <a:solidFill>
                  <a:srgbClr val="003399"/>
                </a:solidFill>
                <a:latin typeface="Verdana"/>
                <a:cs typeface="Verdana"/>
              </a:rPr>
              <a:t>r</a:t>
            </a:r>
            <a:r>
              <a:rPr sz="2000" spc="-10" dirty="0">
                <a:solidFill>
                  <a:srgbClr val="003399"/>
                </a:solidFill>
                <a:latin typeface="Verdana"/>
                <a:cs typeface="Verdana"/>
              </a:rPr>
              <a:t>e</a:t>
            </a:r>
            <a:r>
              <a:rPr sz="2000" spc="-5" dirty="0">
                <a:solidFill>
                  <a:srgbClr val="003399"/>
                </a:solidFill>
                <a:latin typeface="Verdana"/>
                <a:cs typeface="Verdana"/>
              </a:rPr>
              <a:t>rs</a:t>
            </a:r>
            <a:endParaRPr sz="2000" dirty="0">
              <a:solidFill>
                <a:prstClr val="black"/>
              </a:solidFill>
              <a:latin typeface="Verdana"/>
              <a:cs typeface="Verdana"/>
            </a:endParaRPr>
          </a:p>
          <a:p>
            <a:pPr marL="12700">
              <a:spcBef>
                <a:spcPts val="1200"/>
              </a:spcBef>
            </a:pPr>
            <a:r>
              <a:rPr sz="2000" dirty="0">
                <a:solidFill>
                  <a:srgbClr val="003399"/>
                </a:solidFill>
                <a:latin typeface="Wingdings"/>
                <a:cs typeface="Wingdings"/>
              </a:rPr>
              <a:t></a:t>
            </a:r>
            <a:r>
              <a:rPr sz="2000" spc="155" dirty="0">
                <a:solidFill>
                  <a:srgbClr val="003399"/>
                </a:solidFill>
                <a:latin typeface="Times New Roman"/>
                <a:cs typeface="Times New Roman"/>
              </a:rPr>
              <a:t> </a:t>
            </a:r>
            <a:r>
              <a:rPr sz="2000" spc="-5" dirty="0">
                <a:solidFill>
                  <a:srgbClr val="003399"/>
                </a:solidFill>
                <a:latin typeface="Verdana"/>
                <a:cs typeface="Verdana"/>
              </a:rPr>
              <a:t>Fro</a:t>
            </a:r>
            <a:r>
              <a:rPr sz="2000" dirty="0">
                <a:solidFill>
                  <a:srgbClr val="003399"/>
                </a:solidFill>
                <a:latin typeface="Verdana"/>
                <a:cs typeface="Verdana"/>
              </a:rPr>
              <a:t>m</a:t>
            </a:r>
            <a:r>
              <a:rPr sz="2000" spc="-5" dirty="0">
                <a:solidFill>
                  <a:srgbClr val="003399"/>
                </a:solidFill>
                <a:latin typeface="Verdana"/>
                <a:cs typeface="Verdana"/>
              </a:rPr>
              <a:t> pr</a:t>
            </a:r>
            <a:r>
              <a:rPr sz="2000" spc="-10" dirty="0">
                <a:solidFill>
                  <a:srgbClr val="003399"/>
                </a:solidFill>
                <a:latin typeface="Verdana"/>
                <a:cs typeface="Verdana"/>
              </a:rPr>
              <a:t>e</a:t>
            </a:r>
            <a:r>
              <a:rPr sz="2000" spc="-25" dirty="0">
                <a:solidFill>
                  <a:srgbClr val="003399"/>
                </a:solidFill>
                <a:latin typeface="Verdana"/>
                <a:cs typeface="Verdana"/>
              </a:rPr>
              <a:t>-</a:t>
            </a:r>
            <a:r>
              <a:rPr sz="2000" spc="-5" dirty="0">
                <a:solidFill>
                  <a:srgbClr val="003399"/>
                </a:solidFill>
                <a:latin typeface="Verdana"/>
                <a:cs typeface="Verdana"/>
              </a:rPr>
              <a:t>a</a:t>
            </a:r>
            <a:r>
              <a:rPr sz="2000" dirty="0">
                <a:solidFill>
                  <a:srgbClr val="003399"/>
                </a:solidFill>
                <a:latin typeface="Verdana"/>
                <a:cs typeface="Verdana"/>
              </a:rPr>
              <a:t>p</a:t>
            </a:r>
            <a:r>
              <a:rPr sz="2000" spc="-5" dirty="0">
                <a:solidFill>
                  <a:srgbClr val="003399"/>
                </a:solidFill>
                <a:latin typeface="Verdana"/>
                <a:cs typeface="Verdana"/>
              </a:rPr>
              <a:t>pr</a:t>
            </a:r>
            <a:r>
              <a:rPr sz="2000" spc="-20" dirty="0">
                <a:solidFill>
                  <a:srgbClr val="003399"/>
                </a:solidFill>
                <a:latin typeface="Verdana"/>
                <a:cs typeface="Verdana"/>
              </a:rPr>
              <a:t>o</a:t>
            </a:r>
            <a:r>
              <a:rPr sz="2000" spc="-35" dirty="0">
                <a:solidFill>
                  <a:srgbClr val="003399"/>
                </a:solidFill>
                <a:latin typeface="Verdana"/>
                <a:cs typeface="Verdana"/>
              </a:rPr>
              <a:t>v</a:t>
            </a:r>
            <a:r>
              <a:rPr sz="2000" spc="-5" dirty="0">
                <a:solidFill>
                  <a:srgbClr val="003399"/>
                </a:solidFill>
                <a:latin typeface="Verdana"/>
                <a:cs typeface="Verdana"/>
              </a:rPr>
              <a:t>a</a:t>
            </a:r>
            <a:r>
              <a:rPr sz="2000" dirty="0">
                <a:solidFill>
                  <a:srgbClr val="003399"/>
                </a:solidFill>
                <a:latin typeface="Verdana"/>
                <a:cs typeface="Verdana"/>
              </a:rPr>
              <a:t>l</a:t>
            </a:r>
            <a:r>
              <a:rPr sz="2000" spc="-5" dirty="0">
                <a:solidFill>
                  <a:srgbClr val="003399"/>
                </a:solidFill>
                <a:latin typeface="Verdana"/>
                <a:cs typeface="Verdana"/>
              </a:rPr>
              <a:t> </a:t>
            </a:r>
            <a:r>
              <a:rPr sz="2000" dirty="0">
                <a:solidFill>
                  <a:srgbClr val="003399"/>
                </a:solidFill>
                <a:latin typeface="Verdana"/>
                <a:cs typeface="Verdana"/>
              </a:rPr>
              <a:t>th</a:t>
            </a:r>
            <a:r>
              <a:rPr sz="2000" spc="-5" dirty="0">
                <a:solidFill>
                  <a:srgbClr val="003399"/>
                </a:solidFill>
                <a:latin typeface="Verdana"/>
                <a:cs typeface="Verdana"/>
              </a:rPr>
              <a:t>ro</a:t>
            </a:r>
            <a:r>
              <a:rPr sz="2000" dirty="0">
                <a:solidFill>
                  <a:srgbClr val="003399"/>
                </a:solidFill>
                <a:latin typeface="Verdana"/>
                <a:cs typeface="Verdana"/>
              </a:rPr>
              <a:t>u</a:t>
            </a:r>
            <a:r>
              <a:rPr sz="2000" spc="-5" dirty="0">
                <a:solidFill>
                  <a:srgbClr val="003399"/>
                </a:solidFill>
                <a:latin typeface="Verdana"/>
                <a:cs typeface="Verdana"/>
              </a:rPr>
              <a:t>g</a:t>
            </a:r>
            <a:r>
              <a:rPr sz="2000" dirty="0">
                <a:solidFill>
                  <a:srgbClr val="003399"/>
                </a:solidFill>
                <a:latin typeface="Verdana"/>
                <a:cs typeface="Verdana"/>
              </a:rPr>
              <a:t>h</a:t>
            </a:r>
            <a:r>
              <a:rPr sz="2000" spc="-45" dirty="0">
                <a:solidFill>
                  <a:srgbClr val="003399"/>
                </a:solidFill>
                <a:latin typeface="Verdana"/>
                <a:cs typeface="Verdana"/>
              </a:rPr>
              <a:t> </a:t>
            </a:r>
            <a:r>
              <a:rPr sz="2000" spc="-10" dirty="0">
                <a:solidFill>
                  <a:srgbClr val="003399"/>
                </a:solidFill>
                <a:latin typeface="Verdana"/>
                <a:cs typeface="Verdana"/>
              </a:rPr>
              <a:t>li</a:t>
            </a:r>
            <a:r>
              <a:rPr sz="2000" dirty="0">
                <a:solidFill>
                  <a:srgbClr val="003399"/>
                </a:solidFill>
                <a:latin typeface="Verdana"/>
                <a:cs typeface="Verdana"/>
              </a:rPr>
              <a:t>f</a:t>
            </a:r>
            <a:r>
              <a:rPr sz="2000" spc="-10" dirty="0">
                <a:solidFill>
                  <a:srgbClr val="003399"/>
                </a:solidFill>
                <a:latin typeface="Verdana"/>
                <a:cs typeface="Verdana"/>
              </a:rPr>
              <a:t>e</a:t>
            </a:r>
            <a:r>
              <a:rPr sz="2000" dirty="0">
                <a:solidFill>
                  <a:srgbClr val="003399"/>
                </a:solidFill>
                <a:latin typeface="Verdana"/>
                <a:cs typeface="Verdana"/>
              </a:rPr>
              <a:t>c</a:t>
            </a:r>
            <a:r>
              <a:rPr sz="2000" spc="-15" dirty="0">
                <a:solidFill>
                  <a:srgbClr val="003399"/>
                </a:solidFill>
                <a:latin typeface="Verdana"/>
                <a:cs typeface="Verdana"/>
              </a:rPr>
              <a:t>y</a:t>
            </a:r>
            <a:r>
              <a:rPr sz="2000" dirty="0">
                <a:solidFill>
                  <a:srgbClr val="003399"/>
                </a:solidFill>
                <a:latin typeface="Verdana"/>
                <a:cs typeface="Verdana"/>
              </a:rPr>
              <a:t>c</a:t>
            </a:r>
            <a:r>
              <a:rPr sz="2000" spc="-10" dirty="0">
                <a:solidFill>
                  <a:srgbClr val="003399"/>
                </a:solidFill>
                <a:latin typeface="Verdana"/>
                <a:cs typeface="Verdana"/>
              </a:rPr>
              <a:t>l</a:t>
            </a:r>
            <a:r>
              <a:rPr sz="2000" dirty="0">
                <a:solidFill>
                  <a:srgbClr val="003399"/>
                </a:solidFill>
                <a:latin typeface="Verdana"/>
                <a:cs typeface="Verdana"/>
              </a:rPr>
              <a:t>e</a:t>
            </a:r>
            <a:r>
              <a:rPr sz="2000" spc="-5" dirty="0">
                <a:solidFill>
                  <a:srgbClr val="003399"/>
                </a:solidFill>
                <a:latin typeface="Verdana"/>
                <a:cs typeface="Verdana"/>
              </a:rPr>
              <a:t> o</a:t>
            </a:r>
            <a:r>
              <a:rPr sz="2000" dirty="0">
                <a:solidFill>
                  <a:srgbClr val="003399"/>
                </a:solidFill>
                <a:latin typeface="Verdana"/>
                <a:cs typeface="Verdana"/>
              </a:rPr>
              <a:t>f</a:t>
            </a:r>
            <a:r>
              <a:rPr sz="2000" spc="-10" dirty="0">
                <a:solidFill>
                  <a:srgbClr val="003399"/>
                </a:solidFill>
                <a:latin typeface="Verdana"/>
                <a:cs typeface="Verdana"/>
              </a:rPr>
              <a:t> </a:t>
            </a:r>
            <a:r>
              <a:rPr sz="2000" spc="-5" dirty="0">
                <a:solidFill>
                  <a:srgbClr val="003399"/>
                </a:solidFill>
                <a:latin typeface="Verdana"/>
                <a:cs typeface="Verdana"/>
              </a:rPr>
              <a:t>prod</a:t>
            </a:r>
            <a:r>
              <a:rPr sz="2000" dirty="0">
                <a:solidFill>
                  <a:srgbClr val="003399"/>
                </a:solidFill>
                <a:latin typeface="Verdana"/>
                <a:cs typeface="Verdana"/>
              </a:rPr>
              <a:t>u</a:t>
            </a:r>
            <a:r>
              <a:rPr sz="2000" spc="-5" dirty="0">
                <a:solidFill>
                  <a:srgbClr val="003399"/>
                </a:solidFill>
                <a:latin typeface="Verdana"/>
                <a:cs typeface="Verdana"/>
              </a:rPr>
              <a:t>c</a:t>
            </a:r>
            <a:r>
              <a:rPr sz="2000" dirty="0">
                <a:solidFill>
                  <a:srgbClr val="003399"/>
                </a:solidFill>
                <a:latin typeface="Verdana"/>
                <a:cs typeface="Verdana"/>
              </a:rPr>
              <a:t>ts</a:t>
            </a:r>
            <a:endParaRPr sz="2000" dirty="0">
              <a:solidFill>
                <a:prstClr val="black"/>
              </a:solidFill>
              <a:latin typeface="Verdana"/>
              <a:cs typeface="Verdana"/>
            </a:endParaRPr>
          </a:p>
        </p:txBody>
      </p:sp>
      <p:sp>
        <p:nvSpPr>
          <p:cNvPr id="8" name="テキスト ボックス 7"/>
          <p:cNvSpPr txBox="1"/>
          <p:nvPr/>
        </p:nvSpPr>
        <p:spPr>
          <a:xfrm>
            <a:off x="164630" y="6545625"/>
            <a:ext cx="8288849"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3"/>
              </a:rPr>
              <a:t>www.imi-protect.eu/documents/PROTECTgeneralstatusupdateApril2013_001.pdf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p.102</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4635502" y="98048"/>
            <a:ext cx="4395515" cy="954107"/>
          </a:xfrm>
          <a:prstGeom prst="rect">
            <a:avLst/>
          </a:prstGeom>
          <a:solidFill>
            <a:srgbClr val="FFC000"/>
          </a:solidFill>
          <a:ln>
            <a:noFill/>
          </a:ln>
        </p:spPr>
        <p:txBody>
          <a:bodyPr wrap="square">
            <a:spAutoFit/>
          </a:bodyPr>
          <a:lstStyle/>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WP5</a:t>
            </a:r>
            <a:r>
              <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 Benefit Risk Integration &amp; Representation</a:t>
            </a:r>
          </a:p>
          <a:p>
            <a:r>
              <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（ベネフィットリスクの統合と提示方法）</a:t>
            </a:r>
          </a:p>
          <a:p>
            <a:r>
              <a:rPr lang="en-US" altLang="ja-JP"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A: </a:t>
            </a:r>
            <a:r>
              <a:rPr lang="en-US" altLang="ja-JP"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Framework</a:t>
            </a:r>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    フレームワーク</a:t>
            </a:r>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の検討</a:t>
            </a:r>
          </a:p>
          <a:p>
            <a:r>
              <a:rPr lang="en-US" altLang="ja-JP"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C</a:t>
            </a:r>
            <a:r>
              <a:rPr lang="en-US" altLang="ja-JP"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 Case studies</a:t>
            </a:r>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　ケーススタディ</a:t>
            </a:r>
            <a:endPar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899592" y="4057327"/>
            <a:ext cx="6334795" cy="307777"/>
          </a:xfrm>
          <a:prstGeom prst="rect">
            <a:avLst/>
          </a:prstGeom>
          <a:solidFill>
            <a:schemeClr val="bg1"/>
          </a:solidFill>
        </p:spPr>
        <p:txBody>
          <a:bodyPr wrap="square">
            <a:spAutoFit/>
          </a:bodyPr>
          <a:lstStyle/>
          <a:p>
            <a:pPr marL="285750" indent="-285750">
              <a:buFont typeface="Wingdings" panose="05000000000000000000" pitchFamily="2" charset="2"/>
              <a:buChar char="l"/>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医薬品のベネフィットリスク評価方法をテスト</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899594" y="4312841"/>
            <a:ext cx="6334795" cy="307777"/>
          </a:xfrm>
          <a:prstGeom prst="rect">
            <a:avLst/>
          </a:prstGeom>
          <a:solidFill>
            <a:schemeClr val="bg1"/>
          </a:solidFill>
        </p:spPr>
        <p:txBody>
          <a:bodyPr wrap="square">
            <a:spAutoFit/>
          </a:bodyPr>
          <a:lstStyle/>
          <a:p>
            <a:pPr marL="285750" indent="-285750">
              <a:buFont typeface="Wingdings" panose="05000000000000000000" pitchFamily="2" charset="2"/>
              <a:buChar char="l"/>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医</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薬品のベネフィットリスクを可視化するツールの開発</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899593" y="5805264"/>
            <a:ext cx="6334795" cy="307777"/>
          </a:xfrm>
          <a:prstGeom prst="rect">
            <a:avLst/>
          </a:prstGeom>
          <a:solidFill>
            <a:schemeClr val="bg1"/>
          </a:solidFill>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患者，医療提供者，規制当局および製薬企業の視点</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899594" y="6073551"/>
            <a:ext cx="6334795" cy="307777"/>
          </a:xfrm>
          <a:prstGeom prst="rect">
            <a:avLst/>
          </a:prstGeom>
          <a:solidFill>
            <a:schemeClr val="bg1"/>
          </a:solidFill>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製品の承認前からライフサイクルを通じた視点</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71</a:t>
            </a:fld>
            <a:endParaRPr lang="ja-JP" altLang="en-US" dirty="0">
              <a:solidFill>
                <a:prstClr val="black">
                  <a:tint val="75000"/>
                </a:prstClr>
              </a:solidFill>
            </a:endParaRPr>
          </a:p>
        </p:txBody>
      </p:sp>
    </p:spTree>
    <p:extLst>
      <p:ext uri="{BB962C8B-B14F-4D97-AF65-F5344CB8AC3E}">
        <p14:creationId xmlns:p14="http://schemas.microsoft.com/office/powerpoint/2010/main" val="29719690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96" y="1162049"/>
            <a:ext cx="8875316" cy="4976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bject 2"/>
          <p:cNvSpPr txBox="1">
            <a:spLocks noGrp="1"/>
          </p:cNvSpPr>
          <p:nvPr>
            <p:ph type="title"/>
          </p:nvPr>
        </p:nvSpPr>
        <p:spPr>
          <a:xfrm>
            <a:off x="0" y="188640"/>
            <a:ext cx="9144000" cy="701658"/>
          </a:xfrm>
          <a:prstGeom prst="rect">
            <a:avLst/>
          </a:prstGeom>
        </p:spPr>
        <p:txBody>
          <a:bodyPr vert="horz" lIns="91440" tIns="45720" rIns="91440" bIns="45720" rtlCol="0" anchor="ctr">
            <a:normAutofit/>
          </a:bodyPr>
          <a:lstStyle/>
          <a:p>
            <a:r>
              <a:rPr sz="3900" b="1"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Classifications of B/R methods</a:t>
            </a:r>
          </a:p>
        </p:txBody>
      </p:sp>
      <p:sp>
        <p:nvSpPr>
          <p:cNvPr id="4" name="object 4"/>
          <p:cNvSpPr txBox="1">
            <a:spLocks noGrp="1"/>
          </p:cNvSpPr>
          <p:nvPr>
            <p:ph type="sldNum" sz="quarter" idx="12"/>
          </p:nvPr>
        </p:nvSpPr>
        <p:spPr>
          <a:xfrm>
            <a:off x="8489759" y="6467041"/>
            <a:ext cx="316865" cy="165734"/>
          </a:xfrm>
          <a:prstGeom prst="rect">
            <a:avLst/>
          </a:prstGeom>
        </p:spPr>
        <p:txBody>
          <a:bodyPr vert="horz" wrap="square" lIns="0" tIns="0" rIns="0" bIns="0" rtlCol="0">
            <a:spAutoFit/>
          </a:bodyPr>
          <a:lstStyle/>
          <a:p>
            <a:pPr marL="25400">
              <a:lnSpc>
                <a:spcPct val="100000"/>
              </a:lnSpc>
            </a:pPr>
            <a:r>
              <a:rPr dirty="0"/>
              <a:t>106</a:t>
            </a:r>
          </a:p>
        </p:txBody>
      </p:sp>
      <p:sp>
        <p:nvSpPr>
          <p:cNvPr id="6" name="角丸四角形 5"/>
          <p:cNvSpPr/>
          <p:nvPr/>
        </p:nvSpPr>
        <p:spPr>
          <a:xfrm>
            <a:off x="1619672" y="4315793"/>
            <a:ext cx="720080" cy="190500"/>
          </a:xfrm>
          <a:prstGeom prst="roundRect">
            <a:avLst/>
          </a:prstGeom>
          <a:solidFill>
            <a:srgbClr val="FF000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p:cNvSpPr/>
          <p:nvPr/>
        </p:nvSpPr>
        <p:spPr>
          <a:xfrm>
            <a:off x="251520" y="4039395"/>
            <a:ext cx="936103" cy="163276"/>
          </a:xfrm>
          <a:prstGeom prst="roundRect">
            <a:avLst/>
          </a:prstGeom>
          <a:solidFill>
            <a:srgbClr val="FF000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 7"/>
          <p:cNvSpPr/>
          <p:nvPr/>
        </p:nvSpPr>
        <p:spPr>
          <a:xfrm>
            <a:off x="251520" y="3717032"/>
            <a:ext cx="936103" cy="216024"/>
          </a:xfrm>
          <a:prstGeom prst="roundRect">
            <a:avLst/>
          </a:prstGeom>
          <a:solidFill>
            <a:srgbClr val="FF000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p:cNvCxnSpPr/>
          <p:nvPr/>
        </p:nvCxnSpPr>
        <p:spPr>
          <a:xfrm>
            <a:off x="1187624" y="3843152"/>
            <a:ext cx="432048" cy="472641"/>
          </a:xfrm>
          <a:prstGeom prst="line">
            <a:avLst/>
          </a:prstGeom>
        </p:spPr>
        <p:style>
          <a:lnRef idx="1">
            <a:schemeClr val="accent1"/>
          </a:lnRef>
          <a:fillRef idx="0">
            <a:schemeClr val="accent1"/>
          </a:fillRef>
          <a:effectRef idx="0">
            <a:schemeClr val="accent1"/>
          </a:effectRef>
          <a:fontRef idx="minor">
            <a:schemeClr val="tx1"/>
          </a:fontRef>
        </p:style>
      </p:cxnSp>
      <p:sp>
        <p:nvSpPr>
          <p:cNvPr id="5" name="正方形/長方形 4"/>
          <p:cNvSpPr/>
          <p:nvPr/>
        </p:nvSpPr>
        <p:spPr>
          <a:xfrm>
            <a:off x="7078500" y="971436"/>
            <a:ext cx="1861407" cy="338554"/>
          </a:xfrm>
          <a:prstGeom prst="rect">
            <a:avLst/>
          </a:prstGeom>
        </p:spPr>
        <p:txBody>
          <a:bodyPr wrap="none">
            <a:spAutoFit/>
          </a:bodyPr>
          <a:lstStyle/>
          <a:p>
            <a:r>
              <a:rPr lang="ja-JP" altLang="en-US" sz="1600" dirty="0">
                <a:latin typeface="Meiryo UI" panose="020B0604030504040204" pitchFamily="50" charset="-128"/>
                <a:ea typeface="Meiryo UI" panose="020B0604030504040204" pitchFamily="50" charset="-128"/>
                <a:cs typeface="Meiryo UI" panose="020B0604030504040204" pitchFamily="50" charset="-128"/>
              </a:rPr>
              <a:t>フレームワークの検討</a:t>
            </a:r>
          </a:p>
        </p:txBody>
      </p:sp>
      <p:sp>
        <p:nvSpPr>
          <p:cNvPr id="11" name="角丸四角形 10"/>
          <p:cNvSpPr/>
          <p:nvPr/>
        </p:nvSpPr>
        <p:spPr>
          <a:xfrm>
            <a:off x="5436095" y="4039395"/>
            <a:ext cx="828725" cy="172316"/>
          </a:xfrm>
          <a:prstGeom prst="roundRect">
            <a:avLst/>
          </a:prstGeom>
          <a:solidFill>
            <a:srgbClr val="FF000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 name="直線コネクタ 11"/>
          <p:cNvCxnSpPr>
            <a:stCxn id="7" idx="3"/>
            <a:endCxn id="11" idx="1"/>
          </p:cNvCxnSpPr>
          <p:nvPr/>
        </p:nvCxnSpPr>
        <p:spPr>
          <a:xfrm>
            <a:off x="1187623" y="4121033"/>
            <a:ext cx="4248472" cy="4520"/>
          </a:xfrm>
          <a:prstGeom prst="line">
            <a:avLst/>
          </a:prstGeom>
        </p:spPr>
        <p:style>
          <a:lnRef idx="1">
            <a:schemeClr val="accent1"/>
          </a:lnRef>
          <a:fillRef idx="0">
            <a:schemeClr val="accent1"/>
          </a:fillRef>
          <a:effectRef idx="0">
            <a:schemeClr val="accent1"/>
          </a:effectRef>
          <a:fontRef idx="minor">
            <a:schemeClr val="tx1"/>
          </a:fontRef>
        </p:style>
      </p:cxnSp>
      <p:pic>
        <p:nvPicPr>
          <p:cNvPr id="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9368" y="6369250"/>
            <a:ext cx="412744"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正方形/長方形 13"/>
          <p:cNvSpPr/>
          <p:nvPr/>
        </p:nvSpPr>
        <p:spPr>
          <a:xfrm>
            <a:off x="251520" y="6381328"/>
            <a:ext cx="8568952" cy="18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www.imi-protect.eu/documents/ShahruletalReviewofmethodologiesforbenefitandriskassessmentofmedicationMay2013.pdf</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p:cNvSpPr/>
          <p:nvPr/>
        </p:nvSpPr>
        <p:spPr>
          <a:xfrm>
            <a:off x="251520" y="6165304"/>
            <a:ext cx="7680672" cy="246221"/>
          </a:xfrm>
          <a:prstGeom prst="rect">
            <a:avLst/>
          </a:prstGeom>
        </p:spPr>
        <p:txBody>
          <a:bodyPr wrap="square">
            <a:spAutoFit/>
          </a:bodyPr>
          <a:lstStyle/>
          <a:p>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Video</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https</a:t>
            </a:r>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hlinkClick r:id="rId6"/>
              </a:rPr>
              <a:t>www.youtube.com/watch?v=5TjZLbxojbw&amp;index=13&amp;list=PL7K5dNgKnawa0QVAqLTgfyVxM-l8ttw6H</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251520" y="6562215"/>
            <a:ext cx="4896544" cy="216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7"/>
              </a:rPr>
              <a:t>http</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7"/>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7"/>
              </a:rPr>
              <a:t>onlinelibrary.wiley.com/doi/10.1002/pds.3636/pdf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p:cNvSpPr/>
          <p:nvPr/>
        </p:nvSpPr>
        <p:spPr>
          <a:xfrm>
            <a:off x="112798" y="908720"/>
            <a:ext cx="2082938" cy="369332"/>
          </a:xfrm>
          <a:prstGeom prst="rect">
            <a:avLst/>
          </a:prstGeom>
          <a:solidFill>
            <a:srgbClr val="FF000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rgbClr val="0070C0"/>
                </a:solidFill>
              </a:rPr>
              <a:t>Raptiva</a:t>
            </a:r>
            <a:r>
              <a:rPr lang="ja-JP" altLang="en-US" b="1" dirty="0">
                <a:solidFill>
                  <a:srgbClr val="0070C0"/>
                </a:solidFill>
              </a:rPr>
              <a:t>を例に説明</a:t>
            </a:r>
          </a:p>
        </p:txBody>
      </p:sp>
      <p:sp>
        <p:nvSpPr>
          <p:cNvPr id="17"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72</a:t>
            </a:fld>
            <a:endParaRPr lang="ja-JP" altLang="en-US" dirty="0">
              <a:solidFill>
                <a:prstClr val="black">
                  <a:tint val="75000"/>
                </a:prstClr>
              </a:solidFill>
            </a:endParaRPr>
          </a:p>
        </p:txBody>
      </p:sp>
      <p:sp>
        <p:nvSpPr>
          <p:cNvPr id="18" name="正方形/長方形 17"/>
          <p:cNvSpPr/>
          <p:nvPr/>
        </p:nvSpPr>
        <p:spPr>
          <a:xfrm>
            <a:off x="5306776" y="0"/>
            <a:ext cx="383722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フレームワーク</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の</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検討</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25385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4"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44016"/>
            <a:ext cx="9090248" cy="908720"/>
          </a:xfrm>
        </p:spPr>
        <p:txBody>
          <a:bodyPr>
            <a:normAutofit fontScale="90000"/>
          </a:bodyPr>
          <a:lstStyle/>
          <a:p>
            <a:r>
              <a:rPr kumimoji="1" lang="en-US" altLang="ja-JP" sz="4000" b="1" dirty="0"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B/R</a:t>
            </a:r>
            <a:r>
              <a:rPr kumimoji="1" lang="ja-JP" altLang="en-US" sz="4000" b="1" dirty="0"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フレームワークを使用した</a:t>
            </a:r>
            <a:r>
              <a:rPr lang="ja-JP" altLang="en-US" sz="4000" b="1" dirty="0" smtClean="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ケーススタディ</a:t>
            </a:r>
            <a:endParaRPr kumimoji="1" lang="ja-JP" altLang="en-US" sz="4000" b="1"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529208" y="1457962"/>
            <a:ext cx="8219256" cy="4994961"/>
          </a:xfrm>
        </p:spPr>
        <p:txBody>
          <a:bodyPr>
            <a:normAutofit/>
          </a:bodyPr>
          <a:lstStyle/>
          <a:p>
            <a:pPr marL="0" indent="0">
              <a:buNone/>
            </a:pP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Raptiva (</a:t>
            </a:r>
            <a:r>
              <a:rPr lang="en-US" altLang="ja-JP" sz="2400" b="1" dirty="0" err="1">
                <a:latin typeface="Meiryo UI" panose="020B0604030504040204" pitchFamily="50" charset="-128"/>
                <a:ea typeface="Meiryo UI" panose="020B0604030504040204" pitchFamily="50" charset="-128"/>
                <a:cs typeface="Meiryo UI" panose="020B0604030504040204" pitchFamily="50" charset="-128"/>
              </a:rPr>
              <a:t>efalizumab</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 </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 ヒト化</a:t>
            </a: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IgG1</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抗体</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適応</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：中等度</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から重度の慢性尋常性乾癬</a:t>
            </a:r>
          </a:p>
          <a:p>
            <a:pPr>
              <a:buFont typeface="Wingdings" panose="05000000000000000000" pitchFamily="2" charset="2"/>
              <a:buChar char="p"/>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2004</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年　</a:t>
            </a: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EU</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承認</a:t>
            </a:r>
          </a:p>
          <a:p>
            <a:pPr>
              <a:buFont typeface="Wingdings" panose="05000000000000000000" pitchFamily="2" charset="2"/>
              <a:buChar char="p"/>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2009</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年　承認取り下げ</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a:p>
            <a:pPr lvl="1">
              <a:buFont typeface="Wingdings" panose="05000000000000000000" pitchFamily="2" charset="2"/>
              <a:buChar char="u"/>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市販後に重篤な副作用の発現が増加したことによる</a:t>
            </a:r>
          </a:p>
          <a:p>
            <a:pPr lvl="1">
              <a:buFont typeface="Wingdings" panose="05000000000000000000" pitchFamily="2" charset="2"/>
              <a:buChar char="u"/>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最終リスクは</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PML</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の発現</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（進行性多巣性白質脳症，</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稀だが致死的な可能性</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のある神経障害）</a:t>
            </a:r>
            <a:endParaRPr lang="en-US" altLang="ja-JP" sz="2000" dirty="0" smtClean="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評価対象</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a:p>
            <a:pPr lvl="1">
              <a:buFont typeface="Wingdings" panose="05000000000000000000" pitchFamily="2" charset="2"/>
              <a:buChar char="u"/>
            </a:pP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EPAR, SPC, </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PSUR10</a:t>
            </a:r>
          </a:p>
          <a:p>
            <a:pPr marL="361950" indent="-361950">
              <a:buFont typeface="Wingdings" panose="05000000000000000000" pitchFamily="2" charset="2"/>
              <a:buChar char="p"/>
              <a:tabLst>
                <a:tab pos="627063" algn="l"/>
              </a:tabLst>
            </a:pPr>
            <a:r>
              <a:rPr lang="ja-JP" altLang="en-US" sz="2400" u="sng"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ベネフィット</a:t>
            </a:r>
            <a:r>
              <a:rPr lang="ja-JP" altLang="en-US" sz="24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24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20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PASI75 at </a:t>
            </a:r>
            <a:r>
              <a:rPr lang="en-US" altLang="ja-JP" sz="2000" u="sng"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12W</a:t>
            </a:r>
            <a:r>
              <a:rPr lang="ja-JP" altLang="en-US" sz="2000" baseline="300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20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400" u="sng"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リスク</a:t>
            </a:r>
            <a:r>
              <a:rPr lang="ja-JP" altLang="en-US" sz="2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2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2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8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20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PML </a:t>
            </a:r>
            <a:r>
              <a:rPr lang="en-US" altLang="ja-JP" sz="2000" u="sng"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2000"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年</a:t>
            </a:r>
            <a:endParaRPr kumimoji="1" lang="ja-JP" altLang="en-US" sz="2000"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683568" y="961564"/>
            <a:ext cx="7920880" cy="523220"/>
          </a:xfrm>
          <a:prstGeom prst="rect">
            <a:avLst/>
          </a:prstGeom>
          <a:ln>
            <a:solidFill>
              <a:schemeClr val="tx2">
                <a:lumMod val="60000"/>
                <a:lumOff val="40000"/>
              </a:schemeClr>
            </a:solidFill>
          </a:ln>
        </p:spPr>
        <p:txBody>
          <a:bodyPr wrap="square">
            <a:spAutoFit/>
          </a:bodyPr>
          <a:lstStyle/>
          <a:p>
            <a:r>
              <a:rPr lang="ja-JP" altLang="en-US" sz="28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（ベネフィットとリスクの期間が異なる場合のケース）</a:t>
            </a:r>
            <a:endParaRPr lang="ja-JP" altLang="en-US" sz="2800" b="1"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p:cNvSpPr/>
          <p:nvPr/>
        </p:nvSpPr>
        <p:spPr>
          <a:xfrm>
            <a:off x="4788024" y="4005064"/>
            <a:ext cx="4176464" cy="830997"/>
          </a:xfrm>
          <a:prstGeom prst="rect">
            <a:avLst/>
          </a:prstGeom>
        </p:spPr>
        <p:txBody>
          <a:bodyPr wrap="square">
            <a:spAutoFit/>
          </a:bodyPr>
          <a:lstStyle/>
          <a:p>
            <a:pPr marL="361950" indent="-361950"/>
            <a:r>
              <a:rPr lang="ja-JP" altLang="en-US" sz="16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 PASI75</a:t>
            </a:r>
            <a:r>
              <a:rPr lang="en-US" altLang="ja-JP" sz="16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600" u="sng"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PASI </a:t>
            </a:r>
            <a:r>
              <a:rPr lang="ja-JP" altLang="en-US" sz="1600" u="sng"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のスコア</a:t>
            </a:r>
            <a:r>
              <a:rPr lang="ja-JP" altLang="en-US" sz="16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の投与</a:t>
            </a:r>
            <a:r>
              <a:rPr lang="en-US" altLang="ja-JP" sz="16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12</a:t>
            </a:r>
            <a:r>
              <a:rPr lang="ja-JP" altLang="en-US" sz="16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週時点でのベースラインからの </a:t>
            </a:r>
            <a:r>
              <a:rPr lang="en-US" altLang="ja-JP" sz="16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75</a:t>
            </a:r>
            <a:r>
              <a:rPr lang="en-US" altLang="ja-JP" sz="16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6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減少を達成した患者の割合</a:t>
            </a:r>
            <a:endParaRPr lang="ja-JP" altLang="en-US" sz="1600" dirty="0">
              <a:solidFill>
                <a:srgbClr val="00B05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179512" y="6165304"/>
            <a:ext cx="8892480" cy="24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www.imi-protect.eu/documents/Phillips_et_al_Supplement_2_to_Wave_1_case_study_report_Efalizumab_Feb2013.pdf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5127978" y="4799641"/>
            <a:ext cx="3823608" cy="1077218"/>
          </a:xfrm>
          <a:prstGeom prst="rect">
            <a:avLst/>
          </a:prstGeom>
        </p:spPr>
        <p:txBody>
          <a:bodyPr wrap="square">
            <a:spAutoFit/>
          </a:bodyPr>
          <a:lstStyle/>
          <a:p>
            <a:r>
              <a:rPr lang="en-US" altLang="ja-JP" sz="1600" u="sng"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PASI </a:t>
            </a:r>
            <a:r>
              <a:rPr lang="ja-JP" altLang="en-US" sz="1600" u="sng"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600" u="sng"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スコア</a:t>
            </a:r>
            <a:r>
              <a:rPr lang="ja-JP" altLang="en-US" sz="16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皮膚</a:t>
            </a:r>
            <a:r>
              <a:rPr lang="ja-JP" altLang="en-US" sz="16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所見（紅斑，浸潤，鱗屑）の程度と罹患部位の面積と部位による加重を算出し，</a:t>
            </a:r>
            <a:r>
              <a:rPr lang="ja-JP" altLang="en-US" sz="16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スコア化した</a:t>
            </a:r>
            <a:r>
              <a:rPr lang="ja-JP" altLang="en-US" sz="16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もの</a:t>
            </a:r>
          </a:p>
        </p:txBody>
      </p:sp>
      <p:sp>
        <p:nvSpPr>
          <p:cNvPr id="9"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73</a:t>
            </a:fld>
            <a:endParaRPr lang="ja-JP" altLang="en-US" dirty="0">
              <a:solidFill>
                <a:prstClr val="black">
                  <a:tint val="75000"/>
                </a:prstClr>
              </a:solidFill>
            </a:endParaRPr>
          </a:p>
        </p:txBody>
      </p:sp>
      <p:sp>
        <p:nvSpPr>
          <p:cNvPr id="10" name="正方形/長方形 9"/>
          <p:cNvSpPr/>
          <p:nvPr/>
        </p:nvSpPr>
        <p:spPr>
          <a:xfrm>
            <a:off x="4932040" y="0"/>
            <a:ext cx="4211960"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p:cNvSpPr/>
          <p:nvPr/>
        </p:nvSpPr>
        <p:spPr>
          <a:xfrm>
            <a:off x="179512" y="6381328"/>
            <a:ext cx="8892480" cy="24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参考（報告書）：</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www.imi-protect.eu/documents/Micaleff_et_al_Benefit_Risk_Wave_Case_study_Report_Efalizumab_Feb_2013.pdf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179512" y="6564999"/>
            <a:ext cx="8892480" cy="24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参考（報告書）：</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www.imi-protect.eu/documents/Micaleff_A_etal_Supplement_1_to_Wave_1_case_study_report_Efalizumab_Feb_2013.pdf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81006028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029" y="1191902"/>
            <a:ext cx="8199947" cy="4973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スライド番号プレースホルダー 1"/>
          <p:cNvSpPr>
            <a:spLocks noGrp="1"/>
          </p:cNvSpPr>
          <p:nvPr>
            <p:ph type="sldNum" sz="quarter" idx="12"/>
          </p:nvPr>
        </p:nvSpPr>
        <p:spPr>
          <a:xfrm>
            <a:off x="8388424" y="6520259"/>
            <a:ext cx="687580" cy="365125"/>
          </a:xfrm>
        </p:spPr>
        <p:txBody>
          <a:bodyPr/>
          <a:lstStyle/>
          <a:p>
            <a:fld id="{E7CEEA55-ED35-4668-9ACA-57B39DB1A3E8}" type="slidenum">
              <a:rPr lang="ja-JP" altLang="en-US" smtClean="0">
                <a:solidFill>
                  <a:prstClr val="black">
                    <a:tint val="75000"/>
                  </a:prstClr>
                </a:solidFill>
              </a:rPr>
              <a:t>74</a:t>
            </a:fld>
            <a:endParaRPr lang="ja-JP" altLang="en-US" dirty="0">
              <a:solidFill>
                <a:prstClr val="black">
                  <a:tint val="75000"/>
                </a:prstClr>
              </a:solidFill>
            </a:endParaRPr>
          </a:p>
        </p:txBody>
      </p:sp>
      <p:sp>
        <p:nvSpPr>
          <p:cNvPr id="11" name="正方形/長方形 10"/>
          <p:cNvSpPr/>
          <p:nvPr/>
        </p:nvSpPr>
        <p:spPr>
          <a:xfrm>
            <a:off x="4355976" y="0"/>
            <a:ext cx="4788024"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タイトル 1"/>
          <p:cNvSpPr txBox="1">
            <a:spLocks/>
          </p:cNvSpPr>
          <p:nvPr/>
        </p:nvSpPr>
        <p:spPr>
          <a:xfrm>
            <a:off x="144017" y="759854"/>
            <a:ext cx="8892479" cy="648072"/>
          </a:xfrm>
          <a:prstGeom prst="rect">
            <a:avLst/>
          </a:prstGeom>
          <a:solidFill>
            <a:srgbClr val="0070C0"/>
          </a:solidFill>
          <a:ln>
            <a:solidFill>
              <a:srgbClr val="0070C0"/>
            </a:solidFill>
          </a:ln>
        </p:spPr>
        <p:txBody>
          <a:bodyPr vert="horz" lIns="91440" tIns="45720" rIns="91440" bIns="45720" rtlCol="0" anchor="ctr">
            <a:normAutofit fontScale="975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zh-TW" sz="3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MCDA: </a:t>
            </a:r>
            <a:r>
              <a:rPr lang="zh-TW" altLang="en-US" sz="3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多基準意思決定分析</a:t>
            </a:r>
          </a:p>
        </p:txBody>
      </p:sp>
      <p:sp>
        <p:nvSpPr>
          <p:cNvPr id="8" name="正方形/長方形 7"/>
          <p:cNvSpPr/>
          <p:nvPr/>
        </p:nvSpPr>
        <p:spPr>
          <a:xfrm>
            <a:off x="107504" y="6276967"/>
            <a:ext cx="8640960" cy="24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www.imi-protect.eu/documents/Phillips_et_al_Supplement_2_to_Wave_1_case_study_report_Efalizumab_Feb2013.pdf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p:cNvSpPr/>
          <p:nvPr/>
        </p:nvSpPr>
        <p:spPr>
          <a:xfrm>
            <a:off x="107504" y="6597352"/>
            <a:ext cx="8136904" cy="24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Video</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https</a:t>
            </a:r>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5"/>
              </a:rPr>
              <a:t>www.youtube.com/watch?v=zvc6m6Gqbeg&amp;list=PL7K5dNgKnawa0QVAqLTgfyVxM-l8ttw6H&amp;index=14</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107504" y="6457755"/>
            <a:ext cx="8928992" cy="21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参考：</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http</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6"/>
              </a:rPr>
              <a:t>www.imi-protect.eu/documents/Training_BENEFITRISKASSESSMENTCONCEPTSANDMETHODS_BRIntegrationandRepresentation.pdf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左大かっこ 1"/>
          <p:cNvSpPr/>
          <p:nvPr/>
        </p:nvSpPr>
        <p:spPr>
          <a:xfrm>
            <a:off x="107504" y="6545172"/>
            <a:ext cx="45719" cy="196196"/>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25872867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p:cNvSpPr txBox="1">
            <a:spLocks/>
          </p:cNvSpPr>
          <p:nvPr/>
        </p:nvSpPr>
        <p:spPr>
          <a:xfrm>
            <a:off x="662880" y="0"/>
            <a:ext cx="8229600" cy="858447"/>
          </a:xfrm>
          <a:prstGeom prst="rect">
            <a:avLst/>
          </a:prstGeom>
        </p:spPr>
        <p:txBody>
          <a:bodyPr vert="horz" wrap="square" lIns="0" tIns="179585" rIns="0" bIns="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700"/>
            <a:r>
              <a:rPr lang="en-US" spc="-30" dirty="0" smtClean="0"/>
              <a:t>R</a:t>
            </a:r>
            <a:r>
              <a:rPr lang="en-US" spc="-20" dirty="0" smtClean="0"/>
              <a:t>apt</a:t>
            </a:r>
            <a:r>
              <a:rPr lang="en-US" spc="-10" dirty="0" smtClean="0"/>
              <a:t>i</a:t>
            </a:r>
            <a:r>
              <a:rPr lang="en-US" spc="-30" dirty="0" smtClean="0"/>
              <a:t>v</a:t>
            </a:r>
            <a:r>
              <a:rPr lang="en-US" spc="-15" dirty="0" smtClean="0"/>
              <a:t>a:</a:t>
            </a:r>
            <a:r>
              <a:rPr lang="en-US" spc="40" dirty="0" smtClean="0"/>
              <a:t> </a:t>
            </a:r>
            <a:r>
              <a:rPr lang="en-US" spc="-25" dirty="0" smtClean="0"/>
              <a:t>MC</a:t>
            </a:r>
            <a:r>
              <a:rPr lang="en-US" spc="-30" dirty="0" smtClean="0"/>
              <a:t>D</a:t>
            </a:r>
            <a:r>
              <a:rPr lang="en-US" spc="-25" dirty="0" smtClean="0"/>
              <a:t>A</a:t>
            </a:r>
            <a:r>
              <a:rPr lang="en-US" spc="15" dirty="0" smtClean="0"/>
              <a:t> </a:t>
            </a:r>
            <a:r>
              <a:rPr lang="ja-JP" altLang="en-US" sz="4000" spc="15" dirty="0" smtClean="0"/>
              <a:t>（多基準決定分析）</a:t>
            </a:r>
            <a:endParaRPr lang="en-US" sz="4000" spc="-2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2"/>
            <a:ext cx="7890659" cy="6857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直線コネクタ 7"/>
          <p:cNvCxnSpPr/>
          <p:nvPr/>
        </p:nvCxnSpPr>
        <p:spPr>
          <a:xfrm>
            <a:off x="135227" y="2348880"/>
            <a:ext cx="8757253"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107503" y="1390182"/>
            <a:ext cx="2674069" cy="923330"/>
          </a:xfrm>
          <a:prstGeom prst="rect">
            <a:avLst/>
          </a:prstGeom>
          <a:noFill/>
        </p:spPr>
        <p:txBody>
          <a:bodyPr wrap="square" rtlCol="0">
            <a:spAutoFit/>
          </a:bodyPr>
          <a:lstStyle/>
          <a:p>
            <a:r>
              <a:rPr kumimoji="1" lang="ja-JP" altLang="en-US" b="1" dirty="0" smtClean="0">
                <a:solidFill>
                  <a:srgbClr val="00B05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好ましい効果</a:t>
            </a:r>
            <a:endParaRPr kumimoji="1" lang="en-US" altLang="ja-JP" b="1" dirty="0" smtClean="0">
              <a:solidFill>
                <a:srgbClr val="00B05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dirty="0">
                <a:solidFill>
                  <a:srgbClr val="00B050"/>
                </a:solidFill>
              </a:rPr>
              <a:t>Favorable </a:t>
            </a:r>
            <a:r>
              <a:rPr lang="en-US" altLang="ja-JP" dirty="0" smtClean="0">
                <a:solidFill>
                  <a:srgbClr val="00B050"/>
                </a:solidFill>
              </a:rPr>
              <a:t>effects</a:t>
            </a:r>
          </a:p>
          <a:p>
            <a:r>
              <a:rPr lang="en-US" altLang="ja-JP" dirty="0" smtClean="0">
                <a:solidFill>
                  <a:srgbClr val="00B050"/>
                </a:solidFill>
              </a:rPr>
              <a:t> (Benefit)</a:t>
            </a:r>
            <a:endParaRPr kumimoji="1" lang="ja-JP" altLang="en-US" dirty="0">
              <a:solidFill>
                <a:srgbClr val="00B050"/>
              </a:solidFill>
            </a:endParaRPr>
          </a:p>
        </p:txBody>
      </p:sp>
      <p:sp>
        <p:nvSpPr>
          <p:cNvPr id="12" name="テキスト ボックス 11"/>
          <p:cNvSpPr txBox="1"/>
          <p:nvPr/>
        </p:nvSpPr>
        <p:spPr>
          <a:xfrm>
            <a:off x="135227" y="4634778"/>
            <a:ext cx="2420549" cy="923330"/>
          </a:xfrm>
          <a:prstGeom prst="rect">
            <a:avLst/>
          </a:prstGeom>
          <a:noFill/>
        </p:spPr>
        <p:txBody>
          <a:bodyPr wrap="square" rtlCol="0">
            <a:spAutoFit/>
          </a:bodyPr>
          <a:lstStyle/>
          <a:p>
            <a:r>
              <a:rPr lang="ja-JP" altLang="en-US" b="1"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好ましくない効果</a:t>
            </a:r>
            <a:endParaRPr lang="en-US" altLang="ja-JP" b="1"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dirty="0" smtClean="0">
                <a:solidFill>
                  <a:srgbClr val="FF0000"/>
                </a:solidFill>
              </a:rPr>
              <a:t>Unfavorable effects</a:t>
            </a:r>
            <a:endParaRPr lang="en-US" altLang="ja-JP" dirty="0">
              <a:solidFill>
                <a:srgbClr val="FF0000"/>
              </a:solidFill>
            </a:endParaRPr>
          </a:p>
          <a:p>
            <a:r>
              <a:rPr lang="en-US" altLang="ja-JP" dirty="0" smtClean="0">
                <a:solidFill>
                  <a:srgbClr val="FF0000"/>
                </a:solidFill>
              </a:rPr>
              <a:t>(Risk)</a:t>
            </a:r>
            <a:endParaRPr lang="en-US" altLang="ja-JP" dirty="0">
              <a:solidFill>
                <a:srgbClr val="FF0000"/>
              </a:solidFill>
            </a:endParaRPr>
          </a:p>
        </p:txBody>
      </p:sp>
      <p:sp>
        <p:nvSpPr>
          <p:cNvPr id="13" name="テキスト ボックス 12"/>
          <p:cNvSpPr txBox="1"/>
          <p:nvPr/>
        </p:nvSpPr>
        <p:spPr>
          <a:xfrm>
            <a:off x="107503" y="620688"/>
            <a:ext cx="2674069" cy="369332"/>
          </a:xfrm>
          <a:prstGeom prst="rect">
            <a:avLst/>
          </a:prstGeom>
          <a:noFill/>
        </p:spPr>
        <p:txBody>
          <a:bodyPr wrap="square" rtlCol="0">
            <a:spAutoFit/>
          </a:bodyPr>
          <a:lstStyle/>
          <a:p>
            <a:r>
              <a:rPr kumimoji="1" lang="ja-JP" altLang="en-US" b="1" dirty="0" smtClean="0">
                <a:latin typeface="Meiryo UI" panose="020B0604030504040204" pitchFamily="50" charset="-128"/>
                <a:ea typeface="Meiryo UI" panose="020B0604030504040204" pitchFamily="50" charset="-128"/>
                <a:cs typeface="Meiryo UI" panose="020B0604030504040204" pitchFamily="50" charset="-128"/>
              </a:rPr>
              <a:t>属性の選択</a:t>
            </a:r>
            <a:endParaRPr kumimoji="1" lang="ja-JP" altLang="en-US"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a:off x="251520" y="6020715"/>
            <a:ext cx="2674069" cy="369332"/>
          </a:xfrm>
          <a:prstGeom prst="rect">
            <a:avLst/>
          </a:prstGeom>
          <a:noFill/>
        </p:spPr>
        <p:txBody>
          <a:bodyPr wrap="square" rtlCol="0">
            <a:spAutoFit/>
          </a:bodyPr>
          <a:lstStyle/>
          <a:p>
            <a:r>
              <a:rPr kumimoji="1" lang="ja-JP" altLang="en-US" b="1" dirty="0" smtClean="0">
                <a:latin typeface="Meiryo UI" panose="020B0604030504040204" pitchFamily="50" charset="-128"/>
                <a:ea typeface="Meiryo UI" panose="020B0604030504040204" pitchFamily="50" charset="-128"/>
                <a:cs typeface="Meiryo UI" panose="020B0604030504040204" pitchFamily="50" charset="-128"/>
              </a:rPr>
              <a:t>重みづけ</a:t>
            </a:r>
            <a:endParaRPr kumimoji="1" lang="ja-JP" altLang="en-US"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p:cNvSpPr/>
          <p:nvPr/>
        </p:nvSpPr>
        <p:spPr>
          <a:xfrm>
            <a:off x="5076056" y="116632"/>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5076056" y="3429000"/>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5076056" y="4509120"/>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5076056" y="4972397"/>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5073293" y="5404445"/>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5076056" y="5805264"/>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5076056" y="6315740"/>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6516216" y="2780928"/>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6516216" y="3212976"/>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6516216" y="3645024"/>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6516216" y="4077072"/>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p:nvSpPr>
        <p:spPr>
          <a:xfrm>
            <a:off x="5076056" y="558644"/>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5061632" y="1021378"/>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3059830" y="1903530"/>
            <a:ext cx="576064" cy="399686"/>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3059830" y="836712"/>
            <a:ext cx="576064" cy="38036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2123728" y="1021378"/>
            <a:ext cx="576064" cy="39139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5076056" y="1422068"/>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5076056" y="2348880"/>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2123728" y="4363245"/>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a:xfrm>
            <a:off x="6974904" y="6592267"/>
            <a:ext cx="2133600" cy="365125"/>
          </a:xfrm>
        </p:spPr>
        <p:txBody>
          <a:bodyPr/>
          <a:lstStyle/>
          <a:p>
            <a:fld id="{E7CEEA55-ED35-4668-9ACA-57B39DB1A3E8}" type="slidenum">
              <a:rPr lang="ja-JP" altLang="en-US" smtClean="0">
                <a:solidFill>
                  <a:prstClr val="black">
                    <a:tint val="75000"/>
                  </a:prstClr>
                </a:solidFill>
              </a:rPr>
              <a:t>75</a:t>
            </a:fld>
            <a:endParaRPr lang="ja-JP" altLang="en-US" dirty="0">
              <a:solidFill>
                <a:prstClr val="black">
                  <a:tint val="75000"/>
                </a:prstClr>
              </a:solidFill>
            </a:endParaRPr>
          </a:p>
        </p:txBody>
      </p:sp>
      <p:grpSp>
        <p:nvGrpSpPr>
          <p:cNvPr id="4" name="グループ化 3"/>
          <p:cNvGrpSpPr/>
          <p:nvPr/>
        </p:nvGrpSpPr>
        <p:grpSpPr>
          <a:xfrm>
            <a:off x="5796136" y="116632"/>
            <a:ext cx="3240360" cy="2186584"/>
            <a:chOff x="5796136" y="116632"/>
            <a:chExt cx="3240360" cy="2186584"/>
          </a:xfrm>
        </p:grpSpPr>
        <p:sp>
          <p:nvSpPr>
            <p:cNvPr id="15" name="角丸四角形 14"/>
            <p:cNvSpPr/>
            <p:nvPr/>
          </p:nvSpPr>
          <p:spPr>
            <a:xfrm>
              <a:off x="6156176" y="116632"/>
              <a:ext cx="2880320" cy="2186584"/>
            </a:xfrm>
            <a:prstGeom prst="roundRect">
              <a:avLst/>
            </a:prstGeom>
            <a:noFill/>
            <a:ln>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p:cNvSpPr txBox="1"/>
            <p:nvPr/>
          </p:nvSpPr>
          <p:spPr>
            <a:xfrm>
              <a:off x="5796136" y="1084094"/>
              <a:ext cx="2311934" cy="738664"/>
            </a:xfrm>
            <a:prstGeom prst="rect">
              <a:avLst/>
            </a:prstGeom>
            <a:solidFill>
              <a:srgbClr val="00B050"/>
            </a:solidFill>
            <a:ln w="28575">
              <a:solidFill>
                <a:srgbClr val="66FF33"/>
              </a:solidFill>
            </a:ln>
            <a:effectLst>
              <a:outerShdw blurRad="50800" dist="38100" dir="5400000" algn="t" rotWithShape="0">
                <a:prstClr val="black">
                  <a:alpha val="40000"/>
                </a:prstClr>
              </a:outerShdw>
            </a:effectLst>
          </p:spPr>
          <p:txBody>
            <a:bodyPr wrap="square" rtlCol="0">
              <a:spAutoFit/>
            </a:bodyPr>
            <a:lstStyle/>
            <a:p>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５本の臨床試験から</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BR</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評価に重要と思われる有効性５項目を選択</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9" name="グループ化 8"/>
          <p:cNvGrpSpPr/>
          <p:nvPr/>
        </p:nvGrpSpPr>
        <p:grpSpPr>
          <a:xfrm>
            <a:off x="2633370" y="2448194"/>
            <a:ext cx="6403126" cy="2060926"/>
            <a:chOff x="2633370" y="2448194"/>
            <a:chExt cx="6403126" cy="2060926"/>
          </a:xfrm>
        </p:grpSpPr>
        <p:sp>
          <p:nvSpPr>
            <p:cNvPr id="40" name="角丸四角形 39"/>
            <p:cNvSpPr/>
            <p:nvPr/>
          </p:nvSpPr>
          <p:spPr>
            <a:xfrm>
              <a:off x="6156176" y="2448194"/>
              <a:ext cx="2880320" cy="206092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p:cNvSpPr txBox="1"/>
            <p:nvPr/>
          </p:nvSpPr>
          <p:spPr>
            <a:xfrm>
              <a:off x="2633370" y="2492896"/>
              <a:ext cx="2311934" cy="738664"/>
            </a:xfrm>
            <a:prstGeom prst="rect">
              <a:avLst/>
            </a:prstGeom>
            <a:solidFill>
              <a:srgbClr val="FF7C80"/>
            </a:solidFill>
            <a:ln w="28575">
              <a:solidFill>
                <a:srgbClr val="FF0000"/>
              </a:solidFill>
            </a:ln>
            <a:effectLst>
              <a:outerShdw blurRad="50800" dist="38100" dir="5400000" algn="t" rotWithShape="0">
                <a:prstClr val="black">
                  <a:alpha val="40000"/>
                </a:prstClr>
              </a:outerShdw>
            </a:effectLst>
          </p:spPr>
          <p:txBody>
            <a:bodyPr wrap="square" rtlCol="0">
              <a:spAutoFit/>
            </a:bodyPr>
            <a:lstStyle/>
            <a:p>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５本の臨床試験から</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BR</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評価に重要と思われる副作用５項目を選択</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0" name="グループ化 9"/>
          <p:cNvGrpSpPr/>
          <p:nvPr/>
        </p:nvGrpSpPr>
        <p:grpSpPr>
          <a:xfrm>
            <a:off x="2715722" y="4653136"/>
            <a:ext cx="6320774" cy="2060926"/>
            <a:chOff x="2715722" y="4653136"/>
            <a:chExt cx="6320774" cy="2060926"/>
          </a:xfrm>
        </p:grpSpPr>
        <p:sp>
          <p:nvSpPr>
            <p:cNvPr id="43" name="角丸四角形 42"/>
            <p:cNvSpPr/>
            <p:nvPr/>
          </p:nvSpPr>
          <p:spPr>
            <a:xfrm>
              <a:off x="6156176" y="4653136"/>
              <a:ext cx="2880320" cy="2060926"/>
            </a:xfrm>
            <a:prstGeom prst="round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2715722" y="4725144"/>
              <a:ext cx="2144310" cy="738664"/>
            </a:xfrm>
            <a:prstGeom prst="rect">
              <a:avLst/>
            </a:prstGeom>
            <a:solidFill>
              <a:srgbClr val="FF7C80"/>
            </a:solidFill>
            <a:ln w="28575">
              <a:solidFill>
                <a:srgbClr val="FF0000"/>
              </a:solidFill>
              <a:prstDash val="sysDot"/>
            </a:ln>
            <a:effectLst>
              <a:outerShdw blurRad="50800" dist="38100" dir="5400000" algn="t" rotWithShape="0">
                <a:prstClr val="black">
                  <a:alpha val="40000"/>
                </a:prstClr>
              </a:outerShdw>
            </a:effectLst>
          </p:spPr>
          <p:txBody>
            <a:bodyPr wrap="square" rtlCol="0">
              <a:spAutoFit/>
            </a:bodyPr>
            <a:lstStyle/>
            <a:p>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市販後に得られた</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BR</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評価に重要と思われる副作用５項目を選択</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2" name="テキスト ボックス 41"/>
          <p:cNvSpPr txBox="1"/>
          <p:nvPr/>
        </p:nvSpPr>
        <p:spPr>
          <a:xfrm>
            <a:off x="107505" y="116632"/>
            <a:ext cx="2016224" cy="461665"/>
          </a:xfrm>
          <a:prstGeom prst="rect">
            <a:avLst/>
          </a:prstGeom>
          <a:noFill/>
        </p:spPr>
        <p:txBody>
          <a:bodyPr wrap="square" rtlCol="0">
            <a:spAutoFit/>
          </a:bodyPr>
          <a:lstStyle/>
          <a:p>
            <a:r>
              <a:rPr lang="en-US" altLang="ja-JP"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Effect </a:t>
            </a:r>
            <a:r>
              <a:rPr lang="en-US" altLang="ja-JP" sz="24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Tree</a:t>
            </a:r>
            <a:endParaRPr kumimoji="1" lang="ja-JP" altLang="en-US"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正方形/長方形 46"/>
          <p:cNvSpPr/>
          <p:nvPr/>
        </p:nvSpPr>
        <p:spPr>
          <a:xfrm>
            <a:off x="0" y="6596390"/>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105495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barn(inVertical)">
                                      <p:cBhvr>
                                        <p:cTn id="10" dur="5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500"/>
                            </p:stCondLst>
                            <p:childTnLst>
                              <p:par>
                                <p:cTn id="17" presetID="16" presetClass="entr" presetSubtype="2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par>
                          <p:cTn id="20" fill="hold">
                            <p:stCondLst>
                              <p:cond delay="1000"/>
                            </p:stCondLst>
                            <p:childTnLst>
                              <p:par>
                                <p:cTn id="21" presetID="16" presetClass="entr" presetSubtype="2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arn(inVertical)">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down)">
                                      <p:cBhvr>
                                        <p:cTn id="46" dur="500"/>
                                        <p:tgtEl>
                                          <p:spTgt spid="3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down)">
                                      <p:cBhvr>
                                        <p:cTn id="49" dur="500"/>
                                        <p:tgtEl>
                                          <p:spTgt spid="3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down)">
                                      <p:cBhvr>
                                        <p:cTn id="52" dur="500"/>
                                        <p:tgtEl>
                                          <p:spTgt spid="3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down)">
                                      <p:cBhvr>
                                        <p:cTn id="55" dur="500"/>
                                        <p:tgtEl>
                                          <p:spTgt spid="38"/>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down)">
                                      <p:cBhvr>
                                        <p:cTn id="58" dur="500"/>
                                        <p:tgtEl>
                                          <p:spTgt spid="26"/>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down)">
                                      <p:cBhvr>
                                        <p:cTn id="61" dur="500"/>
                                        <p:tgtEl>
                                          <p:spTgt spid="25"/>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down)">
                                      <p:cBhvr>
                                        <p:cTn id="64" dur="500"/>
                                        <p:tgtEl>
                                          <p:spTgt spid="24"/>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500"/>
                                        <p:tgtEl>
                                          <p:spTgt spid="23"/>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down)">
                                      <p:cBhvr>
                                        <p:cTn id="70" dur="500"/>
                                        <p:tgtEl>
                                          <p:spTgt spid="22"/>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down)">
                                      <p:cBhvr>
                                        <p:cTn id="73" dur="500"/>
                                        <p:tgtEl>
                                          <p:spTgt spid="2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down)">
                                      <p:cBhvr>
                                        <p:cTn id="76" dur="500"/>
                                        <p:tgtEl>
                                          <p:spTgt spid="37"/>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down)">
                                      <p:cBhvr>
                                        <p:cTn id="79" dur="500"/>
                                        <p:tgtEl>
                                          <p:spTgt spid="36"/>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down)">
                                      <p:cBhvr>
                                        <p:cTn id="82" dur="500"/>
                                        <p:tgtEl>
                                          <p:spTgt spid="1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down)">
                                      <p:cBhvr>
                                        <p:cTn id="85" dur="500"/>
                                        <p:tgtEl>
                                          <p:spTgt spid="31"/>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wipe(down)">
                                      <p:cBhvr>
                                        <p:cTn id="88" dur="500"/>
                                        <p:tgtEl>
                                          <p:spTgt spid="32"/>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down)">
                                      <p:cBhvr>
                                        <p:cTn id="100" dur="500"/>
                                        <p:tgtEl>
                                          <p:spTgt spid="30"/>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1000" fill="hold"/>
                                        <p:tgtEl>
                                          <p:spTgt spid="17"/>
                                        </p:tgtEl>
                                        <p:attrNameLst>
                                          <p:attrName>ppt_w</p:attrName>
                                        </p:attrNameLst>
                                      </p:cBhvr>
                                      <p:tavLst>
                                        <p:tav tm="0">
                                          <p:val>
                                            <p:fltVal val="0"/>
                                          </p:val>
                                        </p:tav>
                                        <p:tav tm="100000">
                                          <p:val>
                                            <p:strVal val="#ppt_w"/>
                                          </p:val>
                                        </p:tav>
                                      </p:tavLst>
                                    </p:anim>
                                    <p:anim calcmode="lin" valueType="num">
                                      <p:cBhvr>
                                        <p:cTn id="104" dur="1000" fill="hold"/>
                                        <p:tgtEl>
                                          <p:spTgt spid="17"/>
                                        </p:tgtEl>
                                        <p:attrNameLst>
                                          <p:attrName>ppt_h</p:attrName>
                                        </p:attrNameLst>
                                      </p:cBhvr>
                                      <p:tavLst>
                                        <p:tav tm="0">
                                          <p:val>
                                            <p:fltVal val="0"/>
                                          </p:val>
                                        </p:tav>
                                        <p:tav tm="100000">
                                          <p:val>
                                            <p:strVal val="#ppt_h"/>
                                          </p:val>
                                        </p:tav>
                                      </p:tavLst>
                                    </p:anim>
                                    <p:anim calcmode="lin" valueType="num">
                                      <p:cBhvr>
                                        <p:cTn id="105" dur="1000" fill="hold"/>
                                        <p:tgtEl>
                                          <p:spTgt spid="17"/>
                                        </p:tgtEl>
                                        <p:attrNameLst>
                                          <p:attrName>style.rotation</p:attrName>
                                        </p:attrNameLst>
                                      </p:cBhvr>
                                      <p:tavLst>
                                        <p:tav tm="0">
                                          <p:val>
                                            <p:fltVal val="90"/>
                                          </p:val>
                                        </p:tav>
                                        <p:tav tm="100000">
                                          <p:val>
                                            <p:fltVal val="0"/>
                                          </p:val>
                                        </p:tav>
                                      </p:tavLst>
                                    </p:anim>
                                    <p:animEffect transition="in" filter="fade">
                                      <p:cBhvr>
                                        <p:cTn id="10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7" grpId="0"/>
      <p:bldP spid="19"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2"/>
            <a:ext cx="7890659" cy="6857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直線コネクタ 7"/>
          <p:cNvCxnSpPr/>
          <p:nvPr/>
        </p:nvCxnSpPr>
        <p:spPr>
          <a:xfrm>
            <a:off x="135227" y="2348880"/>
            <a:ext cx="8757253"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135227" y="4634778"/>
            <a:ext cx="2420549" cy="923330"/>
          </a:xfrm>
          <a:prstGeom prst="rect">
            <a:avLst/>
          </a:prstGeom>
          <a:noFill/>
        </p:spPr>
        <p:txBody>
          <a:bodyPr wrap="square" rtlCol="0">
            <a:spAutoFit/>
          </a:bodyPr>
          <a:lstStyle/>
          <a:p>
            <a:r>
              <a:rPr kumimoji="1" lang="ja-JP" altLang="en-US" dirty="0" smtClean="0"/>
              <a:t>好ましくない効果</a:t>
            </a:r>
            <a:endParaRPr kumimoji="1" lang="en-US" altLang="ja-JP" dirty="0" smtClean="0"/>
          </a:p>
          <a:p>
            <a:r>
              <a:rPr lang="en-US" altLang="ja-JP" dirty="0" smtClean="0"/>
              <a:t>Unfavorable effects</a:t>
            </a:r>
            <a:endParaRPr lang="en-US" altLang="ja-JP" dirty="0"/>
          </a:p>
          <a:p>
            <a:r>
              <a:rPr lang="en-US" altLang="ja-JP" dirty="0" smtClean="0"/>
              <a:t>(Risk)</a:t>
            </a:r>
            <a:endParaRPr lang="en-US" altLang="ja-JP" dirty="0"/>
          </a:p>
        </p:txBody>
      </p:sp>
      <p:sp>
        <p:nvSpPr>
          <p:cNvPr id="13" name="テキスト ボックス 12"/>
          <p:cNvSpPr txBox="1"/>
          <p:nvPr/>
        </p:nvSpPr>
        <p:spPr>
          <a:xfrm>
            <a:off x="107503" y="620688"/>
            <a:ext cx="2674069" cy="369332"/>
          </a:xfrm>
          <a:prstGeom prst="rect">
            <a:avLst/>
          </a:prstGeom>
          <a:noFill/>
        </p:spPr>
        <p:txBody>
          <a:bodyPr wrap="square" rtlCol="0">
            <a:spAutoFit/>
          </a:bodyPr>
          <a:lstStyle/>
          <a:p>
            <a:r>
              <a:rPr kumimoji="1" lang="ja-JP" altLang="en-US" dirty="0" smtClean="0"/>
              <a:t>属性の選択</a:t>
            </a:r>
            <a:endParaRPr kumimoji="1" lang="ja-JP" altLang="en-US" dirty="0"/>
          </a:p>
        </p:txBody>
      </p:sp>
      <p:sp>
        <p:nvSpPr>
          <p:cNvPr id="17" name="テキスト ボックス 16"/>
          <p:cNvSpPr txBox="1"/>
          <p:nvPr/>
        </p:nvSpPr>
        <p:spPr>
          <a:xfrm>
            <a:off x="251520" y="6020715"/>
            <a:ext cx="2674069" cy="369332"/>
          </a:xfrm>
          <a:prstGeom prst="rect">
            <a:avLst/>
          </a:prstGeom>
          <a:noFill/>
        </p:spPr>
        <p:txBody>
          <a:bodyPr wrap="square" rtlCol="0">
            <a:spAutoFit/>
          </a:bodyPr>
          <a:lstStyle/>
          <a:p>
            <a:r>
              <a:rPr kumimoji="1" lang="ja-JP" altLang="en-US" dirty="0" smtClean="0"/>
              <a:t>重みづけ</a:t>
            </a:r>
            <a:endParaRPr kumimoji="1" lang="ja-JP" altLang="en-US" dirty="0"/>
          </a:p>
        </p:txBody>
      </p:sp>
      <p:sp>
        <p:nvSpPr>
          <p:cNvPr id="19" name="正方形/長方形 18"/>
          <p:cNvSpPr/>
          <p:nvPr/>
        </p:nvSpPr>
        <p:spPr>
          <a:xfrm>
            <a:off x="5076056" y="116632"/>
            <a:ext cx="576064" cy="432048"/>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5076056" y="3429000"/>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5076056" y="4509120"/>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5076056" y="4972397"/>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5073293" y="5404445"/>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5076056" y="5805264"/>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5076056" y="6315740"/>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6516216" y="2780928"/>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6516216" y="3212976"/>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6516216" y="3645024"/>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6516216" y="4077072"/>
            <a:ext cx="576064"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p:nvSpPr>
        <p:spPr>
          <a:xfrm>
            <a:off x="5076056" y="558644"/>
            <a:ext cx="576064" cy="432048"/>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5061632" y="1021378"/>
            <a:ext cx="576064" cy="432048"/>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2987825" y="1903530"/>
            <a:ext cx="648069" cy="399686"/>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5" name="正方形/長方形 34"/>
          <p:cNvSpPr/>
          <p:nvPr/>
        </p:nvSpPr>
        <p:spPr>
          <a:xfrm>
            <a:off x="2123728" y="1021378"/>
            <a:ext cx="576064" cy="39139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5076056" y="1422068"/>
            <a:ext cx="576064" cy="432048"/>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2123728" y="4363245"/>
            <a:ext cx="576064" cy="432048"/>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0" y="2373236"/>
            <a:ext cx="9144000" cy="44847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2869" y="2824433"/>
            <a:ext cx="3743325"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163" y="2814908"/>
            <a:ext cx="3705225"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正方形/長方形 38"/>
          <p:cNvSpPr/>
          <p:nvPr/>
        </p:nvSpPr>
        <p:spPr>
          <a:xfrm>
            <a:off x="1835696" y="4716078"/>
            <a:ext cx="432048" cy="216309"/>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p:cNvSpPr/>
          <p:nvPr/>
        </p:nvSpPr>
        <p:spPr>
          <a:xfrm>
            <a:off x="2411760" y="4707297"/>
            <a:ext cx="432048" cy="225090"/>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p:cNvSpPr/>
          <p:nvPr/>
        </p:nvSpPr>
        <p:spPr>
          <a:xfrm>
            <a:off x="3059829" y="4707297"/>
            <a:ext cx="383557" cy="225090"/>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p:cNvSpPr/>
          <p:nvPr/>
        </p:nvSpPr>
        <p:spPr>
          <a:xfrm>
            <a:off x="3635894" y="4707297"/>
            <a:ext cx="432050" cy="225090"/>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p:nvSpPr>
        <p:spPr>
          <a:xfrm>
            <a:off x="4916929" y="44624"/>
            <a:ext cx="879207" cy="504056"/>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p:cNvSpPr/>
          <p:nvPr/>
        </p:nvSpPr>
        <p:spPr>
          <a:xfrm>
            <a:off x="5964227" y="4696757"/>
            <a:ext cx="551990" cy="27564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6" name="正方形/長方形 45"/>
          <p:cNvSpPr/>
          <p:nvPr/>
        </p:nvSpPr>
        <p:spPr>
          <a:xfrm>
            <a:off x="7308304" y="4707214"/>
            <a:ext cx="551990" cy="27564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7" name="正方形/長方形 46"/>
          <p:cNvSpPr/>
          <p:nvPr/>
        </p:nvSpPr>
        <p:spPr>
          <a:xfrm>
            <a:off x="1775725" y="4682022"/>
            <a:ext cx="551990" cy="27564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8" name="テキスト ボックス 47"/>
          <p:cNvSpPr txBox="1"/>
          <p:nvPr/>
        </p:nvSpPr>
        <p:spPr>
          <a:xfrm>
            <a:off x="395537" y="5713511"/>
            <a:ext cx="4012852" cy="523220"/>
          </a:xfrm>
          <a:prstGeom prst="rect">
            <a:avLst/>
          </a:prstGeom>
          <a:noFill/>
          <a:ln w="28575">
            <a:solidFill>
              <a:srgbClr val="0000FF"/>
            </a:solidFill>
          </a:ln>
          <a:effectLst>
            <a:outerShdw blurRad="50800" dist="38100" dir="5400000" algn="t" rotWithShape="0">
              <a:prstClr val="black">
                <a:alpha val="40000"/>
              </a:prstClr>
            </a:outerShdw>
          </a:effectLst>
        </p:spPr>
        <p:txBody>
          <a:bodyPr wrap="square" rtlCol="0">
            <a:spAutoFit/>
          </a:bodyPr>
          <a:lstStyle/>
          <a:p>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医師の評価から</a:t>
            </a:r>
            <a:r>
              <a:rPr kumimoji="1" lang="en-US" altLang="ja-JP"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PASI75</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を最重要視し</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100</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に設定</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これを基準にその他の医師の評価に値を設定</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a:off x="4821918" y="5713511"/>
            <a:ext cx="3638514" cy="523220"/>
          </a:xfrm>
          <a:prstGeom prst="rect">
            <a:avLst/>
          </a:prstGeom>
          <a:noFill/>
          <a:ln w="28575">
            <a:solidFill>
              <a:schemeClr val="accent2">
                <a:lumMod val="75000"/>
              </a:schemeClr>
            </a:solidFill>
          </a:ln>
          <a:effectLst>
            <a:outerShdw blurRad="50800" dist="38100" dir="5400000" algn="t" rotWithShape="0">
              <a:prstClr val="black">
                <a:alpha val="40000"/>
              </a:prstClr>
            </a:outerShdw>
          </a:effectLst>
        </p:spPr>
        <p:txBody>
          <a:bodyPr wrap="square" rtlCol="0">
            <a:spAutoFit/>
          </a:bodyPr>
          <a:lstStyle/>
          <a:p>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医師の評価である</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PASI75</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を</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100</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とした場合患者評価である</a:t>
            </a:r>
            <a:r>
              <a:rPr kumimoji="1" lang="en-US" altLang="ja-JP"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DLQI</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は</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80</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に設定</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角丸四角形 50"/>
          <p:cNvSpPr/>
          <p:nvPr/>
        </p:nvSpPr>
        <p:spPr>
          <a:xfrm>
            <a:off x="7812360" y="188640"/>
            <a:ext cx="864095" cy="16654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角丸四角形 52"/>
          <p:cNvSpPr/>
          <p:nvPr/>
        </p:nvSpPr>
        <p:spPr>
          <a:xfrm>
            <a:off x="7452320" y="116632"/>
            <a:ext cx="1584176" cy="21602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p:cNvSpPr/>
          <p:nvPr/>
        </p:nvSpPr>
        <p:spPr>
          <a:xfrm>
            <a:off x="2987825" y="764704"/>
            <a:ext cx="648070" cy="504056"/>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076" name="グループ化 3075"/>
          <p:cNvGrpSpPr/>
          <p:nvPr/>
        </p:nvGrpSpPr>
        <p:grpSpPr>
          <a:xfrm>
            <a:off x="2113955" y="429223"/>
            <a:ext cx="657845" cy="1737484"/>
            <a:chOff x="2113955" y="429223"/>
            <a:chExt cx="657845" cy="1737484"/>
          </a:xfrm>
        </p:grpSpPr>
        <p:sp>
          <p:nvSpPr>
            <p:cNvPr id="52" name="正方形/長方形 51"/>
            <p:cNvSpPr/>
            <p:nvPr/>
          </p:nvSpPr>
          <p:spPr>
            <a:xfrm>
              <a:off x="2113955" y="429223"/>
              <a:ext cx="657845" cy="17374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 name="直線コネクタ 9"/>
            <p:cNvCxnSpPr/>
            <p:nvPr/>
          </p:nvCxnSpPr>
          <p:spPr>
            <a:xfrm>
              <a:off x="2123729" y="1196752"/>
              <a:ext cx="576063" cy="0"/>
            </a:xfrm>
            <a:prstGeom prst="line">
              <a:avLst/>
            </a:prstGeom>
            <a:ln>
              <a:solidFill>
                <a:srgbClr val="080808"/>
              </a:solidFill>
            </a:ln>
          </p:spPr>
          <p:style>
            <a:lnRef idx="1">
              <a:schemeClr val="accent1"/>
            </a:lnRef>
            <a:fillRef idx="0">
              <a:schemeClr val="accent1"/>
            </a:fillRef>
            <a:effectRef idx="0">
              <a:schemeClr val="accent1"/>
            </a:effectRef>
            <a:fontRef idx="minor">
              <a:schemeClr val="tx1"/>
            </a:fontRef>
          </p:style>
        </p:cxnSp>
      </p:grpSp>
      <p:grpSp>
        <p:nvGrpSpPr>
          <p:cNvPr id="40" name="グループ化 39"/>
          <p:cNvGrpSpPr/>
          <p:nvPr/>
        </p:nvGrpSpPr>
        <p:grpSpPr>
          <a:xfrm>
            <a:off x="5015180" y="116632"/>
            <a:ext cx="805949" cy="1737484"/>
            <a:chOff x="5015180" y="116632"/>
            <a:chExt cx="805949" cy="1737484"/>
          </a:xfrm>
        </p:grpSpPr>
        <p:sp>
          <p:nvSpPr>
            <p:cNvPr id="4" name="正方形/長方形 3"/>
            <p:cNvSpPr/>
            <p:nvPr/>
          </p:nvSpPr>
          <p:spPr>
            <a:xfrm>
              <a:off x="5015180" y="116632"/>
              <a:ext cx="805949" cy="17374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5" name="直線コネクタ 54"/>
            <p:cNvCxnSpPr/>
            <p:nvPr/>
          </p:nvCxnSpPr>
          <p:spPr>
            <a:xfrm>
              <a:off x="5084612" y="342106"/>
              <a:ext cx="657844" cy="0"/>
            </a:xfrm>
            <a:prstGeom prst="line">
              <a:avLst/>
            </a:prstGeom>
            <a:solidFill>
              <a:schemeClr val="bg1"/>
            </a:solidFill>
            <a:ln w="12700">
              <a:solidFill>
                <a:srgbClr val="4D4D4D"/>
              </a:solidFill>
            </a:ln>
          </p:spPr>
          <p:style>
            <a:lnRef idx="1">
              <a:schemeClr val="accent1"/>
            </a:lnRef>
            <a:fillRef idx="0">
              <a:schemeClr val="accent1"/>
            </a:fillRef>
            <a:effectRef idx="0">
              <a:schemeClr val="accent1"/>
            </a:effectRef>
            <a:fontRef idx="minor">
              <a:schemeClr val="tx1"/>
            </a:fontRef>
          </p:style>
        </p:cxnSp>
        <p:cxnSp>
          <p:nvCxnSpPr>
            <p:cNvPr id="56" name="直線コネクタ 55"/>
            <p:cNvCxnSpPr/>
            <p:nvPr/>
          </p:nvCxnSpPr>
          <p:spPr>
            <a:xfrm>
              <a:off x="5076056" y="767065"/>
              <a:ext cx="657844" cy="0"/>
            </a:xfrm>
            <a:prstGeom prst="line">
              <a:avLst/>
            </a:prstGeom>
            <a:solidFill>
              <a:schemeClr val="bg1"/>
            </a:solidFill>
            <a:ln w="12700">
              <a:solidFill>
                <a:srgbClr val="4D4D4D"/>
              </a:solidFill>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p:nvPr/>
          </p:nvCxnSpPr>
          <p:spPr>
            <a:xfrm>
              <a:off x="5061632" y="1237402"/>
              <a:ext cx="657844" cy="0"/>
            </a:xfrm>
            <a:prstGeom prst="line">
              <a:avLst/>
            </a:prstGeom>
            <a:solidFill>
              <a:schemeClr val="bg1"/>
            </a:solidFill>
            <a:ln w="12700">
              <a:solidFill>
                <a:srgbClr val="4D4D4D"/>
              </a:solidFill>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a:off x="5076844" y="1670387"/>
              <a:ext cx="682620" cy="0"/>
            </a:xfrm>
            <a:prstGeom prst="line">
              <a:avLst/>
            </a:prstGeom>
            <a:solidFill>
              <a:schemeClr val="bg1"/>
            </a:solidFill>
            <a:ln w="12700">
              <a:solidFill>
                <a:srgbClr val="4D4D4D"/>
              </a:solidFill>
            </a:ln>
          </p:spPr>
          <p:style>
            <a:lnRef idx="1">
              <a:schemeClr val="accent1"/>
            </a:lnRef>
            <a:fillRef idx="0">
              <a:schemeClr val="accent1"/>
            </a:fillRef>
            <a:effectRef idx="0">
              <a:schemeClr val="accent1"/>
            </a:effectRef>
            <a:fontRef idx="minor">
              <a:schemeClr val="tx1"/>
            </a:fontRef>
          </p:style>
        </p:cxnSp>
      </p:grpSp>
      <p:sp>
        <p:nvSpPr>
          <p:cNvPr id="77" name="テキスト ボックス 76"/>
          <p:cNvSpPr txBox="1"/>
          <p:nvPr/>
        </p:nvSpPr>
        <p:spPr>
          <a:xfrm>
            <a:off x="6084168" y="394791"/>
            <a:ext cx="1717936" cy="523220"/>
          </a:xfrm>
          <a:prstGeom prst="rect">
            <a:avLst/>
          </a:prstGeom>
          <a:solidFill>
            <a:srgbClr val="0070C0"/>
          </a:solidFill>
          <a:ln w="28575">
            <a:solidFill>
              <a:srgbClr val="00B0F0"/>
            </a:solidFill>
          </a:ln>
          <a:effectLst>
            <a:outerShdw blurRad="50800" dist="38100" dir="5400000" algn="t" rotWithShape="0">
              <a:prstClr val="black">
                <a:alpha val="40000"/>
              </a:prstClr>
            </a:outerShdw>
          </a:effectLst>
        </p:spPr>
        <p:txBody>
          <a:bodyPr wrap="square" rtlCol="0">
            <a:spAutoFit/>
          </a:bodyPr>
          <a:lstStyle/>
          <a:p>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医師の評価４項目の重みづけ</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a:off x="6084168" y="1268760"/>
            <a:ext cx="1368152" cy="523220"/>
          </a:xfrm>
          <a:prstGeom prst="rect">
            <a:avLst/>
          </a:prstGeom>
          <a:solidFill>
            <a:srgbClr val="0070C0"/>
          </a:solidFill>
          <a:ln w="28575">
            <a:solidFill>
              <a:srgbClr val="C00000"/>
            </a:solidFill>
          </a:ln>
          <a:effectLst>
            <a:outerShdw blurRad="50800" dist="38100" dir="5400000" algn="t" rotWithShape="0">
              <a:prstClr val="black">
                <a:alpha val="40000"/>
              </a:prstClr>
            </a:outerShdw>
          </a:effectLst>
        </p:spPr>
        <p:txBody>
          <a:bodyPr wrap="square" rtlCol="0">
            <a:spAutoFit/>
          </a:bodyPr>
          <a:lstStyle/>
          <a:p>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患者の評価の重みづけ</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077" name="グループ化 3076"/>
          <p:cNvGrpSpPr/>
          <p:nvPr/>
        </p:nvGrpSpPr>
        <p:grpSpPr>
          <a:xfrm>
            <a:off x="2742670" y="476672"/>
            <a:ext cx="893226" cy="1826544"/>
            <a:chOff x="2742670" y="476672"/>
            <a:chExt cx="893226" cy="1826544"/>
          </a:xfrm>
        </p:grpSpPr>
        <p:sp>
          <p:nvSpPr>
            <p:cNvPr id="50" name="正方形/長方形 49"/>
            <p:cNvSpPr/>
            <p:nvPr/>
          </p:nvSpPr>
          <p:spPr>
            <a:xfrm>
              <a:off x="3040412" y="565732"/>
              <a:ext cx="595484" cy="17374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0" name="直線コネクタ 59"/>
            <p:cNvCxnSpPr/>
            <p:nvPr/>
          </p:nvCxnSpPr>
          <p:spPr>
            <a:xfrm flipV="1">
              <a:off x="3040412" y="990692"/>
              <a:ext cx="595482" cy="226385"/>
            </a:xfrm>
            <a:prstGeom prst="line">
              <a:avLst/>
            </a:prstGeom>
            <a:ln w="12700">
              <a:solidFill>
                <a:srgbClr val="080808"/>
              </a:solidFill>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a:endCxn id="33" idx="3"/>
            </p:cNvCxnSpPr>
            <p:nvPr/>
          </p:nvCxnSpPr>
          <p:spPr>
            <a:xfrm>
              <a:off x="3043123" y="1214323"/>
              <a:ext cx="592771" cy="889050"/>
            </a:xfrm>
            <a:prstGeom prst="line">
              <a:avLst/>
            </a:prstGeom>
            <a:ln>
              <a:solidFill>
                <a:srgbClr val="080808"/>
              </a:solidFill>
            </a:ln>
          </p:spPr>
          <p:style>
            <a:lnRef idx="1">
              <a:schemeClr val="accent1"/>
            </a:lnRef>
            <a:fillRef idx="0">
              <a:schemeClr val="accent1"/>
            </a:fillRef>
            <a:effectRef idx="0">
              <a:schemeClr val="accent1"/>
            </a:effectRef>
            <a:fontRef idx="minor">
              <a:schemeClr val="tx1"/>
            </a:fontRef>
          </p:style>
        </p:cxnSp>
        <p:sp>
          <p:nvSpPr>
            <p:cNvPr id="69" name="正方形/長方形 68"/>
            <p:cNvSpPr/>
            <p:nvPr/>
          </p:nvSpPr>
          <p:spPr>
            <a:xfrm>
              <a:off x="2742670" y="1306039"/>
              <a:ext cx="317160" cy="860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正方形/長方形 69"/>
            <p:cNvSpPr/>
            <p:nvPr/>
          </p:nvSpPr>
          <p:spPr>
            <a:xfrm>
              <a:off x="2742672" y="476672"/>
              <a:ext cx="297740" cy="634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スライド番号プレースホルダー 1"/>
          <p:cNvSpPr>
            <a:spLocks noGrp="1"/>
          </p:cNvSpPr>
          <p:nvPr>
            <p:ph type="sldNum" sz="quarter" idx="12"/>
          </p:nvPr>
        </p:nvSpPr>
        <p:spPr>
          <a:xfrm>
            <a:off x="6974904" y="6525344"/>
            <a:ext cx="2133600" cy="365125"/>
          </a:xfrm>
        </p:spPr>
        <p:txBody>
          <a:bodyPr/>
          <a:lstStyle/>
          <a:p>
            <a:fld id="{E7CEEA55-ED35-4668-9ACA-57B39DB1A3E8}" type="slidenum">
              <a:rPr lang="ja-JP" altLang="en-US" smtClean="0">
                <a:solidFill>
                  <a:schemeClr val="bg1"/>
                </a:solidFill>
              </a:rPr>
              <a:t>76</a:t>
            </a:fld>
            <a:endParaRPr lang="ja-JP" altLang="en-US" dirty="0">
              <a:solidFill>
                <a:schemeClr val="bg1"/>
              </a:solidFill>
            </a:endParaRPr>
          </a:p>
        </p:txBody>
      </p:sp>
      <p:sp>
        <p:nvSpPr>
          <p:cNvPr id="61" name="テキスト ボックス 60"/>
          <p:cNvSpPr txBox="1"/>
          <p:nvPr/>
        </p:nvSpPr>
        <p:spPr>
          <a:xfrm>
            <a:off x="107504" y="116632"/>
            <a:ext cx="2674069" cy="461665"/>
          </a:xfrm>
          <a:prstGeom prst="rect">
            <a:avLst/>
          </a:prstGeom>
          <a:noFill/>
        </p:spPr>
        <p:txBody>
          <a:bodyPr wrap="square" rtlCol="0">
            <a:spAutoFit/>
          </a:bodyPr>
          <a:lstStyle>
            <a:defPPr>
              <a:defRPr lang="ja-JP"/>
            </a:defPPr>
            <a:lvl1pPr>
              <a:defRPr sz="2400" b="1">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solidFill>
                  <a:srgbClr val="0070C0"/>
                </a:solidFill>
              </a:rPr>
              <a:t>Effect Tree</a:t>
            </a:r>
            <a:endParaRPr lang="ja-JP" altLang="en-US" dirty="0">
              <a:solidFill>
                <a:srgbClr val="0070C0"/>
              </a:solidFill>
            </a:endParaRPr>
          </a:p>
        </p:txBody>
      </p:sp>
      <p:sp>
        <p:nvSpPr>
          <p:cNvPr id="63" name="テキスト ボックス 62"/>
          <p:cNvSpPr txBox="1"/>
          <p:nvPr/>
        </p:nvSpPr>
        <p:spPr>
          <a:xfrm>
            <a:off x="107503" y="1390182"/>
            <a:ext cx="2674069" cy="923330"/>
          </a:xfrm>
          <a:prstGeom prst="rect">
            <a:avLst/>
          </a:prstGeom>
          <a:noFill/>
        </p:spPr>
        <p:txBody>
          <a:bodyPr wrap="square" rtlCol="0">
            <a:spAutoFit/>
          </a:bodyPr>
          <a:lstStyle/>
          <a:p>
            <a:r>
              <a:rPr kumimoji="1" lang="ja-JP" altLang="en-US" b="1" dirty="0" smtClean="0">
                <a:solidFill>
                  <a:srgbClr val="00B05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好ましい効果</a:t>
            </a:r>
            <a:endParaRPr kumimoji="1" lang="en-US" altLang="ja-JP" b="1" dirty="0" smtClean="0">
              <a:solidFill>
                <a:srgbClr val="00B05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dirty="0">
                <a:solidFill>
                  <a:srgbClr val="00B050"/>
                </a:solidFill>
              </a:rPr>
              <a:t>Favorable </a:t>
            </a:r>
            <a:r>
              <a:rPr lang="en-US" altLang="ja-JP" dirty="0" smtClean="0">
                <a:solidFill>
                  <a:srgbClr val="00B050"/>
                </a:solidFill>
              </a:rPr>
              <a:t>effects</a:t>
            </a:r>
          </a:p>
          <a:p>
            <a:r>
              <a:rPr lang="en-US" altLang="ja-JP" dirty="0" smtClean="0">
                <a:solidFill>
                  <a:srgbClr val="00B050"/>
                </a:solidFill>
              </a:rPr>
              <a:t> (Benefit)</a:t>
            </a:r>
            <a:endParaRPr kumimoji="1" lang="ja-JP" altLang="en-US" dirty="0">
              <a:solidFill>
                <a:srgbClr val="00B050"/>
              </a:solidFill>
            </a:endParaRPr>
          </a:p>
        </p:txBody>
      </p:sp>
      <p:sp>
        <p:nvSpPr>
          <p:cNvPr id="65" name="正方形/長方形 64"/>
          <p:cNvSpPr/>
          <p:nvPr/>
        </p:nvSpPr>
        <p:spPr>
          <a:xfrm>
            <a:off x="0" y="6596390"/>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53243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barn(inVertical)">
                                      <p:cBhvr>
                                        <p:cTn id="16" dur="500"/>
                                        <p:tgtEl>
                                          <p:spTgt spid="7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barn(inVertical)">
                                      <p:cBhvr>
                                        <p:cTn id="28" dur="500"/>
                                        <p:tgtEl>
                                          <p:spTgt spid="3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barn(inVertical)">
                                      <p:cBhvr>
                                        <p:cTn id="33" dur="500"/>
                                        <p:tgtEl>
                                          <p:spTgt spid="41"/>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barn(inVertical)">
                                      <p:cBhvr>
                                        <p:cTn id="36" dur="500"/>
                                        <p:tgtEl>
                                          <p:spTgt spid="42"/>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arn(inVertical)">
                                      <p:cBhvr>
                                        <p:cTn id="39" dur="500"/>
                                        <p:tgtEl>
                                          <p:spTgt spid="43"/>
                                        </p:tgtEl>
                                      </p:cBhvr>
                                    </p:animEffect>
                                  </p:childTnLst>
                                </p:cTn>
                              </p:par>
                            </p:childTnLst>
                          </p:cTn>
                        </p:par>
                        <p:par>
                          <p:cTn id="40" fill="hold">
                            <p:stCondLst>
                              <p:cond delay="500"/>
                            </p:stCondLst>
                            <p:childTnLst>
                              <p:par>
                                <p:cTn id="41" presetID="2" presetClass="entr" presetSubtype="12"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0-#ppt_w/2"/>
                                          </p:val>
                                        </p:tav>
                                        <p:tav tm="100000">
                                          <p:val>
                                            <p:strVal val="#ppt_x"/>
                                          </p:val>
                                        </p:tav>
                                      </p:tavLst>
                                    </p:anim>
                                    <p:anim calcmode="lin" valueType="num">
                                      <p:cBhvr additive="base">
                                        <p:cTn id="44"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xit" presetSubtype="1" fill="hold" nodeType="clickEffect">
                                  <p:stCondLst>
                                    <p:cond delay="0"/>
                                  </p:stCondLst>
                                  <p:childTnLst>
                                    <p:animEffect transition="out" filter="wipe(up)">
                                      <p:cBhvr>
                                        <p:cTn id="48" dur="500"/>
                                        <p:tgtEl>
                                          <p:spTgt spid="40"/>
                                        </p:tgtEl>
                                      </p:cBhvr>
                                    </p:animEffect>
                                    <p:set>
                                      <p:cBhvr>
                                        <p:cTn id="49" dur="1" fill="hold">
                                          <p:stCondLst>
                                            <p:cond delay="499"/>
                                          </p:stCondLst>
                                        </p:cTn>
                                        <p:tgtEl>
                                          <p:spTgt spid="40"/>
                                        </p:tgtEl>
                                        <p:attrNameLst>
                                          <p:attrName>style.visibility</p:attrName>
                                        </p:attrNameLst>
                                      </p:cBhvr>
                                      <p:to>
                                        <p:strVal val="hidden"/>
                                      </p:to>
                                    </p:set>
                                  </p:childTnLst>
                                </p:cTn>
                              </p:par>
                              <p:par>
                                <p:cTn id="50" presetID="16" presetClass="entr" presetSubtype="21"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childTnLst>
                          </p:cTn>
                        </p:par>
                        <p:par>
                          <p:cTn id="53" fill="hold">
                            <p:stCondLst>
                              <p:cond delay="500"/>
                            </p:stCondLst>
                            <p:childTnLst>
                              <p:par>
                                <p:cTn id="54" presetID="16" presetClass="entr" presetSubtype="21"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childTnLst>
                          </p:cTn>
                        </p:par>
                        <p:par>
                          <p:cTn id="57" fill="hold">
                            <p:stCondLst>
                              <p:cond delay="1000"/>
                            </p:stCondLst>
                            <p:childTnLst>
                              <p:par>
                                <p:cTn id="58" presetID="16" presetClass="entr" presetSubtype="21"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barn(inVertical)">
                                      <p:cBhvr>
                                        <p:cTn id="60" dur="500"/>
                                        <p:tgtEl>
                                          <p:spTgt spid="32"/>
                                        </p:tgtEl>
                                      </p:cBhvr>
                                    </p:animEffect>
                                  </p:childTnLst>
                                </p:cTn>
                              </p:par>
                            </p:childTnLst>
                          </p:cTn>
                        </p:par>
                        <p:par>
                          <p:cTn id="61" fill="hold">
                            <p:stCondLst>
                              <p:cond delay="1500"/>
                            </p:stCondLst>
                            <p:childTnLst>
                              <p:par>
                                <p:cTn id="62" presetID="16" presetClass="entr" presetSubtype="21"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barn(inVertical)">
                                      <p:cBhvr>
                                        <p:cTn id="64" dur="500"/>
                                        <p:tgtEl>
                                          <p:spTgt spid="36"/>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barn(inVertical)">
                                      <p:cBhvr>
                                        <p:cTn id="69" dur="500"/>
                                        <p:tgtEl>
                                          <p:spTgt spid="53"/>
                                        </p:tgtEl>
                                      </p:cBhvr>
                                    </p:animEffect>
                                  </p:childTnLst>
                                </p:cTn>
                              </p:par>
                            </p:childTnLst>
                          </p:cTn>
                        </p:par>
                        <p:par>
                          <p:cTn id="70" fill="hold">
                            <p:stCondLst>
                              <p:cond delay="500"/>
                            </p:stCondLst>
                            <p:childTnLst>
                              <p:par>
                                <p:cTn id="71" presetID="16" presetClass="entr" presetSubtype="21"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barn(inVertical)">
                                      <p:cBhvr>
                                        <p:cTn id="73" dur="500"/>
                                        <p:tgtEl>
                                          <p:spTgt spid="79"/>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3075"/>
                                        </p:tgtEl>
                                        <p:attrNameLst>
                                          <p:attrName>style.visibility</p:attrName>
                                        </p:attrNameLst>
                                      </p:cBhvr>
                                      <p:to>
                                        <p:strVal val="visible"/>
                                      </p:to>
                                    </p:set>
                                    <p:animEffect transition="in" filter="fade">
                                      <p:cBhvr>
                                        <p:cTn id="78" dur="1000"/>
                                        <p:tgtEl>
                                          <p:spTgt spid="3075"/>
                                        </p:tgtEl>
                                      </p:cBhvr>
                                    </p:animEffect>
                                    <p:anim calcmode="lin" valueType="num">
                                      <p:cBhvr>
                                        <p:cTn id="79" dur="1000" fill="hold"/>
                                        <p:tgtEl>
                                          <p:spTgt spid="3075"/>
                                        </p:tgtEl>
                                        <p:attrNameLst>
                                          <p:attrName>ppt_x</p:attrName>
                                        </p:attrNameLst>
                                      </p:cBhvr>
                                      <p:tavLst>
                                        <p:tav tm="0">
                                          <p:val>
                                            <p:strVal val="#ppt_x"/>
                                          </p:val>
                                        </p:tav>
                                        <p:tav tm="100000">
                                          <p:val>
                                            <p:strVal val="#ppt_x"/>
                                          </p:val>
                                        </p:tav>
                                      </p:tavLst>
                                    </p:anim>
                                    <p:anim calcmode="lin" valueType="num">
                                      <p:cBhvr>
                                        <p:cTn id="80" dur="1000" fill="hold"/>
                                        <p:tgtEl>
                                          <p:spTgt spid="3075"/>
                                        </p:tgtEl>
                                        <p:attrNameLst>
                                          <p:attrName>ppt_y</p:attrName>
                                        </p:attrNameLst>
                                      </p:cBhvr>
                                      <p:tavLst>
                                        <p:tav tm="0">
                                          <p:val>
                                            <p:strVal val="#ppt_y+.1"/>
                                          </p:val>
                                        </p:tav>
                                        <p:tav tm="100000">
                                          <p:val>
                                            <p:strVal val="#ppt_y"/>
                                          </p:val>
                                        </p:tav>
                                      </p:tavLst>
                                    </p:anim>
                                  </p:childTnLst>
                                </p:cTn>
                              </p:par>
                            </p:childTnLst>
                          </p:cTn>
                        </p:par>
                        <p:par>
                          <p:cTn id="81" fill="hold">
                            <p:stCondLst>
                              <p:cond delay="1000"/>
                            </p:stCondLst>
                            <p:childTnLst>
                              <p:par>
                                <p:cTn id="82" presetID="22" presetClass="entr" presetSubtype="4"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down)">
                                      <p:cBhvr>
                                        <p:cTn id="84" dur="500"/>
                                        <p:tgtEl>
                                          <p:spTgt spid="45"/>
                                        </p:tgtEl>
                                      </p:cBhvr>
                                    </p:animEffect>
                                  </p:childTnLst>
                                </p:cTn>
                              </p:par>
                            </p:childTnLst>
                          </p:cTn>
                        </p:par>
                        <p:par>
                          <p:cTn id="85" fill="hold">
                            <p:stCondLst>
                              <p:cond delay="20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wipe(down)">
                                      <p:cBhvr>
                                        <p:cTn id="93" dur="500"/>
                                        <p:tgtEl>
                                          <p:spTgt spid="46"/>
                                        </p:tgtEl>
                                      </p:cBhvr>
                                    </p:animEffect>
                                  </p:childTnLst>
                                </p:cTn>
                              </p:par>
                              <p:par>
                                <p:cTn id="94" presetID="2" presetClass="entr" presetSubtype="6" fill="hold" grpId="0" nodeType="withEffect">
                                  <p:stCondLst>
                                    <p:cond delay="0"/>
                                  </p:stCondLst>
                                  <p:childTnLst>
                                    <p:set>
                                      <p:cBhvr>
                                        <p:cTn id="95" dur="1" fill="hold">
                                          <p:stCondLst>
                                            <p:cond delay="0"/>
                                          </p:stCondLst>
                                        </p:cTn>
                                        <p:tgtEl>
                                          <p:spTgt spid="49"/>
                                        </p:tgtEl>
                                        <p:attrNameLst>
                                          <p:attrName>style.visibility</p:attrName>
                                        </p:attrNameLst>
                                      </p:cBhvr>
                                      <p:to>
                                        <p:strVal val="visible"/>
                                      </p:to>
                                    </p:set>
                                    <p:anim calcmode="lin" valueType="num">
                                      <p:cBhvr additive="base">
                                        <p:cTn id="96" dur="500" fill="hold"/>
                                        <p:tgtEl>
                                          <p:spTgt spid="49"/>
                                        </p:tgtEl>
                                        <p:attrNameLst>
                                          <p:attrName>ppt_x</p:attrName>
                                        </p:attrNameLst>
                                      </p:cBhvr>
                                      <p:tavLst>
                                        <p:tav tm="0">
                                          <p:val>
                                            <p:strVal val="1+#ppt_w/2"/>
                                          </p:val>
                                        </p:tav>
                                        <p:tav tm="100000">
                                          <p:val>
                                            <p:strVal val="#ppt_x"/>
                                          </p:val>
                                        </p:tav>
                                      </p:tavLst>
                                    </p:anim>
                                    <p:anim calcmode="lin" valueType="num">
                                      <p:cBhvr additive="base">
                                        <p:cTn id="9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2" presetClass="exit" presetSubtype="1" fill="hold" nodeType="clickEffect">
                                  <p:stCondLst>
                                    <p:cond delay="0"/>
                                  </p:stCondLst>
                                  <p:childTnLst>
                                    <p:animEffect transition="out" filter="wipe(up)">
                                      <p:cBhvr>
                                        <p:cTn id="101" dur="500"/>
                                        <p:tgtEl>
                                          <p:spTgt spid="3077"/>
                                        </p:tgtEl>
                                      </p:cBhvr>
                                    </p:animEffect>
                                    <p:set>
                                      <p:cBhvr>
                                        <p:cTn id="102" dur="1" fill="hold">
                                          <p:stCondLst>
                                            <p:cond delay="499"/>
                                          </p:stCondLst>
                                        </p:cTn>
                                        <p:tgtEl>
                                          <p:spTgt spid="3077"/>
                                        </p:tgtEl>
                                        <p:attrNameLst>
                                          <p:attrName>style.visibility</p:attrName>
                                        </p:attrNameLst>
                                      </p:cBhvr>
                                      <p:to>
                                        <p:strVal val="hidden"/>
                                      </p:to>
                                    </p:set>
                                  </p:childTnLst>
                                </p:cTn>
                              </p:par>
                            </p:childTnLst>
                          </p:cTn>
                        </p:par>
                        <p:par>
                          <p:cTn id="103" fill="hold">
                            <p:stCondLst>
                              <p:cond delay="500"/>
                            </p:stCondLst>
                            <p:childTnLst>
                              <p:par>
                                <p:cTn id="104" presetID="22" presetClass="entr" presetSubtype="4"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wipe(down)">
                                      <p:cBhvr>
                                        <p:cTn id="106" dur="500"/>
                                        <p:tgtEl>
                                          <p:spTgt spid="44"/>
                                        </p:tgtEl>
                                      </p:cBhvr>
                                    </p:animEffect>
                                  </p:childTnLst>
                                </p:cTn>
                              </p:par>
                            </p:childTnLst>
                          </p:cTn>
                        </p:par>
                        <p:par>
                          <p:cTn id="107" fill="hold">
                            <p:stCondLst>
                              <p:cond delay="1000"/>
                            </p:stCondLst>
                            <p:childTnLst>
                              <p:par>
                                <p:cTn id="108" presetID="22" presetClass="entr" presetSubtype="4" fill="hold" grpId="0" nodeType="after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wipe(down)">
                                      <p:cBhvr>
                                        <p:cTn id="110" dur="500"/>
                                        <p:tgtEl>
                                          <p:spTgt spid="54"/>
                                        </p:tgtEl>
                                      </p:cBhvr>
                                    </p:animEffect>
                                  </p:childTnLst>
                                </p:cTn>
                              </p:par>
                            </p:childTnLst>
                          </p:cTn>
                        </p:par>
                        <p:par>
                          <p:cTn id="111" fill="hold">
                            <p:stCondLst>
                              <p:cond delay="1500"/>
                            </p:stCondLst>
                            <p:childTnLst>
                              <p:par>
                                <p:cTn id="112" presetID="22" presetClass="entr" presetSubtype="4" fill="hold" grpId="0" nodeType="afterEffect">
                                  <p:stCondLst>
                                    <p:cond delay="0"/>
                                  </p:stCondLst>
                                  <p:childTnLst>
                                    <p:set>
                                      <p:cBhvr>
                                        <p:cTn id="113" dur="1" fill="hold">
                                          <p:stCondLst>
                                            <p:cond delay="0"/>
                                          </p:stCondLst>
                                        </p:cTn>
                                        <p:tgtEl>
                                          <p:spTgt spid="33"/>
                                        </p:tgtEl>
                                        <p:attrNameLst>
                                          <p:attrName>style.visibility</p:attrName>
                                        </p:attrNameLst>
                                      </p:cBhvr>
                                      <p:to>
                                        <p:strVal val="visible"/>
                                      </p:to>
                                    </p:set>
                                    <p:animEffect transition="in" filter="wipe(down)">
                                      <p:cBhvr>
                                        <p:cTn id="1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1" grpId="0" animBg="1"/>
      <p:bldP spid="32" grpId="0" animBg="1"/>
      <p:bldP spid="33" grpId="0" animBg="1"/>
      <p:bldP spid="36" grpId="0" animBg="1"/>
      <p:bldP spid="38" grpId="0" animBg="1"/>
      <p:bldP spid="39" grpId="0" animBg="1"/>
      <p:bldP spid="41" grpId="0" animBg="1"/>
      <p:bldP spid="42" grpId="0" animBg="1"/>
      <p:bldP spid="43" grpId="0" animBg="1"/>
      <p:bldP spid="44" grpId="0" animBg="1"/>
      <p:bldP spid="45" grpId="0" animBg="1"/>
      <p:bldP spid="46" grpId="0" animBg="1"/>
      <p:bldP spid="47" grpId="0" animBg="1"/>
      <p:bldP spid="48" grpId="0" animBg="1"/>
      <p:bldP spid="49" grpId="0" animBg="1"/>
      <p:bldP spid="51" grpId="0" animBg="1"/>
      <p:bldP spid="53" grpId="0" animBg="1"/>
      <p:bldP spid="54" grpId="0" animBg="1"/>
      <p:bldP spid="77" grpId="0" animBg="1"/>
      <p:bldP spid="79"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p:cNvSpPr txBox="1">
            <a:spLocks/>
          </p:cNvSpPr>
          <p:nvPr/>
        </p:nvSpPr>
        <p:spPr>
          <a:xfrm>
            <a:off x="662880" y="0"/>
            <a:ext cx="8229600" cy="858447"/>
          </a:xfrm>
          <a:prstGeom prst="rect">
            <a:avLst/>
          </a:prstGeom>
        </p:spPr>
        <p:txBody>
          <a:bodyPr vert="horz" wrap="square" lIns="0" tIns="179585" rIns="0" bIns="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700"/>
            <a:r>
              <a:rPr lang="en-US" spc="-30" dirty="0" smtClean="0"/>
              <a:t>R</a:t>
            </a:r>
            <a:r>
              <a:rPr lang="en-US" spc="-20" dirty="0" smtClean="0"/>
              <a:t>apt</a:t>
            </a:r>
            <a:r>
              <a:rPr lang="en-US" spc="-10" dirty="0" smtClean="0"/>
              <a:t>i</a:t>
            </a:r>
            <a:r>
              <a:rPr lang="en-US" spc="-30" dirty="0" smtClean="0"/>
              <a:t>v</a:t>
            </a:r>
            <a:r>
              <a:rPr lang="en-US" spc="-15" dirty="0" smtClean="0"/>
              <a:t>a:</a:t>
            </a:r>
            <a:r>
              <a:rPr lang="en-US" spc="40" dirty="0" smtClean="0"/>
              <a:t> </a:t>
            </a:r>
            <a:r>
              <a:rPr lang="en-US" spc="-25" dirty="0" smtClean="0"/>
              <a:t>MC</a:t>
            </a:r>
            <a:r>
              <a:rPr lang="en-US" spc="-30" dirty="0" smtClean="0"/>
              <a:t>D</a:t>
            </a:r>
            <a:r>
              <a:rPr lang="en-US" spc="-25" dirty="0" smtClean="0"/>
              <a:t>A</a:t>
            </a:r>
            <a:r>
              <a:rPr lang="en-US" spc="15" dirty="0" smtClean="0"/>
              <a:t> </a:t>
            </a:r>
            <a:r>
              <a:rPr lang="ja-JP" altLang="en-US" sz="4000" spc="15" dirty="0" smtClean="0"/>
              <a:t>（多基準決定分析）</a:t>
            </a:r>
            <a:endParaRPr lang="en-US" sz="4000" spc="-2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2"/>
            <a:ext cx="7890659" cy="6857998"/>
          </a:xfrm>
          <a:prstGeom prst="rect">
            <a:avLst/>
          </a:prstGeom>
          <a:noFill/>
          <a:ln w="38100">
            <a:noFill/>
            <a:miter lim="800000"/>
            <a:headEnd/>
            <a:tailEnd/>
          </a:ln>
          <a:extLst>
            <a:ext uri="{909E8E84-426E-40DD-AFC4-6F175D3DCCD1}">
              <a14:hiddenFill xmlns:a14="http://schemas.microsoft.com/office/drawing/2010/main">
                <a:solidFill>
                  <a:schemeClr val="accent1"/>
                </a:solidFill>
              </a14:hiddenFill>
            </a:ext>
          </a:extLst>
        </p:spPr>
      </p:pic>
      <p:cxnSp>
        <p:nvCxnSpPr>
          <p:cNvPr id="8" name="直線コネクタ 7"/>
          <p:cNvCxnSpPr/>
          <p:nvPr/>
        </p:nvCxnSpPr>
        <p:spPr>
          <a:xfrm>
            <a:off x="135227" y="2348880"/>
            <a:ext cx="8757253"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107503" y="1390182"/>
            <a:ext cx="2674069" cy="923330"/>
          </a:xfrm>
          <a:prstGeom prst="rect">
            <a:avLst/>
          </a:prstGeom>
          <a:noFill/>
        </p:spPr>
        <p:txBody>
          <a:bodyPr wrap="square" rtlCol="0">
            <a:spAutoFit/>
          </a:bodyPr>
          <a:lstStyle/>
          <a:p>
            <a:r>
              <a:rPr kumimoji="1" lang="ja-JP" altLang="en-US" dirty="0" smtClean="0"/>
              <a:t>好ましい効果</a:t>
            </a:r>
            <a:endParaRPr kumimoji="1" lang="en-US" altLang="ja-JP" dirty="0" smtClean="0"/>
          </a:p>
          <a:p>
            <a:r>
              <a:rPr lang="en-US" altLang="ja-JP" dirty="0"/>
              <a:t>Favorable </a:t>
            </a:r>
            <a:r>
              <a:rPr lang="en-US" altLang="ja-JP" dirty="0" smtClean="0"/>
              <a:t>effects</a:t>
            </a:r>
          </a:p>
          <a:p>
            <a:r>
              <a:rPr lang="en-US" altLang="ja-JP" dirty="0" smtClean="0"/>
              <a:t> (Benefit)</a:t>
            </a:r>
            <a:endParaRPr kumimoji="1" lang="ja-JP" altLang="en-US" dirty="0"/>
          </a:p>
        </p:txBody>
      </p:sp>
      <p:sp>
        <p:nvSpPr>
          <p:cNvPr id="13" name="テキスト ボックス 12"/>
          <p:cNvSpPr txBox="1"/>
          <p:nvPr/>
        </p:nvSpPr>
        <p:spPr>
          <a:xfrm>
            <a:off x="107503" y="620688"/>
            <a:ext cx="2674069" cy="369332"/>
          </a:xfrm>
          <a:prstGeom prst="rect">
            <a:avLst/>
          </a:prstGeom>
          <a:noFill/>
        </p:spPr>
        <p:txBody>
          <a:bodyPr wrap="square" rtlCol="0">
            <a:spAutoFit/>
          </a:bodyPr>
          <a:lstStyle/>
          <a:p>
            <a:r>
              <a:rPr kumimoji="1" lang="ja-JP" altLang="en-US" dirty="0" smtClean="0"/>
              <a:t>属性の選択</a:t>
            </a:r>
            <a:endParaRPr kumimoji="1" lang="ja-JP" altLang="en-US" dirty="0"/>
          </a:p>
        </p:txBody>
      </p:sp>
      <p:sp>
        <p:nvSpPr>
          <p:cNvPr id="17" name="テキスト ボックス 16"/>
          <p:cNvSpPr txBox="1"/>
          <p:nvPr/>
        </p:nvSpPr>
        <p:spPr>
          <a:xfrm>
            <a:off x="251520" y="6020715"/>
            <a:ext cx="2674069" cy="369332"/>
          </a:xfrm>
          <a:prstGeom prst="rect">
            <a:avLst/>
          </a:prstGeom>
          <a:noFill/>
        </p:spPr>
        <p:txBody>
          <a:bodyPr wrap="square" rtlCol="0">
            <a:spAutoFit/>
          </a:bodyPr>
          <a:lstStyle/>
          <a:p>
            <a:r>
              <a:rPr kumimoji="1" lang="ja-JP" altLang="en-US" dirty="0" smtClean="0"/>
              <a:t>重みづけ</a:t>
            </a:r>
            <a:endParaRPr kumimoji="1" lang="ja-JP" altLang="en-US" dirty="0"/>
          </a:p>
        </p:txBody>
      </p:sp>
      <p:sp>
        <p:nvSpPr>
          <p:cNvPr id="2" name="スライド番号プレースホルダー 1"/>
          <p:cNvSpPr>
            <a:spLocks noGrp="1"/>
          </p:cNvSpPr>
          <p:nvPr>
            <p:ph type="sldNum" sz="quarter" idx="12"/>
          </p:nvPr>
        </p:nvSpPr>
        <p:spPr>
          <a:xfrm>
            <a:off x="6974904" y="6525344"/>
            <a:ext cx="2133600" cy="365125"/>
          </a:xfrm>
        </p:spPr>
        <p:txBody>
          <a:bodyPr/>
          <a:lstStyle/>
          <a:p>
            <a:fld id="{E7CEEA55-ED35-4668-9ACA-57B39DB1A3E8}" type="slidenum">
              <a:rPr lang="ja-JP" altLang="en-US" smtClean="0">
                <a:solidFill>
                  <a:prstClr val="black">
                    <a:tint val="75000"/>
                  </a:prstClr>
                </a:solidFill>
              </a:rPr>
              <a:t>77</a:t>
            </a:fld>
            <a:endParaRPr lang="ja-JP" altLang="en-US" dirty="0">
              <a:solidFill>
                <a:prstClr val="black">
                  <a:tint val="75000"/>
                </a:prstClr>
              </a:solidFill>
            </a:endParaRPr>
          </a:p>
        </p:txBody>
      </p:sp>
      <p:sp>
        <p:nvSpPr>
          <p:cNvPr id="48" name="正方形/長方形 47"/>
          <p:cNvSpPr/>
          <p:nvPr/>
        </p:nvSpPr>
        <p:spPr>
          <a:xfrm>
            <a:off x="6531327" y="2780928"/>
            <a:ext cx="576064" cy="432048"/>
          </a:xfrm>
          <a:prstGeom prst="rect">
            <a:avLst/>
          </a:prstGeom>
          <a:noFill/>
          <a:ln>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p:cNvSpPr/>
          <p:nvPr/>
        </p:nvSpPr>
        <p:spPr>
          <a:xfrm>
            <a:off x="6531327" y="3222940"/>
            <a:ext cx="576064" cy="432048"/>
          </a:xfrm>
          <a:prstGeom prst="rect">
            <a:avLst/>
          </a:prstGeom>
          <a:noFill/>
          <a:ln>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p:cNvSpPr/>
          <p:nvPr/>
        </p:nvSpPr>
        <p:spPr>
          <a:xfrm>
            <a:off x="6516903" y="3685674"/>
            <a:ext cx="576064" cy="432048"/>
          </a:xfrm>
          <a:prstGeom prst="rect">
            <a:avLst/>
          </a:prstGeom>
          <a:noFill/>
          <a:ln>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p:cNvSpPr/>
          <p:nvPr/>
        </p:nvSpPr>
        <p:spPr>
          <a:xfrm>
            <a:off x="6531327" y="4086364"/>
            <a:ext cx="576064" cy="432048"/>
          </a:xfrm>
          <a:prstGeom prst="rect">
            <a:avLst/>
          </a:prstGeom>
          <a:noFill/>
          <a:ln>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p:cNvSpPr/>
          <p:nvPr/>
        </p:nvSpPr>
        <p:spPr>
          <a:xfrm>
            <a:off x="6372200" y="2708920"/>
            <a:ext cx="879207" cy="504056"/>
          </a:xfrm>
          <a:prstGeom prst="rect">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p:cNvSpPr/>
          <p:nvPr/>
        </p:nvSpPr>
        <p:spPr>
          <a:xfrm>
            <a:off x="5013823" y="2348880"/>
            <a:ext cx="710305" cy="399686"/>
          </a:xfrm>
          <a:prstGeom prst="rect">
            <a:avLst/>
          </a:prstGeom>
          <a:noFill/>
          <a:ln w="3810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5" name="正方形/長方形 54"/>
          <p:cNvSpPr/>
          <p:nvPr/>
        </p:nvSpPr>
        <p:spPr>
          <a:xfrm>
            <a:off x="794" y="11461"/>
            <a:ext cx="9143205" cy="2302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ボックス 53"/>
          <p:cNvSpPr txBox="1"/>
          <p:nvPr/>
        </p:nvSpPr>
        <p:spPr>
          <a:xfrm>
            <a:off x="2702384" y="159356"/>
            <a:ext cx="5614032" cy="523220"/>
          </a:xfrm>
          <a:prstGeom prst="rect">
            <a:avLst/>
          </a:prstGeom>
          <a:solidFill>
            <a:srgbClr val="0070C0"/>
          </a:solidFill>
          <a:ln w="28575">
            <a:solidFill>
              <a:srgbClr val="00B050"/>
            </a:solidFill>
          </a:ln>
          <a:effectLst>
            <a:outerShdw blurRad="50800" dist="38100" dir="5400000" algn="t" rotWithShape="0">
              <a:prstClr val="black">
                <a:alpha val="40000"/>
              </a:prstClr>
            </a:outerShdw>
          </a:effectLst>
        </p:spPr>
        <p:txBody>
          <a:bodyPr wrap="square" rtlCol="0">
            <a:spAutoFit/>
          </a:bodyPr>
          <a:lstStyle/>
          <a:p>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臨床試験の</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SAE</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のうち</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Serious Infection</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を最重要視し</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100</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に設定</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これを基準にその他の</a:t>
            </a: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SAE</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の評価に値を設定</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a:off x="2702384" y="752378"/>
            <a:ext cx="4537191" cy="307777"/>
          </a:xfrm>
          <a:prstGeom prst="rect">
            <a:avLst/>
          </a:prstGeom>
          <a:solidFill>
            <a:srgbClr val="0070C0"/>
          </a:solidFill>
          <a:ln w="28575">
            <a:solidFill>
              <a:srgbClr val="FFCC00"/>
            </a:solidFill>
          </a:ln>
          <a:effectLst>
            <a:outerShdw blurRad="50800" dist="38100" dir="5400000" algn="t" rotWithShape="0">
              <a:prstClr val="black">
                <a:alpha val="40000"/>
              </a:prstClr>
            </a:outerShdw>
          </a:effectLst>
        </p:spPr>
        <p:txBody>
          <a:bodyPr wrap="square" rtlCol="0">
            <a:spAutoFit/>
          </a:bodyPr>
          <a:lstStyle/>
          <a:p>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臨床試験の</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SAE</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を</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100</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とした</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場合に</a:t>
            </a: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AE</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は</a:t>
            </a: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に設定</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4984299" y="5825478"/>
            <a:ext cx="710305" cy="399686"/>
          </a:xfrm>
          <a:prstGeom prst="rect">
            <a:avLst/>
          </a:prstGeom>
          <a:noFill/>
          <a:ln w="38100">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9" name="テキスト ボックス 58"/>
          <p:cNvSpPr txBox="1"/>
          <p:nvPr/>
        </p:nvSpPr>
        <p:spPr>
          <a:xfrm>
            <a:off x="2702384" y="1162487"/>
            <a:ext cx="5614032" cy="523220"/>
          </a:xfrm>
          <a:prstGeom prst="rect">
            <a:avLst/>
          </a:prstGeom>
          <a:solidFill>
            <a:srgbClr val="0070C0"/>
          </a:solidFill>
          <a:ln w="28575">
            <a:solidFill>
              <a:srgbClr val="7030A0"/>
            </a:solidFill>
          </a:ln>
          <a:effectLst>
            <a:outerShdw blurRad="50800" dist="38100" dir="5400000" algn="t" rotWithShape="0">
              <a:prstClr val="black">
                <a:alpha val="40000"/>
              </a:prstClr>
            </a:outerShdw>
          </a:effectLst>
        </p:spPr>
        <p:txBody>
          <a:bodyPr wrap="square" rtlCol="0">
            <a:spAutoFit/>
          </a:bodyPr>
          <a:lstStyle/>
          <a:p>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観察データでは</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PML</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を最重要視し</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100</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に設定</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これを基準にその他の値を設定</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p:cNvSpPr/>
          <p:nvPr/>
        </p:nvSpPr>
        <p:spPr>
          <a:xfrm>
            <a:off x="4984299" y="6377564"/>
            <a:ext cx="710305" cy="363804"/>
          </a:xfrm>
          <a:prstGeom prst="rect">
            <a:avLst/>
          </a:prstGeom>
          <a:noFill/>
          <a:ln w="38100">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1" name="正方形/長方形 60"/>
          <p:cNvSpPr/>
          <p:nvPr/>
        </p:nvSpPr>
        <p:spPr>
          <a:xfrm>
            <a:off x="4969631" y="5445223"/>
            <a:ext cx="710305" cy="315867"/>
          </a:xfrm>
          <a:prstGeom prst="rect">
            <a:avLst/>
          </a:prstGeom>
          <a:noFill/>
          <a:ln w="38100">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2" name="正方形/長方形 61"/>
          <p:cNvSpPr/>
          <p:nvPr/>
        </p:nvSpPr>
        <p:spPr>
          <a:xfrm>
            <a:off x="4969632" y="5013176"/>
            <a:ext cx="710305" cy="304608"/>
          </a:xfrm>
          <a:prstGeom prst="rect">
            <a:avLst/>
          </a:prstGeom>
          <a:noFill/>
          <a:ln w="38100">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3" name="正方形/長方形 62"/>
          <p:cNvSpPr/>
          <p:nvPr/>
        </p:nvSpPr>
        <p:spPr>
          <a:xfrm>
            <a:off x="4969633" y="4518412"/>
            <a:ext cx="710305" cy="399686"/>
          </a:xfrm>
          <a:prstGeom prst="rect">
            <a:avLst/>
          </a:prstGeom>
          <a:noFill/>
          <a:ln w="38100">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4" name="正方形/長方形 63"/>
          <p:cNvSpPr/>
          <p:nvPr/>
        </p:nvSpPr>
        <p:spPr>
          <a:xfrm>
            <a:off x="4899847" y="5768687"/>
            <a:ext cx="879207" cy="504056"/>
          </a:xfrm>
          <a:prstGeom prst="rect">
            <a:avLst/>
          </a:prstGeom>
          <a:noFill/>
          <a:ln w="38100">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正方形/長方形 64"/>
          <p:cNvSpPr/>
          <p:nvPr/>
        </p:nvSpPr>
        <p:spPr>
          <a:xfrm>
            <a:off x="6244613" y="2636912"/>
            <a:ext cx="1135699" cy="648072"/>
          </a:xfrm>
          <a:prstGeom prst="rect">
            <a:avLst/>
          </a:prstGeom>
          <a:noFill/>
          <a:ln w="3810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テキスト ボックス 65"/>
          <p:cNvSpPr txBox="1"/>
          <p:nvPr/>
        </p:nvSpPr>
        <p:spPr>
          <a:xfrm>
            <a:off x="2702384" y="1790074"/>
            <a:ext cx="5614032" cy="307777"/>
          </a:xfrm>
          <a:prstGeom prst="rect">
            <a:avLst/>
          </a:prstGeom>
          <a:solidFill>
            <a:srgbClr val="0070C0"/>
          </a:solidFill>
          <a:ln w="28575">
            <a:solidFill>
              <a:srgbClr val="00B0F0"/>
            </a:solidFill>
          </a:ln>
          <a:effectLst>
            <a:outerShdw blurRad="50800" dist="38100" dir="5400000" algn="t" rotWithShape="0">
              <a:prstClr val="black">
                <a:alpha val="40000"/>
              </a:prstClr>
            </a:outerShdw>
          </a:effectLst>
        </p:spPr>
        <p:txBody>
          <a:bodyPr wrap="square" rtlCol="0">
            <a:spAutoFit/>
          </a:bodyPr>
          <a:lstStyle/>
          <a:p>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観察データの</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PML</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を</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100</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とした場合臨床試験の</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SAE</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は</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20</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に設定</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p:cNvSpPr txBox="1"/>
          <p:nvPr/>
        </p:nvSpPr>
        <p:spPr>
          <a:xfrm>
            <a:off x="7251407" y="3082171"/>
            <a:ext cx="1449735" cy="261610"/>
          </a:xfrm>
          <a:prstGeom prst="rect">
            <a:avLst/>
          </a:prstGeom>
          <a:solidFill>
            <a:srgbClr val="0070C0"/>
          </a:solidFill>
          <a:ln w="28575">
            <a:solidFill>
              <a:srgbClr val="00B0F0"/>
            </a:solidFill>
          </a:ln>
          <a:effectLst>
            <a:outerShdw blurRad="50800" dist="38100" dir="5400000" algn="t" rotWithShape="0">
              <a:prstClr val="black">
                <a:alpha val="40000"/>
              </a:prstClr>
            </a:outerShdw>
          </a:effectLst>
        </p:spPr>
        <p:txBody>
          <a:bodyPr wrap="square" rtlCol="0">
            <a:spAutoFit/>
          </a:bodyPr>
          <a:lstStyle/>
          <a:p>
            <a:r>
              <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1.0 x 0.2 = 0.20</a:t>
            </a:r>
          </a:p>
        </p:txBody>
      </p:sp>
      <p:sp>
        <p:nvSpPr>
          <p:cNvPr id="68" name="テキスト ボックス 67"/>
          <p:cNvSpPr txBox="1"/>
          <p:nvPr/>
        </p:nvSpPr>
        <p:spPr>
          <a:xfrm>
            <a:off x="7268125" y="3527430"/>
            <a:ext cx="1449735" cy="261610"/>
          </a:xfrm>
          <a:prstGeom prst="rect">
            <a:avLst/>
          </a:prstGeom>
          <a:solidFill>
            <a:srgbClr val="0070C0"/>
          </a:solidFill>
          <a:ln w="28575">
            <a:solidFill>
              <a:srgbClr val="00B0F0"/>
            </a:solidFill>
          </a:ln>
          <a:effectLst>
            <a:outerShdw blurRad="50800" dist="38100" dir="5400000" algn="t" rotWithShape="0">
              <a:prstClr val="black">
                <a:alpha val="40000"/>
              </a:prstClr>
            </a:outerShdw>
          </a:effectLst>
        </p:spPr>
        <p:txBody>
          <a:bodyPr wrap="square" rtlCol="0">
            <a:spAutoFit/>
          </a:bodyPr>
          <a:lstStyle/>
          <a:p>
            <a:r>
              <a:rPr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0.8 x 0.2 = 0.16</a:t>
            </a:r>
            <a:endParaRPr lang="en-US" altLang="ja-JP" sz="10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a:off x="7283831" y="3959478"/>
            <a:ext cx="1449735" cy="253916"/>
          </a:xfrm>
          <a:prstGeom prst="rect">
            <a:avLst/>
          </a:prstGeom>
          <a:solidFill>
            <a:srgbClr val="0070C0"/>
          </a:solidFill>
          <a:ln w="28575">
            <a:solidFill>
              <a:srgbClr val="00B0F0"/>
            </a:solidFill>
          </a:ln>
          <a:effectLst>
            <a:outerShdw blurRad="50800" dist="38100" dir="5400000" algn="t" rotWithShape="0">
              <a:prstClr val="black">
                <a:alpha val="40000"/>
              </a:prstClr>
            </a:outerShdw>
          </a:effectLst>
        </p:spPr>
        <p:txBody>
          <a:bodyPr wrap="square" rtlCol="0">
            <a:spAutoFit/>
          </a:bodyPr>
          <a:lstStyle/>
          <a:p>
            <a:r>
              <a:rPr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0.05 </a:t>
            </a:r>
            <a:r>
              <a:rPr lang="en-US" altLang="ja-JP" sz="105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x 0.2 = </a:t>
            </a:r>
            <a:r>
              <a:rPr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0.01</a:t>
            </a:r>
            <a:endParaRPr lang="en-US" altLang="ja-JP" sz="10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7283831" y="4437112"/>
            <a:ext cx="1449735" cy="261610"/>
          </a:xfrm>
          <a:prstGeom prst="rect">
            <a:avLst/>
          </a:prstGeom>
          <a:solidFill>
            <a:srgbClr val="0070C0"/>
          </a:solidFill>
          <a:ln w="28575">
            <a:solidFill>
              <a:srgbClr val="00B0F0"/>
            </a:solidFill>
          </a:ln>
          <a:effectLst>
            <a:outerShdw blurRad="50800" dist="38100" dir="5400000" algn="t" rotWithShape="0">
              <a:prstClr val="black">
                <a:alpha val="40000"/>
              </a:prstClr>
            </a:outerShdw>
          </a:effectLst>
        </p:spPr>
        <p:txBody>
          <a:bodyPr wrap="square" rtlCol="0">
            <a:spAutoFit/>
          </a:bodyPr>
          <a:lstStyle/>
          <a:p>
            <a:r>
              <a:rPr lang="en-US" altLang="ja-JP" sz="105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0.05 x 0.2 = 0.01</a:t>
            </a:r>
          </a:p>
        </p:txBody>
      </p:sp>
      <p:sp>
        <p:nvSpPr>
          <p:cNvPr id="39" name="テキスト ボックス 38"/>
          <p:cNvSpPr txBox="1"/>
          <p:nvPr/>
        </p:nvSpPr>
        <p:spPr>
          <a:xfrm>
            <a:off x="395536" y="798545"/>
            <a:ext cx="1599573" cy="523220"/>
          </a:xfrm>
          <a:prstGeom prst="rect">
            <a:avLst/>
          </a:prstGeom>
          <a:solidFill>
            <a:srgbClr val="FF7C80"/>
          </a:solidFill>
          <a:ln w="28575">
            <a:solidFill>
              <a:schemeClr val="bg1"/>
            </a:solidFill>
          </a:ln>
          <a:effectLst>
            <a:outerShdw blurRad="50800" dist="38100" dir="5400000" algn="t" rotWithShape="0">
              <a:prstClr val="black">
                <a:alpha val="40000"/>
              </a:prstClr>
            </a:outerShdw>
          </a:effectLst>
        </p:spPr>
        <p:txBody>
          <a:bodyPr wrap="square" rtlCol="0">
            <a:spAutoFit/>
          </a:bodyPr>
          <a:lstStyle/>
          <a:p>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好ましくない効果の重みづけ</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a:off x="135227" y="116632"/>
            <a:ext cx="2674069" cy="461665"/>
          </a:xfrm>
          <a:prstGeom prst="rect">
            <a:avLst/>
          </a:prstGeom>
          <a:noFill/>
        </p:spPr>
        <p:txBody>
          <a:bodyPr wrap="square" rtlCol="0">
            <a:spAutoFit/>
          </a:bodyPr>
          <a:lstStyle/>
          <a:p>
            <a:r>
              <a:rPr lang="en-US" altLang="ja-JP"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Effect </a:t>
            </a:r>
            <a:r>
              <a:rPr lang="en-US" altLang="ja-JP" sz="2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Tree</a:t>
            </a:r>
            <a:endPar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a:off x="5694604" y="2375302"/>
            <a:ext cx="1449735" cy="253916"/>
          </a:xfrm>
          <a:prstGeom prst="rect">
            <a:avLst/>
          </a:prstGeom>
          <a:solidFill>
            <a:srgbClr val="0070C0"/>
          </a:solidFill>
          <a:ln w="28575">
            <a:solidFill>
              <a:srgbClr val="00B0F0"/>
            </a:solidFill>
          </a:ln>
          <a:effectLst>
            <a:outerShdw blurRad="50800" dist="38100" dir="5400000" algn="t" rotWithShape="0">
              <a:prstClr val="black">
                <a:alpha val="40000"/>
              </a:prstClr>
            </a:outerShdw>
          </a:effectLst>
        </p:spPr>
        <p:txBody>
          <a:bodyPr wrap="square" rtlCol="0">
            <a:spAutoFit/>
          </a:bodyPr>
          <a:lstStyle/>
          <a:p>
            <a:r>
              <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0.2 x 0.2 = 0.04</a:t>
            </a:r>
          </a:p>
        </p:txBody>
      </p:sp>
      <p:sp>
        <p:nvSpPr>
          <p:cNvPr id="36" name="テキスト ボックス 35"/>
          <p:cNvSpPr txBox="1"/>
          <p:nvPr/>
        </p:nvSpPr>
        <p:spPr>
          <a:xfrm>
            <a:off x="287627" y="4787178"/>
            <a:ext cx="2420549" cy="923330"/>
          </a:xfrm>
          <a:prstGeom prst="rect">
            <a:avLst/>
          </a:prstGeom>
          <a:noFill/>
        </p:spPr>
        <p:txBody>
          <a:bodyPr wrap="square" rtlCol="0">
            <a:spAutoFit/>
          </a:bodyPr>
          <a:lstStyle/>
          <a:p>
            <a:r>
              <a:rPr lang="ja-JP" altLang="en-US" b="1"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好ましくない効果</a:t>
            </a:r>
            <a:endParaRPr lang="en-US" altLang="ja-JP" b="1"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dirty="0" smtClean="0">
                <a:solidFill>
                  <a:srgbClr val="FF0000"/>
                </a:solidFill>
              </a:rPr>
              <a:t>Unfavorable effects</a:t>
            </a:r>
            <a:endParaRPr lang="en-US" altLang="ja-JP" dirty="0">
              <a:solidFill>
                <a:srgbClr val="FF0000"/>
              </a:solidFill>
            </a:endParaRPr>
          </a:p>
          <a:p>
            <a:r>
              <a:rPr lang="en-US" altLang="ja-JP" dirty="0" smtClean="0">
                <a:solidFill>
                  <a:srgbClr val="FF0000"/>
                </a:solidFill>
              </a:rPr>
              <a:t>(Risk)</a:t>
            </a:r>
            <a:endParaRPr lang="en-US" altLang="ja-JP" dirty="0">
              <a:solidFill>
                <a:srgbClr val="FF0000"/>
              </a:solidFill>
            </a:endParaRPr>
          </a:p>
        </p:txBody>
      </p:sp>
      <p:sp>
        <p:nvSpPr>
          <p:cNvPr id="38" name="正方形/長方形 37"/>
          <p:cNvSpPr/>
          <p:nvPr/>
        </p:nvSpPr>
        <p:spPr>
          <a:xfrm>
            <a:off x="0" y="6596390"/>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092727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0-#ppt_h/2"/>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inVertical)">
                                      <p:cBhvr>
                                        <p:cTn id="11" dur="500"/>
                                        <p:tgtEl>
                                          <p:spTgt spid="4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down)">
                                      <p:cBhvr>
                                        <p:cTn id="16" dur="500"/>
                                        <p:tgtEl>
                                          <p:spTgt spid="4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down)">
                                      <p:cBhvr>
                                        <p:cTn id="19" dur="500"/>
                                        <p:tgtEl>
                                          <p:spTgt spid="5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grpId="0" nodeType="click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1000"/>
                                        <p:tgtEl>
                                          <p:spTgt spid="57"/>
                                        </p:tgtEl>
                                      </p:cBhvr>
                                    </p:animEffect>
                                    <p:anim calcmode="lin" valueType="num">
                                      <p:cBhvr>
                                        <p:cTn id="28" dur="1000" fill="hold"/>
                                        <p:tgtEl>
                                          <p:spTgt spid="57"/>
                                        </p:tgtEl>
                                        <p:attrNameLst>
                                          <p:attrName>ppt_x</p:attrName>
                                        </p:attrNameLst>
                                      </p:cBhvr>
                                      <p:tavLst>
                                        <p:tav tm="0">
                                          <p:val>
                                            <p:strVal val="#ppt_x"/>
                                          </p:val>
                                        </p:tav>
                                        <p:tav tm="100000">
                                          <p:val>
                                            <p:strVal val="#ppt_x"/>
                                          </p:val>
                                        </p:tav>
                                      </p:tavLst>
                                    </p:anim>
                                    <p:anim calcmode="lin" valueType="num">
                                      <p:cBhvr>
                                        <p:cTn id="29" dur="1000" fill="hold"/>
                                        <p:tgtEl>
                                          <p:spTgt spid="57"/>
                                        </p:tgtEl>
                                        <p:attrNameLst>
                                          <p:attrName>ppt_y</p:attrName>
                                        </p:attrNameLst>
                                      </p:cBhvr>
                                      <p:tavLst>
                                        <p:tav tm="0">
                                          <p:val>
                                            <p:strVal val="#ppt_y-.1"/>
                                          </p:val>
                                        </p:tav>
                                        <p:tav tm="100000">
                                          <p:val>
                                            <p:strVal val="#ppt_y"/>
                                          </p:val>
                                        </p:tav>
                                      </p:tavLst>
                                    </p:anim>
                                  </p:childTnLst>
                                </p:cTn>
                              </p:par>
                              <p:par>
                                <p:cTn id="30" presetID="16" presetClass="entr" presetSubtype="21"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barn(inVertical)">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down)">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1000"/>
                                        <p:tgtEl>
                                          <p:spTgt spid="59"/>
                                        </p:tgtEl>
                                      </p:cBhvr>
                                    </p:animEffect>
                                    <p:anim calcmode="lin" valueType="num">
                                      <p:cBhvr>
                                        <p:cTn id="43" dur="1000" fill="hold"/>
                                        <p:tgtEl>
                                          <p:spTgt spid="59"/>
                                        </p:tgtEl>
                                        <p:attrNameLst>
                                          <p:attrName>ppt_x</p:attrName>
                                        </p:attrNameLst>
                                      </p:cBhvr>
                                      <p:tavLst>
                                        <p:tav tm="0">
                                          <p:val>
                                            <p:strVal val="#ppt_x"/>
                                          </p:val>
                                        </p:tav>
                                        <p:tav tm="100000">
                                          <p:val>
                                            <p:strVal val="#ppt_x"/>
                                          </p:val>
                                        </p:tav>
                                      </p:tavLst>
                                    </p:anim>
                                    <p:anim calcmode="lin" valueType="num">
                                      <p:cBhvr>
                                        <p:cTn id="44" dur="1000" fill="hold"/>
                                        <p:tgtEl>
                                          <p:spTgt spid="59"/>
                                        </p:tgtEl>
                                        <p:attrNameLst>
                                          <p:attrName>ppt_y</p:attrName>
                                        </p:attrNameLst>
                                      </p:cBhvr>
                                      <p:tavLst>
                                        <p:tav tm="0">
                                          <p:val>
                                            <p:strVal val="#ppt_y-.1"/>
                                          </p:val>
                                        </p:tav>
                                        <p:tav tm="100000">
                                          <p:val>
                                            <p:strVal val="#ppt_y"/>
                                          </p:val>
                                        </p:tav>
                                      </p:tavLst>
                                    </p:anim>
                                  </p:childTnLst>
                                </p:cTn>
                              </p:par>
                              <p:par>
                                <p:cTn id="45" presetID="22" presetClass="entr" presetSubtype="4"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wipe(down)">
                                      <p:cBhvr>
                                        <p:cTn id="47" dur="500"/>
                                        <p:tgtEl>
                                          <p:spTgt spid="5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wipe(down)">
                                      <p:cBhvr>
                                        <p:cTn id="52" dur="500"/>
                                        <p:tgtEl>
                                          <p:spTgt spid="6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down)">
                                      <p:cBhvr>
                                        <p:cTn id="55" dur="500"/>
                                        <p:tgtEl>
                                          <p:spTgt spid="6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wipe(down)">
                                      <p:cBhvr>
                                        <p:cTn id="58" dur="500"/>
                                        <p:tgtEl>
                                          <p:spTgt spid="62"/>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wipe(down)">
                                      <p:cBhvr>
                                        <p:cTn id="61" dur="500"/>
                                        <p:tgtEl>
                                          <p:spTgt spid="63"/>
                                        </p:tgtEl>
                                      </p:cBhvr>
                                    </p:animEffect>
                                  </p:childTnLst>
                                </p:cTn>
                              </p:par>
                            </p:childTnLst>
                          </p:cTn>
                        </p:par>
                      </p:childTnLst>
                    </p:cTn>
                  </p:par>
                  <p:par>
                    <p:cTn id="62" fill="hold">
                      <p:stCondLst>
                        <p:cond delay="indefinite"/>
                      </p:stCondLst>
                      <p:childTnLst>
                        <p:par>
                          <p:cTn id="63" fill="hold">
                            <p:stCondLst>
                              <p:cond delay="0"/>
                            </p:stCondLst>
                            <p:childTnLst>
                              <p:par>
                                <p:cTn id="64" presetID="47" presetClass="entr" presetSubtype="0" fill="hold" grpId="0" nodeType="click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1000"/>
                                        <p:tgtEl>
                                          <p:spTgt spid="66"/>
                                        </p:tgtEl>
                                      </p:cBhvr>
                                    </p:animEffect>
                                    <p:anim calcmode="lin" valueType="num">
                                      <p:cBhvr>
                                        <p:cTn id="67" dur="1000" fill="hold"/>
                                        <p:tgtEl>
                                          <p:spTgt spid="66"/>
                                        </p:tgtEl>
                                        <p:attrNameLst>
                                          <p:attrName>ppt_x</p:attrName>
                                        </p:attrNameLst>
                                      </p:cBhvr>
                                      <p:tavLst>
                                        <p:tav tm="0">
                                          <p:val>
                                            <p:strVal val="#ppt_x"/>
                                          </p:val>
                                        </p:tav>
                                        <p:tav tm="100000">
                                          <p:val>
                                            <p:strVal val="#ppt_x"/>
                                          </p:val>
                                        </p:tav>
                                      </p:tavLst>
                                    </p:anim>
                                    <p:anim calcmode="lin" valueType="num">
                                      <p:cBhvr>
                                        <p:cTn id="68" dur="1000" fill="hold"/>
                                        <p:tgtEl>
                                          <p:spTgt spid="66"/>
                                        </p:tgtEl>
                                        <p:attrNameLst>
                                          <p:attrName>ppt_y</p:attrName>
                                        </p:attrNameLst>
                                      </p:cBhvr>
                                      <p:tavLst>
                                        <p:tav tm="0">
                                          <p:val>
                                            <p:strVal val="#ppt_y-.1"/>
                                          </p:val>
                                        </p:tav>
                                        <p:tav tm="100000">
                                          <p:val>
                                            <p:strVal val="#ppt_y"/>
                                          </p:val>
                                        </p:tav>
                                      </p:tavLst>
                                    </p:anim>
                                  </p:childTnLst>
                                </p:cTn>
                              </p:par>
                              <p:par>
                                <p:cTn id="69" presetID="22" presetClass="entr" presetSubtype="4" fill="hold" grpId="0" nodeType="with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wipe(down)">
                                      <p:cBhvr>
                                        <p:cTn id="71" dur="500"/>
                                        <p:tgtEl>
                                          <p:spTgt spid="64"/>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grpId="0" nodeType="click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barn(inVertical)">
                                      <p:cBhvr>
                                        <p:cTn id="76" dur="500"/>
                                        <p:tgtEl>
                                          <p:spTgt spid="65"/>
                                        </p:tgtEl>
                                      </p:cBhvr>
                                    </p:animEffect>
                                  </p:childTnLst>
                                </p:cTn>
                              </p:par>
                            </p:childTnLst>
                          </p:cTn>
                        </p:par>
                        <p:par>
                          <p:cTn id="77" fill="hold">
                            <p:stCondLst>
                              <p:cond delay="500"/>
                            </p:stCondLst>
                            <p:childTnLst>
                              <p:par>
                                <p:cTn id="78" presetID="22" presetClass="entr" presetSubtype="4"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down)">
                                      <p:cBhvr>
                                        <p:cTn id="80" dur="500"/>
                                        <p:tgtEl>
                                          <p:spTgt spid="35"/>
                                        </p:tgtEl>
                                      </p:cBhvr>
                                    </p:animEffect>
                                  </p:childTnLst>
                                </p:cTn>
                              </p:par>
                            </p:childTnLst>
                          </p:cTn>
                        </p:par>
                        <p:par>
                          <p:cTn id="81" fill="hold">
                            <p:stCondLst>
                              <p:cond delay="1000"/>
                            </p:stCondLst>
                            <p:childTnLst>
                              <p:par>
                                <p:cTn id="82" presetID="22" presetClass="entr" presetSubtype="4"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down)">
                                      <p:cBhvr>
                                        <p:cTn id="84" dur="500"/>
                                        <p:tgtEl>
                                          <p:spTgt spid="67"/>
                                        </p:tgtEl>
                                      </p:cBhvr>
                                    </p:animEffect>
                                  </p:childTnLst>
                                </p:cTn>
                              </p:par>
                            </p:childTnLst>
                          </p:cTn>
                        </p:par>
                        <p:par>
                          <p:cTn id="85" fill="hold">
                            <p:stCondLst>
                              <p:cond delay="1500"/>
                            </p:stCondLst>
                            <p:childTnLst>
                              <p:par>
                                <p:cTn id="86" presetID="22" presetClass="entr" presetSubtype="4"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down)">
                                      <p:cBhvr>
                                        <p:cTn id="88" dur="500"/>
                                        <p:tgtEl>
                                          <p:spTgt spid="68"/>
                                        </p:tgtEl>
                                      </p:cBhvr>
                                    </p:animEffect>
                                  </p:childTnLst>
                                </p:cTn>
                              </p:par>
                            </p:childTnLst>
                          </p:cTn>
                        </p:par>
                        <p:par>
                          <p:cTn id="89" fill="hold">
                            <p:stCondLst>
                              <p:cond delay="2000"/>
                            </p:stCondLst>
                            <p:childTnLst>
                              <p:par>
                                <p:cTn id="90" presetID="22" presetClass="entr" presetSubtype="4"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down)">
                                      <p:cBhvr>
                                        <p:cTn id="92" dur="500"/>
                                        <p:tgtEl>
                                          <p:spTgt spid="69"/>
                                        </p:tgtEl>
                                      </p:cBhvr>
                                    </p:animEffect>
                                  </p:childTnLst>
                                </p:cTn>
                              </p:par>
                            </p:childTnLst>
                          </p:cTn>
                        </p:par>
                        <p:par>
                          <p:cTn id="93" fill="hold">
                            <p:stCondLst>
                              <p:cond delay="2500"/>
                            </p:stCondLst>
                            <p:childTnLst>
                              <p:par>
                                <p:cTn id="94" presetID="22" presetClass="entr" presetSubtype="4" fill="hold" grpId="0" nodeType="afterEffect">
                                  <p:stCondLst>
                                    <p:cond delay="0"/>
                                  </p:stCondLst>
                                  <p:childTnLst>
                                    <p:set>
                                      <p:cBhvr>
                                        <p:cTn id="95" dur="1" fill="hold">
                                          <p:stCondLst>
                                            <p:cond delay="0"/>
                                          </p:stCondLst>
                                        </p:cTn>
                                        <p:tgtEl>
                                          <p:spTgt spid="70"/>
                                        </p:tgtEl>
                                        <p:attrNameLst>
                                          <p:attrName>style.visibility</p:attrName>
                                        </p:attrNameLst>
                                      </p:cBhvr>
                                      <p:to>
                                        <p:strVal val="visible"/>
                                      </p:to>
                                    </p:set>
                                    <p:animEffect transition="in" filter="wipe(down)">
                                      <p:cBhvr>
                                        <p:cTn id="9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animBg="1"/>
      <p:bldP spid="53" grpId="0" animBg="1"/>
      <p:bldP spid="54"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3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2"/>
            <a:ext cx="7890659" cy="6857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直線コネクタ 7"/>
          <p:cNvCxnSpPr/>
          <p:nvPr/>
        </p:nvCxnSpPr>
        <p:spPr>
          <a:xfrm>
            <a:off x="135227" y="2348880"/>
            <a:ext cx="8757253" cy="0"/>
          </a:xfrm>
          <a:prstGeom prst="line">
            <a:avLst/>
          </a:prstGeom>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7251407" y="3082171"/>
            <a:ext cx="1449735" cy="261610"/>
          </a:xfrm>
          <a:prstGeom prst="rect">
            <a:avLst/>
          </a:prstGeom>
          <a:noFill/>
          <a:ln w="28575">
            <a:solidFill>
              <a:schemeClr val="bg2"/>
            </a:solidFill>
          </a:ln>
          <a:effectLst>
            <a:outerShdw blurRad="50800" dist="38100" dir="5400000" algn="t" rotWithShape="0">
              <a:prstClr val="black">
                <a:alpha val="40000"/>
              </a:prstClr>
            </a:outerShdw>
          </a:effectLst>
        </p:spPr>
        <p:txBody>
          <a:bodyPr wrap="square" rtlCol="0">
            <a:spAutoFit/>
          </a:bodyPr>
          <a:lstStyle/>
          <a:p>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1.0 x 0.2 = 0.20</a:t>
            </a:r>
          </a:p>
        </p:txBody>
      </p:sp>
      <p:sp>
        <p:nvSpPr>
          <p:cNvPr id="40" name="テキスト ボックス 39"/>
          <p:cNvSpPr txBox="1"/>
          <p:nvPr/>
        </p:nvSpPr>
        <p:spPr>
          <a:xfrm>
            <a:off x="7268125" y="3527430"/>
            <a:ext cx="1449735" cy="261610"/>
          </a:xfrm>
          <a:prstGeom prst="rect">
            <a:avLst/>
          </a:prstGeom>
          <a:noFill/>
          <a:ln w="28575">
            <a:solidFill>
              <a:schemeClr val="bg2"/>
            </a:solidFill>
          </a:ln>
          <a:effectLst>
            <a:outerShdw blurRad="50800" dist="38100" dir="5400000" algn="t" rotWithShape="0">
              <a:prstClr val="black">
                <a:alpha val="40000"/>
              </a:prstClr>
            </a:outerShdw>
          </a:effectLst>
        </p:spPr>
        <p:txBody>
          <a:bodyPr wrap="square" rtlCol="0">
            <a:spAutoFit/>
          </a:bodyPr>
          <a:lstStyle/>
          <a:p>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0.8 x 0.2 = 0.16</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a:off x="7283831" y="3959478"/>
            <a:ext cx="1449735" cy="253916"/>
          </a:xfrm>
          <a:prstGeom prst="rect">
            <a:avLst/>
          </a:prstGeom>
          <a:noFill/>
          <a:ln w="28575">
            <a:solidFill>
              <a:schemeClr val="bg2"/>
            </a:solidFill>
          </a:ln>
          <a:effectLst>
            <a:outerShdw blurRad="50800" dist="38100" dir="5400000" algn="t" rotWithShape="0">
              <a:prstClr val="black">
                <a:alpha val="40000"/>
              </a:prstClr>
            </a:outerShdw>
          </a:effectLst>
        </p:spPr>
        <p:txBody>
          <a:bodyPr wrap="square" rtlCol="0">
            <a:spAutoFit/>
          </a:bodyPr>
          <a:lstStyle/>
          <a:p>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0.05 x 0.2 = 0.01</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a:off x="7283831" y="4437112"/>
            <a:ext cx="1449735" cy="261610"/>
          </a:xfrm>
          <a:prstGeom prst="rect">
            <a:avLst/>
          </a:prstGeom>
          <a:noFill/>
          <a:ln w="28575">
            <a:solidFill>
              <a:schemeClr val="bg2"/>
            </a:solidFill>
          </a:ln>
          <a:effectLst>
            <a:outerShdw blurRad="50800" dist="38100" dir="5400000" algn="t" rotWithShape="0">
              <a:prstClr val="black">
                <a:alpha val="40000"/>
              </a:prstClr>
            </a:outerShdw>
          </a:effectLst>
        </p:spPr>
        <p:txBody>
          <a:bodyPr wrap="square" rtlCol="0">
            <a:spAutoFit/>
          </a:bodyPr>
          <a:lstStyle/>
          <a:p>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0.05 x 0.2 = 0.01</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a:xfrm>
            <a:off x="4788024" y="113169"/>
            <a:ext cx="3990303" cy="435511"/>
          </a:xfrm>
          <a:prstGeom prst="rect">
            <a:avLst/>
          </a:prstGeom>
          <a:noFill/>
          <a:ln w="38100">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p:cNvSpPr/>
          <p:nvPr/>
        </p:nvSpPr>
        <p:spPr>
          <a:xfrm>
            <a:off x="2015573" y="4351893"/>
            <a:ext cx="1044260" cy="432048"/>
          </a:xfrm>
          <a:prstGeom prst="rect">
            <a:avLst/>
          </a:prstGeom>
          <a:noFill/>
          <a:ln w="38100">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6" name="テキスト ボックス 45"/>
          <p:cNvSpPr txBox="1"/>
          <p:nvPr/>
        </p:nvSpPr>
        <p:spPr>
          <a:xfrm>
            <a:off x="1979712" y="2554952"/>
            <a:ext cx="2396350" cy="523220"/>
          </a:xfrm>
          <a:prstGeom prst="rect">
            <a:avLst/>
          </a:prstGeom>
          <a:solidFill>
            <a:srgbClr val="0070C0"/>
          </a:solidFill>
          <a:ln w="28575">
            <a:solidFill>
              <a:srgbClr val="00B0F0"/>
            </a:solidFill>
          </a:ln>
          <a:effectLst>
            <a:outerShdw blurRad="50800" dist="38100" dir="5400000" algn="t" rotWithShape="0">
              <a:prstClr val="black">
                <a:alpha val="40000"/>
              </a:prstClr>
            </a:outerShdw>
          </a:effectLst>
        </p:spPr>
        <p:txBody>
          <a:bodyPr wrap="square" rtlCol="0">
            <a:spAutoFit/>
          </a:bodyPr>
          <a:lstStyle/>
          <a:p>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PASI75</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を</a:t>
            </a: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100</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とした場合の</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PML</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の設定を</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50</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とした。</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正方形/長方形 46"/>
          <p:cNvSpPr/>
          <p:nvPr/>
        </p:nvSpPr>
        <p:spPr>
          <a:xfrm>
            <a:off x="5004047" y="5805264"/>
            <a:ext cx="3774279" cy="504056"/>
          </a:xfrm>
          <a:prstGeom prst="rect">
            <a:avLst/>
          </a:prstGeom>
          <a:noFill/>
          <a:ln w="38100">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8" name="正方形/長方形 17"/>
          <p:cNvSpPr/>
          <p:nvPr/>
        </p:nvSpPr>
        <p:spPr>
          <a:xfrm>
            <a:off x="2015572" y="980728"/>
            <a:ext cx="1044260" cy="504056"/>
          </a:xfrm>
          <a:prstGeom prst="rect">
            <a:avLst/>
          </a:prstGeom>
          <a:noFill/>
          <a:ln w="38100">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107504" y="116632"/>
            <a:ext cx="2674069" cy="461665"/>
          </a:xfrm>
          <a:prstGeom prst="rect">
            <a:avLst/>
          </a:prstGeom>
          <a:noFill/>
        </p:spPr>
        <p:txBody>
          <a:bodyPr wrap="square" rtlCol="0">
            <a:spAutoFit/>
          </a:bodyPr>
          <a:lstStyle/>
          <a:p>
            <a:r>
              <a:rPr lang="en-US" altLang="ja-JP"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Effect </a:t>
            </a:r>
            <a:r>
              <a:rPr lang="en-US" altLang="ja-JP" sz="24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Tree</a:t>
            </a:r>
            <a:endParaRPr kumimoji="1" lang="ja-JP" altLang="en-US"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a:off x="5754466" y="2313512"/>
            <a:ext cx="1449735" cy="253916"/>
          </a:xfrm>
          <a:prstGeom prst="rect">
            <a:avLst/>
          </a:prstGeom>
          <a:noFill/>
          <a:ln w="28575">
            <a:solidFill>
              <a:schemeClr val="bg2"/>
            </a:solidFill>
          </a:ln>
          <a:effectLst>
            <a:outerShdw blurRad="50800" dist="38100" dir="5400000" algn="t" rotWithShape="0">
              <a:prstClr val="black">
                <a:alpha val="40000"/>
              </a:prstClr>
            </a:outerShdw>
          </a:effectLst>
        </p:spPr>
        <p:txBody>
          <a:bodyPr wrap="square" rtlCol="0">
            <a:spAutoFit/>
          </a:bodyPr>
          <a:lstStyle/>
          <a:p>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0.2 x 0.2 = 0.04</a:t>
            </a:r>
          </a:p>
        </p:txBody>
      </p:sp>
      <p:grpSp>
        <p:nvGrpSpPr>
          <p:cNvPr id="4" name="グループ化 3"/>
          <p:cNvGrpSpPr/>
          <p:nvPr/>
        </p:nvGrpSpPr>
        <p:grpSpPr>
          <a:xfrm>
            <a:off x="4513853" y="1534399"/>
            <a:ext cx="4429171" cy="3357154"/>
            <a:chOff x="70821" y="3658234"/>
            <a:chExt cx="3997123" cy="3113909"/>
          </a:xfrm>
        </p:grpSpPr>
        <p:sp>
          <p:nvSpPr>
            <p:cNvPr id="43" name="正方形/長方形 42"/>
            <p:cNvSpPr/>
            <p:nvPr/>
          </p:nvSpPr>
          <p:spPr>
            <a:xfrm>
              <a:off x="70821" y="3658234"/>
              <a:ext cx="3997123" cy="31139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227" y="3705475"/>
              <a:ext cx="3829050" cy="3019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 name="テキスト ボックス 20"/>
          <p:cNvSpPr txBox="1"/>
          <p:nvPr/>
        </p:nvSpPr>
        <p:spPr>
          <a:xfrm>
            <a:off x="179512" y="5025950"/>
            <a:ext cx="2420549" cy="923330"/>
          </a:xfrm>
          <a:prstGeom prst="rect">
            <a:avLst/>
          </a:prstGeom>
          <a:noFill/>
        </p:spPr>
        <p:txBody>
          <a:bodyPr wrap="square" rtlCol="0">
            <a:spAutoFit/>
          </a:bodyPr>
          <a:lstStyle/>
          <a:p>
            <a:r>
              <a:rPr lang="ja-JP" altLang="en-US" b="1"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好ましくない効果</a:t>
            </a:r>
            <a:endParaRPr lang="en-US" altLang="ja-JP" b="1"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dirty="0" smtClean="0">
                <a:solidFill>
                  <a:srgbClr val="FF0000"/>
                </a:solidFill>
              </a:rPr>
              <a:t>Unfavorable effects</a:t>
            </a:r>
            <a:endParaRPr lang="en-US" altLang="ja-JP" dirty="0">
              <a:solidFill>
                <a:srgbClr val="FF0000"/>
              </a:solidFill>
            </a:endParaRPr>
          </a:p>
          <a:p>
            <a:r>
              <a:rPr lang="en-US" altLang="ja-JP" dirty="0" smtClean="0">
                <a:solidFill>
                  <a:srgbClr val="FF0000"/>
                </a:solidFill>
              </a:rPr>
              <a:t>(Risk)</a:t>
            </a:r>
            <a:endParaRPr lang="en-US" altLang="ja-JP" dirty="0">
              <a:solidFill>
                <a:srgbClr val="FF0000"/>
              </a:solidFill>
            </a:endParaRPr>
          </a:p>
        </p:txBody>
      </p:sp>
      <p:sp>
        <p:nvSpPr>
          <p:cNvPr id="22" name="テキスト ボックス 21"/>
          <p:cNvSpPr txBox="1"/>
          <p:nvPr/>
        </p:nvSpPr>
        <p:spPr>
          <a:xfrm>
            <a:off x="107503" y="1390182"/>
            <a:ext cx="2674069" cy="923330"/>
          </a:xfrm>
          <a:prstGeom prst="rect">
            <a:avLst/>
          </a:prstGeom>
          <a:noFill/>
        </p:spPr>
        <p:txBody>
          <a:bodyPr wrap="square" rtlCol="0">
            <a:spAutoFit/>
          </a:bodyPr>
          <a:lstStyle/>
          <a:p>
            <a:r>
              <a:rPr kumimoji="1" lang="ja-JP" altLang="en-US" b="1" dirty="0" smtClean="0">
                <a:solidFill>
                  <a:srgbClr val="00B05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好ましい効果</a:t>
            </a:r>
            <a:endParaRPr kumimoji="1" lang="en-US" altLang="ja-JP" b="1" dirty="0" smtClean="0">
              <a:solidFill>
                <a:srgbClr val="00B05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dirty="0">
                <a:solidFill>
                  <a:srgbClr val="00B050"/>
                </a:solidFill>
              </a:rPr>
              <a:t>Favorable </a:t>
            </a:r>
            <a:r>
              <a:rPr lang="en-US" altLang="ja-JP" dirty="0" smtClean="0">
                <a:solidFill>
                  <a:srgbClr val="00B050"/>
                </a:solidFill>
              </a:rPr>
              <a:t>effects</a:t>
            </a:r>
          </a:p>
          <a:p>
            <a:r>
              <a:rPr lang="en-US" altLang="ja-JP" dirty="0" smtClean="0">
                <a:solidFill>
                  <a:srgbClr val="00B050"/>
                </a:solidFill>
              </a:rPr>
              <a:t> (Benefit)</a:t>
            </a:r>
            <a:endParaRPr kumimoji="1" lang="ja-JP" altLang="en-US" dirty="0">
              <a:solidFill>
                <a:srgbClr val="00B050"/>
              </a:solidFill>
            </a:endParaRPr>
          </a:p>
        </p:txBody>
      </p:sp>
      <p:sp>
        <p:nvSpPr>
          <p:cNvPr id="23"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78</a:t>
            </a:fld>
            <a:endParaRPr lang="ja-JP" altLang="en-US" dirty="0">
              <a:solidFill>
                <a:prstClr val="black">
                  <a:tint val="75000"/>
                </a:prstClr>
              </a:solidFill>
            </a:endParaRPr>
          </a:p>
        </p:txBody>
      </p:sp>
      <p:sp>
        <p:nvSpPr>
          <p:cNvPr id="24" name="正方形/長方形 23"/>
          <p:cNvSpPr/>
          <p:nvPr/>
        </p:nvSpPr>
        <p:spPr>
          <a:xfrm>
            <a:off x="0" y="6597352"/>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487610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down)">
                                      <p:cBhvr>
                                        <p:cTn id="23" dur="500"/>
                                        <p:tgtEl>
                                          <p:spTgt spid="47"/>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4000"/>
                            </p:stCondLst>
                            <p:childTnLst>
                              <p:par>
                                <p:cTn id="33" presetID="16" presetClass="entr" presetSubtype="21"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barn(inVertical)">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18" grpId="0" animBg="1"/>
      <p:bldP spid="2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2"/>
            <a:ext cx="7890659" cy="6857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テキスト ボックス 5"/>
          <p:cNvSpPr txBox="1"/>
          <p:nvPr/>
        </p:nvSpPr>
        <p:spPr>
          <a:xfrm>
            <a:off x="107504" y="116632"/>
            <a:ext cx="2674069" cy="461665"/>
          </a:xfrm>
          <a:prstGeom prst="rect">
            <a:avLst/>
          </a:prstGeom>
          <a:noFill/>
        </p:spPr>
        <p:txBody>
          <a:bodyPr wrap="square" rtlCol="0">
            <a:spAutoFit/>
          </a:bodyPr>
          <a:lstStyle>
            <a:defPPr>
              <a:defRPr lang="ja-JP"/>
            </a:defPPr>
            <a:lvl1pPr>
              <a:defRPr sz="2400" b="1">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solidFill>
                  <a:srgbClr val="0070C0"/>
                </a:solidFill>
              </a:rPr>
              <a:t>Effect Tree</a:t>
            </a:r>
            <a:endParaRPr lang="ja-JP" altLang="en-US" dirty="0">
              <a:solidFill>
                <a:srgbClr val="0070C0"/>
              </a:solidFill>
            </a:endParaRPr>
          </a:p>
        </p:txBody>
      </p:sp>
      <p:cxnSp>
        <p:nvCxnSpPr>
          <p:cNvPr id="8" name="直線コネクタ 7"/>
          <p:cNvCxnSpPr/>
          <p:nvPr/>
        </p:nvCxnSpPr>
        <p:spPr>
          <a:xfrm>
            <a:off x="135227" y="2348880"/>
            <a:ext cx="8757253" cy="0"/>
          </a:xfrm>
          <a:prstGeom prst="line">
            <a:avLst/>
          </a:prstGeom>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7251407" y="3082171"/>
            <a:ext cx="1449735" cy="261610"/>
          </a:xfrm>
          <a:prstGeom prst="rect">
            <a:avLst/>
          </a:prstGeom>
          <a:solidFill>
            <a:schemeClr val="bg1"/>
          </a:solidFill>
          <a:ln w="28575">
            <a:solidFill>
              <a:srgbClr val="FF0000"/>
            </a:solidFill>
          </a:ln>
          <a:effectLst>
            <a:outerShdw blurRad="50800" dist="38100" dir="5400000" algn="t" rotWithShape="0">
              <a:prstClr val="black">
                <a:alpha val="40000"/>
              </a:prstClr>
            </a:outerShdw>
          </a:effectLst>
        </p:spPr>
        <p:txBody>
          <a:bodyPr wrap="square" rtlCol="0">
            <a:spAutoFit/>
          </a:bodyPr>
          <a:lstStyle>
            <a:defPPr>
              <a:defRPr lang="ja-JP"/>
            </a:defPPr>
            <a:lvl1pPr>
              <a:defRPr sz="105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smtClean="0"/>
              <a:t>　</a:t>
            </a:r>
            <a:r>
              <a:rPr lang="en-US" altLang="ja-JP" dirty="0" smtClean="0"/>
              <a:t>1.0 </a:t>
            </a:r>
            <a:r>
              <a:rPr lang="en-US" altLang="ja-JP" dirty="0"/>
              <a:t>x 0.2 = 0.20</a:t>
            </a:r>
          </a:p>
        </p:txBody>
      </p:sp>
      <p:sp>
        <p:nvSpPr>
          <p:cNvPr id="40" name="テキスト ボックス 39"/>
          <p:cNvSpPr txBox="1"/>
          <p:nvPr/>
        </p:nvSpPr>
        <p:spPr>
          <a:xfrm>
            <a:off x="7268125" y="3527430"/>
            <a:ext cx="1449735" cy="261610"/>
          </a:xfrm>
          <a:prstGeom prst="rect">
            <a:avLst/>
          </a:prstGeom>
          <a:solidFill>
            <a:schemeClr val="bg1"/>
          </a:solidFill>
          <a:ln w="28575">
            <a:solidFill>
              <a:srgbClr val="FF0000"/>
            </a:solidFill>
          </a:ln>
          <a:effectLst>
            <a:outerShdw blurRad="50800" dist="38100" dir="5400000" algn="t" rotWithShape="0">
              <a:prstClr val="black">
                <a:alpha val="40000"/>
              </a:prstClr>
            </a:outerShdw>
          </a:effectLst>
        </p:spPr>
        <p:txBody>
          <a:bodyPr wrap="square" rtlCol="0">
            <a:spAutoFit/>
          </a:bodyPr>
          <a:lstStyle>
            <a:defPPr>
              <a:defRPr lang="ja-JP"/>
            </a:defPPr>
            <a:lvl1pPr>
              <a:defRPr sz="105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smtClean="0"/>
              <a:t>　</a:t>
            </a:r>
            <a:r>
              <a:rPr lang="en-US" altLang="ja-JP" dirty="0" smtClean="0"/>
              <a:t>0.8 </a:t>
            </a:r>
            <a:r>
              <a:rPr lang="en-US" altLang="ja-JP" dirty="0"/>
              <a:t>x 0.2 = 0.16</a:t>
            </a:r>
          </a:p>
        </p:txBody>
      </p:sp>
      <p:sp>
        <p:nvSpPr>
          <p:cNvPr id="41" name="テキスト ボックス 40"/>
          <p:cNvSpPr txBox="1"/>
          <p:nvPr/>
        </p:nvSpPr>
        <p:spPr>
          <a:xfrm>
            <a:off x="7020273" y="3959478"/>
            <a:ext cx="1728191" cy="253916"/>
          </a:xfrm>
          <a:prstGeom prst="rect">
            <a:avLst/>
          </a:prstGeom>
          <a:solidFill>
            <a:schemeClr val="bg1"/>
          </a:solidFill>
          <a:ln w="12700">
            <a:solidFill>
              <a:srgbClr val="FF0000"/>
            </a:solidFill>
          </a:ln>
          <a:effectLst>
            <a:outerShdw blurRad="50800" dist="38100" dir="5400000" algn="t" rotWithShape="0">
              <a:prstClr val="black">
                <a:alpha val="40000"/>
              </a:prstClr>
            </a:outerShdw>
          </a:effectLst>
        </p:spPr>
        <p:txBody>
          <a:bodyPr wrap="square" rtlCol="0">
            <a:spAutoFit/>
          </a:bodyPr>
          <a:lstStyle>
            <a:defPPr>
              <a:defRPr lang="ja-JP"/>
            </a:defPPr>
            <a:lvl1pPr>
              <a:defRPr sz="1050">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smtClean="0"/>
              <a:t>0.05 </a:t>
            </a:r>
            <a:r>
              <a:rPr lang="en-US" altLang="ja-JP" dirty="0"/>
              <a:t>x 0.2 = </a:t>
            </a:r>
            <a:r>
              <a:rPr lang="en-US" altLang="ja-JP" dirty="0" smtClean="0"/>
              <a:t>0.001 </a:t>
            </a:r>
            <a:r>
              <a:rPr lang="ja-JP" altLang="en-US" dirty="0" smtClean="0"/>
              <a:t>≒ </a:t>
            </a:r>
            <a:r>
              <a:rPr lang="en-US" altLang="ja-JP" dirty="0" smtClean="0"/>
              <a:t>0</a:t>
            </a:r>
            <a:r>
              <a:rPr lang="ja-JP" altLang="en-US" dirty="0" smtClean="0"/>
              <a:t>　　</a:t>
            </a:r>
            <a:endParaRPr lang="en-US" altLang="ja-JP" dirty="0"/>
          </a:p>
        </p:txBody>
      </p:sp>
      <p:sp>
        <p:nvSpPr>
          <p:cNvPr id="19" name="テキスト ボックス 18"/>
          <p:cNvSpPr txBox="1"/>
          <p:nvPr/>
        </p:nvSpPr>
        <p:spPr>
          <a:xfrm>
            <a:off x="5148064" y="2041103"/>
            <a:ext cx="2592288" cy="307777"/>
          </a:xfrm>
          <a:prstGeom prst="rect">
            <a:avLst/>
          </a:prstGeom>
          <a:solidFill>
            <a:schemeClr val="bg1"/>
          </a:solidFill>
          <a:ln w="76200">
            <a:solidFill>
              <a:srgbClr val="92D050"/>
            </a:solidFill>
          </a:ln>
          <a:effectLst>
            <a:outerShdw blurRad="50800" dist="38100" dir="5400000" algn="t" rotWithShape="0">
              <a:prstClr val="black">
                <a:alpha val="40000"/>
              </a:prstClr>
            </a:outerShdw>
          </a:effectLst>
        </p:spPr>
        <p:txBody>
          <a:bodyPr wrap="square" rtlCol="0">
            <a:spAutoFit/>
          </a:bodyPr>
          <a:lstStyle/>
          <a:p>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1.0+0.2+0.8+0.25+0.8= </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3.05</a:t>
            </a:r>
          </a:p>
        </p:txBody>
      </p:sp>
      <p:sp>
        <p:nvSpPr>
          <p:cNvPr id="20" name="テキスト ボックス 19"/>
          <p:cNvSpPr txBox="1"/>
          <p:nvPr/>
        </p:nvSpPr>
        <p:spPr>
          <a:xfrm>
            <a:off x="5712286" y="2447310"/>
            <a:ext cx="1296144" cy="253916"/>
          </a:xfrm>
          <a:prstGeom prst="rect">
            <a:avLst/>
          </a:prstGeom>
          <a:solidFill>
            <a:schemeClr val="bg1"/>
          </a:solidFill>
          <a:ln w="28575">
            <a:solidFill>
              <a:srgbClr val="FF0000"/>
            </a:solidFill>
          </a:ln>
          <a:effectLst>
            <a:outerShdw blurRad="50800" dist="38100" dir="5400000" algn="t" rotWithShape="0">
              <a:prstClr val="black">
                <a:alpha val="40000"/>
              </a:prstClr>
            </a:outerShdw>
          </a:effectLst>
        </p:spPr>
        <p:txBody>
          <a:bodyPr wrap="square" rtlCol="0">
            <a:spAutoFit/>
          </a:bodyPr>
          <a:lstStyle/>
          <a:p>
            <a:pPr algn="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0.2 x 0.2 = 0.04</a:t>
            </a:r>
          </a:p>
        </p:txBody>
      </p:sp>
      <p:sp>
        <p:nvSpPr>
          <p:cNvPr id="26" name="テキスト ボックス 25"/>
          <p:cNvSpPr txBox="1"/>
          <p:nvPr/>
        </p:nvSpPr>
        <p:spPr>
          <a:xfrm>
            <a:off x="7268124" y="4834833"/>
            <a:ext cx="1433017" cy="253916"/>
          </a:xfrm>
          <a:prstGeom prst="rect">
            <a:avLst/>
          </a:prstGeom>
          <a:solidFill>
            <a:schemeClr val="bg1"/>
          </a:solidFill>
          <a:ln w="28575">
            <a:solidFill>
              <a:srgbClr val="FF0000"/>
            </a:solidFill>
          </a:ln>
          <a:effectLst>
            <a:outerShdw blurRad="50800" dist="38100" dir="5400000" algn="t" rotWithShape="0">
              <a:prstClr val="black">
                <a:alpha val="40000"/>
              </a:prstClr>
            </a:outerShdw>
          </a:effectLst>
        </p:spPr>
        <p:txBody>
          <a:bodyPr wrap="square" rtlCol="0">
            <a:spAutoFit/>
          </a:bodyPr>
          <a:lstStyle>
            <a:defPPr>
              <a:defRPr lang="ja-JP"/>
            </a:defPPr>
            <a:lvl1pPr algn="r">
              <a:defRPr sz="1050">
                <a:latin typeface="Meiryo UI" panose="020B0604030504040204" pitchFamily="50" charset="-128"/>
                <a:ea typeface="Meiryo UI" panose="020B0604030504040204" pitchFamily="50" charset="-128"/>
                <a:cs typeface="Meiryo UI" panose="020B0604030504040204" pitchFamily="50" charset="-128"/>
              </a:defRPr>
            </a:lvl1pPr>
          </a:lstStyle>
          <a:p>
            <a:pPr algn="l"/>
            <a:r>
              <a:rPr lang="ja-JP" altLang="en-US" dirty="0" smtClean="0"/>
              <a:t>　</a:t>
            </a:r>
            <a:r>
              <a:rPr lang="en-US" altLang="ja-JP" dirty="0" smtClean="0"/>
              <a:t>0.2+0.16=0.36</a:t>
            </a:r>
            <a:endParaRPr lang="en-US" altLang="ja-JP" dirty="0"/>
          </a:p>
        </p:txBody>
      </p:sp>
      <p:sp>
        <p:nvSpPr>
          <p:cNvPr id="36" name="テキスト ボックス 35"/>
          <p:cNvSpPr txBox="1"/>
          <p:nvPr/>
        </p:nvSpPr>
        <p:spPr>
          <a:xfrm>
            <a:off x="5818899" y="6559460"/>
            <a:ext cx="2353501" cy="253916"/>
          </a:xfrm>
          <a:prstGeom prst="rect">
            <a:avLst/>
          </a:prstGeom>
          <a:solidFill>
            <a:schemeClr val="bg1"/>
          </a:solidFill>
          <a:ln w="28575">
            <a:solidFill>
              <a:srgbClr val="FF0000"/>
            </a:solidFill>
          </a:ln>
          <a:effectLst>
            <a:outerShdw blurRad="50800" dist="38100" dir="5400000" algn="t" rotWithShape="0">
              <a:prstClr val="black">
                <a:alpha val="40000"/>
              </a:prstClr>
            </a:outerShdw>
          </a:effectLst>
        </p:spPr>
        <p:txBody>
          <a:bodyPr wrap="square" rtlCol="0">
            <a:spAutoFit/>
          </a:bodyPr>
          <a:lstStyle>
            <a:defPPr>
              <a:defRPr lang="ja-JP"/>
            </a:defPPr>
            <a:lvl1pPr algn="r">
              <a:defRPr sz="1050">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0.1+0.02+0.12+1.0+0.1=1.34</a:t>
            </a:r>
          </a:p>
        </p:txBody>
      </p:sp>
      <p:sp>
        <p:nvSpPr>
          <p:cNvPr id="16" name="右大かっこ 15"/>
          <p:cNvSpPr/>
          <p:nvPr/>
        </p:nvSpPr>
        <p:spPr>
          <a:xfrm>
            <a:off x="8774753" y="3096391"/>
            <a:ext cx="45719" cy="1596255"/>
          </a:xfrm>
          <a:prstGeom prst="rightBracket">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右大かっこ 16"/>
          <p:cNvSpPr/>
          <p:nvPr/>
        </p:nvSpPr>
        <p:spPr>
          <a:xfrm>
            <a:off x="5652121" y="4509120"/>
            <a:ext cx="72008" cy="2156790"/>
          </a:xfrm>
          <a:prstGeom prst="rightBracket">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 name="フリーフォーム 26"/>
          <p:cNvSpPr/>
          <p:nvPr/>
        </p:nvSpPr>
        <p:spPr>
          <a:xfrm>
            <a:off x="8748464" y="3475355"/>
            <a:ext cx="317349" cy="1458595"/>
          </a:xfrm>
          <a:custGeom>
            <a:avLst/>
            <a:gdLst>
              <a:gd name="connsiteX0" fmla="*/ 171450 w 319930"/>
              <a:gd name="connsiteY0" fmla="*/ 0 h 1504950"/>
              <a:gd name="connsiteX1" fmla="*/ 314325 w 319930"/>
              <a:gd name="connsiteY1" fmla="*/ 866775 h 1504950"/>
              <a:gd name="connsiteX2" fmla="*/ 0 w 319930"/>
              <a:gd name="connsiteY2" fmla="*/ 1504950 h 1504950"/>
              <a:gd name="connsiteX0" fmla="*/ 76034 w 317349"/>
              <a:gd name="connsiteY0" fmla="*/ 0 h 1720692"/>
              <a:gd name="connsiteX1" fmla="*/ 314325 w 317349"/>
              <a:gd name="connsiteY1" fmla="*/ 1082517 h 1720692"/>
              <a:gd name="connsiteX2" fmla="*/ 0 w 317349"/>
              <a:gd name="connsiteY2" fmla="*/ 1720692 h 1720692"/>
            </a:gdLst>
            <a:ahLst/>
            <a:cxnLst>
              <a:cxn ang="0">
                <a:pos x="connsiteX0" y="connsiteY0"/>
              </a:cxn>
              <a:cxn ang="0">
                <a:pos x="connsiteX1" y="connsiteY1"/>
              </a:cxn>
              <a:cxn ang="0">
                <a:pos x="connsiteX2" y="connsiteY2"/>
              </a:cxn>
            </a:cxnLst>
            <a:rect l="l" t="t" r="r" b="b"/>
            <a:pathLst>
              <a:path w="317349" h="1720692">
                <a:moveTo>
                  <a:pt x="76034" y="0"/>
                </a:moveTo>
                <a:cubicBezTo>
                  <a:pt x="161759" y="307975"/>
                  <a:pt x="342900" y="831692"/>
                  <a:pt x="314325" y="1082517"/>
                </a:cubicBezTo>
                <a:cubicBezTo>
                  <a:pt x="285750" y="1333342"/>
                  <a:pt x="9525" y="1668305"/>
                  <a:pt x="0" y="1720692"/>
                </a:cubicBezTo>
              </a:path>
            </a:pathLst>
          </a:custGeom>
          <a:noFill/>
          <a:ln w="19050">
            <a:solidFill>
              <a:srgbClr val="FF0000"/>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0" name="フリーフォーム 29"/>
          <p:cNvSpPr/>
          <p:nvPr/>
        </p:nvSpPr>
        <p:spPr>
          <a:xfrm>
            <a:off x="5724128" y="5400674"/>
            <a:ext cx="3327893" cy="1323975"/>
          </a:xfrm>
          <a:custGeom>
            <a:avLst/>
            <a:gdLst>
              <a:gd name="connsiteX0" fmla="*/ 0 w 2609265"/>
              <a:gd name="connsiteY0" fmla="*/ 0 h 1314450"/>
              <a:gd name="connsiteX1" fmla="*/ 2533650 w 2609265"/>
              <a:gd name="connsiteY1" fmla="*/ 676275 h 1314450"/>
              <a:gd name="connsiteX2" fmla="*/ 1695450 w 2609265"/>
              <a:gd name="connsiteY2" fmla="*/ 1314450 h 1314450"/>
              <a:gd name="connsiteX0" fmla="*/ 0 w 2642039"/>
              <a:gd name="connsiteY0" fmla="*/ 0 h 1314450"/>
              <a:gd name="connsiteX1" fmla="*/ 2533650 w 2642039"/>
              <a:gd name="connsiteY1" fmla="*/ 676275 h 1314450"/>
              <a:gd name="connsiteX2" fmla="*/ 1877046 w 2642039"/>
              <a:gd name="connsiteY2" fmla="*/ 1314450 h 1314450"/>
              <a:gd name="connsiteX0" fmla="*/ 0 w 2684620"/>
              <a:gd name="connsiteY0" fmla="*/ 0 h 1352550"/>
              <a:gd name="connsiteX1" fmla="*/ 2533650 w 2684620"/>
              <a:gd name="connsiteY1" fmla="*/ 676275 h 1352550"/>
              <a:gd name="connsiteX2" fmla="*/ 2045949 w 2684620"/>
              <a:gd name="connsiteY2" fmla="*/ 1352550 h 1352550"/>
              <a:gd name="connsiteX0" fmla="*/ 0 w 2682375"/>
              <a:gd name="connsiteY0" fmla="*/ 0 h 1323975"/>
              <a:gd name="connsiteX1" fmla="*/ 2533650 w 2682375"/>
              <a:gd name="connsiteY1" fmla="*/ 676275 h 1323975"/>
              <a:gd name="connsiteX2" fmla="*/ 2038272 w 2682375"/>
              <a:gd name="connsiteY2" fmla="*/ 1323975 h 1323975"/>
            </a:gdLst>
            <a:ahLst/>
            <a:cxnLst>
              <a:cxn ang="0">
                <a:pos x="connsiteX0" y="connsiteY0"/>
              </a:cxn>
              <a:cxn ang="0">
                <a:pos x="connsiteX1" y="connsiteY1"/>
              </a:cxn>
              <a:cxn ang="0">
                <a:pos x="connsiteX2" y="connsiteY2"/>
              </a:cxn>
            </a:cxnLst>
            <a:rect l="l" t="t" r="r" b="b"/>
            <a:pathLst>
              <a:path w="2682375" h="1323975">
                <a:moveTo>
                  <a:pt x="0" y="0"/>
                </a:moveTo>
                <a:cubicBezTo>
                  <a:pt x="1125537" y="228600"/>
                  <a:pt x="2193938" y="455613"/>
                  <a:pt x="2533650" y="676275"/>
                </a:cubicBezTo>
                <a:cubicBezTo>
                  <a:pt x="2873362" y="896937"/>
                  <a:pt x="2598659" y="1114425"/>
                  <a:pt x="2038272" y="1323975"/>
                </a:cubicBezTo>
              </a:path>
            </a:pathLst>
          </a:custGeom>
          <a:noFill/>
          <a:ln w="19050">
            <a:solidFill>
              <a:srgbClr val="FF0000"/>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右大かっこ 30"/>
          <p:cNvSpPr/>
          <p:nvPr/>
        </p:nvSpPr>
        <p:spPr>
          <a:xfrm>
            <a:off x="5724129" y="116632"/>
            <a:ext cx="136239" cy="1735215"/>
          </a:xfrm>
          <a:prstGeom prst="rightBracket">
            <a:avLst/>
          </a:prstGeom>
          <a:ln w="190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2" name="フリーフォーム 31"/>
          <p:cNvSpPr/>
          <p:nvPr/>
        </p:nvSpPr>
        <p:spPr>
          <a:xfrm>
            <a:off x="5857875" y="609600"/>
            <a:ext cx="2955105" cy="1466850"/>
          </a:xfrm>
          <a:custGeom>
            <a:avLst/>
            <a:gdLst>
              <a:gd name="connsiteX0" fmla="*/ 0 w 2955105"/>
              <a:gd name="connsiteY0" fmla="*/ 0 h 1571625"/>
              <a:gd name="connsiteX1" fmla="*/ 2895600 w 2955105"/>
              <a:gd name="connsiteY1" fmla="*/ 723900 h 1571625"/>
              <a:gd name="connsiteX2" fmla="*/ 1952625 w 2955105"/>
              <a:gd name="connsiteY2" fmla="*/ 1571625 h 1571625"/>
              <a:gd name="connsiteX0" fmla="*/ 0 w 2954230"/>
              <a:gd name="connsiteY0" fmla="*/ 0 h 1495425"/>
              <a:gd name="connsiteX1" fmla="*/ 2895600 w 2954230"/>
              <a:gd name="connsiteY1" fmla="*/ 723900 h 1495425"/>
              <a:gd name="connsiteX2" fmla="*/ 1943100 w 2954230"/>
              <a:gd name="connsiteY2" fmla="*/ 1495425 h 1495425"/>
              <a:gd name="connsiteX0" fmla="*/ 0 w 2955105"/>
              <a:gd name="connsiteY0" fmla="*/ 0 h 1466850"/>
              <a:gd name="connsiteX1" fmla="*/ 2895600 w 2955105"/>
              <a:gd name="connsiteY1" fmla="*/ 723900 h 1466850"/>
              <a:gd name="connsiteX2" fmla="*/ 1952625 w 2955105"/>
              <a:gd name="connsiteY2" fmla="*/ 1466850 h 1466850"/>
            </a:gdLst>
            <a:ahLst/>
            <a:cxnLst>
              <a:cxn ang="0">
                <a:pos x="connsiteX0" y="connsiteY0"/>
              </a:cxn>
              <a:cxn ang="0">
                <a:pos x="connsiteX1" y="connsiteY1"/>
              </a:cxn>
              <a:cxn ang="0">
                <a:pos x="connsiteX2" y="connsiteY2"/>
              </a:cxn>
            </a:cxnLst>
            <a:rect l="l" t="t" r="r" b="b"/>
            <a:pathLst>
              <a:path w="2955105" h="1466850">
                <a:moveTo>
                  <a:pt x="0" y="0"/>
                </a:moveTo>
                <a:cubicBezTo>
                  <a:pt x="1285081" y="230981"/>
                  <a:pt x="2570163" y="479425"/>
                  <a:pt x="2895600" y="723900"/>
                </a:cubicBezTo>
                <a:cubicBezTo>
                  <a:pt x="3221037" y="968375"/>
                  <a:pt x="2112962" y="1325563"/>
                  <a:pt x="1952625" y="1466850"/>
                </a:cubicBezTo>
              </a:path>
            </a:pathLst>
          </a:custGeom>
          <a:noFill/>
          <a:ln w="19050">
            <a:solidFill>
              <a:srgbClr val="92D050"/>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3" name="フリーフォーム 32"/>
          <p:cNvSpPr/>
          <p:nvPr/>
        </p:nvSpPr>
        <p:spPr>
          <a:xfrm>
            <a:off x="3590925" y="1888216"/>
            <a:ext cx="4654232" cy="350160"/>
          </a:xfrm>
          <a:custGeom>
            <a:avLst/>
            <a:gdLst>
              <a:gd name="connsiteX0" fmla="*/ 0 w 4654232"/>
              <a:gd name="connsiteY0" fmla="*/ 150653 h 360203"/>
              <a:gd name="connsiteX1" fmla="*/ 4400550 w 4654232"/>
              <a:gd name="connsiteY1" fmla="*/ 7778 h 360203"/>
              <a:gd name="connsiteX2" fmla="*/ 4238625 w 4654232"/>
              <a:gd name="connsiteY2" fmla="*/ 360203 h 360203"/>
              <a:gd name="connsiteX0" fmla="*/ 0 w 4654232"/>
              <a:gd name="connsiteY0" fmla="*/ 152251 h 390376"/>
              <a:gd name="connsiteX1" fmla="*/ 4400550 w 4654232"/>
              <a:gd name="connsiteY1" fmla="*/ 9376 h 390376"/>
              <a:gd name="connsiteX2" fmla="*/ 4238625 w 4654232"/>
              <a:gd name="connsiteY2" fmla="*/ 390376 h 390376"/>
              <a:gd name="connsiteX0" fmla="*/ 0 w 4654232"/>
              <a:gd name="connsiteY0" fmla="*/ 150135 h 350160"/>
              <a:gd name="connsiteX1" fmla="*/ 4400550 w 4654232"/>
              <a:gd name="connsiteY1" fmla="*/ 7260 h 350160"/>
              <a:gd name="connsiteX2" fmla="*/ 4238625 w 4654232"/>
              <a:gd name="connsiteY2" fmla="*/ 350160 h 350160"/>
            </a:gdLst>
            <a:ahLst/>
            <a:cxnLst>
              <a:cxn ang="0">
                <a:pos x="connsiteX0" y="connsiteY0"/>
              </a:cxn>
              <a:cxn ang="0">
                <a:pos x="connsiteX1" y="connsiteY1"/>
              </a:cxn>
              <a:cxn ang="0">
                <a:pos x="connsiteX2" y="connsiteY2"/>
              </a:cxn>
            </a:cxnLst>
            <a:rect l="l" t="t" r="r" b="b"/>
            <a:pathLst>
              <a:path w="4654232" h="350160">
                <a:moveTo>
                  <a:pt x="0" y="150135"/>
                </a:moveTo>
                <a:cubicBezTo>
                  <a:pt x="1847056" y="61235"/>
                  <a:pt x="3694113" y="-26077"/>
                  <a:pt x="4400550" y="7260"/>
                </a:cubicBezTo>
                <a:cubicBezTo>
                  <a:pt x="5106987" y="40597"/>
                  <a:pt x="4098925" y="331110"/>
                  <a:pt x="4238625" y="350160"/>
                </a:cubicBezTo>
              </a:path>
            </a:pathLst>
          </a:custGeom>
          <a:noFill/>
          <a:ln w="19050">
            <a:solidFill>
              <a:srgbClr val="92D050"/>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8" name="テキスト ボックス 47"/>
          <p:cNvSpPr txBox="1"/>
          <p:nvPr/>
        </p:nvSpPr>
        <p:spPr>
          <a:xfrm>
            <a:off x="2853580" y="3832520"/>
            <a:ext cx="2366492" cy="307777"/>
          </a:xfrm>
          <a:prstGeom prst="rect">
            <a:avLst/>
          </a:prstGeom>
          <a:solidFill>
            <a:schemeClr val="bg1"/>
          </a:solidFill>
          <a:ln w="76200">
            <a:solidFill>
              <a:srgbClr val="FF0000"/>
            </a:solidFill>
          </a:ln>
          <a:effectLst>
            <a:outerShdw blurRad="50800" dist="38100" dir="5400000" algn="t" rotWithShape="0">
              <a:prstClr val="black">
                <a:alpha val="40000"/>
              </a:prstClr>
            </a:outerShdw>
          </a:effectLst>
        </p:spPr>
        <p:txBody>
          <a:bodyPr wrap="square" rtlCol="0">
            <a:spAutoFit/>
          </a:bodyPr>
          <a:lstStyle>
            <a:defPPr>
              <a:defRPr lang="ja-JP"/>
            </a:defPPr>
            <a:lvl1pPr algn="r">
              <a:defRPr sz="1050">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smtClean="0"/>
              <a:t>(0.04+0.36+1.34)</a:t>
            </a:r>
            <a:r>
              <a:rPr lang="ja-JP" altLang="en-US" dirty="0" smtClean="0"/>
              <a:t>　</a:t>
            </a:r>
            <a:r>
              <a:rPr lang="en-US" altLang="ja-JP" b="1" dirty="0" smtClean="0">
                <a:solidFill>
                  <a:srgbClr val="0000FF"/>
                </a:solidFill>
              </a:rPr>
              <a:t>/2</a:t>
            </a:r>
            <a:r>
              <a:rPr lang="ja-JP" altLang="en-US" dirty="0" smtClean="0"/>
              <a:t>　</a:t>
            </a:r>
            <a:r>
              <a:rPr lang="en-US" altLang="ja-JP" dirty="0" smtClean="0"/>
              <a:t>=</a:t>
            </a:r>
            <a:r>
              <a:rPr lang="ja-JP" altLang="en-US" dirty="0" smtClean="0"/>
              <a:t>　</a:t>
            </a:r>
            <a:r>
              <a:rPr lang="en-US" altLang="ja-JP" sz="1400" b="1" dirty="0" smtClean="0"/>
              <a:t>0.87</a:t>
            </a:r>
            <a:endParaRPr lang="en-US" altLang="ja-JP" sz="1400" b="1" dirty="0"/>
          </a:p>
        </p:txBody>
      </p:sp>
      <p:sp>
        <p:nvSpPr>
          <p:cNvPr id="34" name="角丸四角形 33"/>
          <p:cNvSpPr/>
          <p:nvPr/>
        </p:nvSpPr>
        <p:spPr>
          <a:xfrm>
            <a:off x="2123728" y="4391526"/>
            <a:ext cx="576064" cy="333618"/>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フリーフォーム 48"/>
          <p:cNvSpPr/>
          <p:nvPr/>
        </p:nvSpPr>
        <p:spPr>
          <a:xfrm>
            <a:off x="2695574" y="4210051"/>
            <a:ext cx="1628775" cy="482596"/>
          </a:xfrm>
          <a:custGeom>
            <a:avLst/>
            <a:gdLst>
              <a:gd name="connsiteX0" fmla="*/ 0 w 1733550"/>
              <a:gd name="connsiteY0" fmla="*/ 523875 h 553343"/>
              <a:gd name="connsiteX1" fmla="*/ 1381125 w 1733550"/>
              <a:gd name="connsiteY1" fmla="*/ 495300 h 553343"/>
              <a:gd name="connsiteX2" fmla="*/ 1733550 w 1733550"/>
              <a:gd name="connsiteY2" fmla="*/ 0 h 553343"/>
              <a:gd name="connsiteX0" fmla="*/ 0 w 1657350"/>
              <a:gd name="connsiteY0" fmla="*/ 457200 h 482596"/>
              <a:gd name="connsiteX1" fmla="*/ 1381125 w 1657350"/>
              <a:gd name="connsiteY1" fmla="*/ 428625 h 482596"/>
              <a:gd name="connsiteX2" fmla="*/ 1657350 w 1657350"/>
              <a:gd name="connsiteY2" fmla="*/ 0 h 482596"/>
              <a:gd name="connsiteX0" fmla="*/ 0 w 1628775"/>
              <a:gd name="connsiteY0" fmla="*/ 457200 h 482596"/>
              <a:gd name="connsiteX1" fmla="*/ 1381125 w 1628775"/>
              <a:gd name="connsiteY1" fmla="*/ 428625 h 482596"/>
              <a:gd name="connsiteX2" fmla="*/ 1628775 w 1628775"/>
              <a:gd name="connsiteY2" fmla="*/ 0 h 482596"/>
            </a:gdLst>
            <a:ahLst/>
            <a:cxnLst>
              <a:cxn ang="0">
                <a:pos x="connsiteX0" y="connsiteY0"/>
              </a:cxn>
              <a:cxn ang="0">
                <a:pos x="connsiteX1" y="connsiteY1"/>
              </a:cxn>
              <a:cxn ang="0">
                <a:pos x="connsiteX2" y="connsiteY2"/>
              </a:cxn>
            </a:cxnLst>
            <a:rect l="l" t="t" r="r" b="b"/>
            <a:pathLst>
              <a:path w="1628775" h="482596">
                <a:moveTo>
                  <a:pt x="0" y="457200"/>
                </a:moveTo>
                <a:cubicBezTo>
                  <a:pt x="546100" y="486569"/>
                  <a:pt x="1109662" y="504825"/>
                  <a:pt x="1381125" y="428625"/>
                </a:cubicBezTo>
                <a:cubicBezTo>
                  <a:pt x="1652588" y="352425"/>
                  <a:pt x="1568450" y="82550"/>
                  <a:pt x="1628775" y="0"/>
                </a:cubicBezTo>
              </a:path>
            </a:pathLst>
          </a:custGeom>
          <a:noFill/>
          <a:ln>
            <a:solidFill>
              <a:srgbClr val="0000FF"/>
            </a:solidFill>
            <a:tailEnd type="stealth"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フリーフォーム 50"/>
          <p:cNvSpPr/>
          <p:nvPr/>
        </p:nvSpPr>
        <p:spPr>
          <a:xfrm>
            <a:off x="3115718" y="2714625"/>
            <a:ext cx="3244640" cy="1057275"/>
          </a:xfrm>
          <a:custGeom>
            <a:avLst/>
            <a:gdLst>
              <a:gd name="connsiteX0" fmla="*/ 3063463 w 3184946"/>
              <a:gd name="connsiteY0" fmla="*/ 0 h 1028700"/>
              <a:gd name="connsiteX1" fmla="*/ 2872963 w 3184946"/>
              <a:gd name="connsiteY1" fmla="*/ 523875 h 1028700"/>
              <a:gd name="connsiteX2" fmla="*/ 377413 w 3184946"/>
              <a:gd name="connsiteY2" fmla="*/ 190500 h 1028700"/>
              <a:gd name="connsiteX3" fmla="*/ 53563 w 3184946"/>
              <a:gd name="connsiteY3" fmla="*/ 1028700 h 1028700"/>
              <a:gd name="connsiteX0" fmla="*/ 3123157 w 3244640"/>
              <a:gd name="connsiteY0" fmla="*/ 0 h 1057275"/>
              <a:gd name="connsiteX1" fmla="*/ 2932657 w 3244640"/>
              <a:gd name="connsiteY1" fmla="*/ 523875 h 1057275"/>
              <a:gd name="connsiteX2" fmla="*/ 437107 w 3244640"/>
              <a:gd name="connsiteY2" fmla="*/ 190500 h 1057275"/>
              <a:gd name="connsiteX3" fmla="*/ 37057 w 3244640"/>
              <a:gd name="connsiteY3" fmla="*/ 1057275 h 1057275"/>
            </a:gdLst>
            <a:ahLst/>
            <a:cxnLst>
              <a:cxn ang="0">
                <a:pos x="connsiteX0" y="connsiteY0"/>
              </a:cxn>
              <a:cxn ang="0">
                <a:pos x="connsiteX1" y="connsiteY1"/>
              </a:cxn>
              <a:cxn ang="0">
                <a:pos x="connsiteX2" y="connsiteY2"/>
              </a:cxn>
              <a:cxn ang="0">
                <a:pos x="connsiteX3" y="connsiteY3"/>
              </a:cxn>
            </a:cxnLst>
            <a:rect l="l" t="t" r="r" b="b"/>
            <a:pathLst>
              <a:path w="3244640" h="1057275">
                <a:moveTo>
                  <a:pt x="3123157" y="0"/>
                </a:moveTo>
                <a:cubicBezTo>
                  <a:pt x="3251744" y="246062"/>
                  <a:pt x="3380332" y="492125"/>
                  <a:pt x="2932657" y="523875"/>
                </a:cubicBezTo>
                <a:cubicBezTo>
                  <a:pt x="2484982" y="555625"/>
                  <a:pt x="919707" y="101600"/>
                  <a:pt x="437107" y="190500"/>
                </a:cubicBezTo>
                <a:cubicBezTo>
                  <a:pt x="-45493" y="279400"/>
                  <a:pt x="-35968" y="680243"/>
                  <a:pt x="37057" y="1057275"/>
                </a:cubicBezTo>
              </a:path>
            </a:pathLst>
          </a:custGeom>
          <a:noFill/>
          <a:ln w="19050">
            <a:solidFill>
              <a:srgbClr val="FF0000"/>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フリーフォーム 51"/>
          <p:cNvSpPr/>
          <p:nvPr/>
        </p:nvSpPr>
        <p:spPr>
          <a:xfrm>
            <a:off x="3568547" y="3096392"/>
            <a:ext cx="3699028" cy="2074625"/>
          </a:xfrm>
          <a:custGeom>
            <a:avLst/>
            <a:gdLst>
              <a:gd name="connsiteX0" fmla="*/ 3649551 w 3649551"/>
              <a:gd name="connsiteY0" fmla="*/ 1894010 h 2073927"/>
              <a:gd name="connsiteX1" fmla="*/ 2782776 w 3649551"/>
              <a:gd name="connsiteY1" fmla="*/ 1922585 h 2073927"/>
              <a:gd name="connsiteX2" fmla="*/ 1792176 w 3649551"/>
              <a:gd name="connsiteY2" fmla="*/ 255710 h 2073927"/>
              <a:gd name="connsiteX3" fmla="*/ 220551 w 3649551"/>
              <a:gd name="connsiteY3" fmla="*/ 46160 h 2073927"/>
              <a:gd name="connsiteX4" fmla="*/ 49101 w 3649551"/>
              <a:gd name="connsiteY4" fmla="*/ 665285 h 2073927"/>
              <a:gd name="connsiteX0" fmla="*/ 3699028 w 3699028"/>
              <a:gd name="connsiteY0" fmla="*/ 1894708 h 2074625"/>
              <a:gd name="connsiteX1" fmla="*/ 2832253 w 3699028"/>
              <a:gd name="connsiteY1" fmla="*/ 1923283 h 2074625"/>
              <a:gd name="connsiteX2" fmla="*/ 1841653 w 3699028"/>
              <a:gd name="connsiteY2" fmla="*/ 256408 h 2074625"/>
              <a:gd name="connsiteX3" fmla="*/ 270028 w 3699028"/>
              <a:gd name="connsiteY3" fmla="*/ 46858 h 2074625"/>
              <a:gd name="connsiteX4" fmla="*/ 31903 w 3699028"/>
              <a:gd name="connsiteY4" fmla="*/ 675508 h 20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9028" h="2074625">
                <a:moveTo>
                  <a:pt x="3699028" y="1894708"/>
                </a:moveTo>
                <a:cubicBezTo>
                  <a:pt x="3420421" y="2045520"/>
                  <a:pt x="3141815" y="2196333"/>
                  <a:pt x="2832253" y="1923283"/>
                </a:cubicBezTo>
                <a:cubicBezTo>
                  <a:pt x="2522691" y="1650233"/>
                  <a:pt x="2268691" y="569146"/>
                  <a:pt x="1841653" y="256408"/>
                </a:cubicBezTo>
                <a:cubicBezTo>
                  <a:pt x="1414615" y="-56330"/>
                  <a:pt x="571653" y="-22992"/>
                  <a:pt x="270028" y="46858"/>
                </a:cubicBezTo>
                <a:cubicBezTo>
                  <a:pt x="-31597" y="116708"/>
                  <a:pt x="-27629" y="400077"/>
                  <a:pt x="31903" y="675508"/>
                </a:cubicBezTo>
              </a:path>
            </a:pathLst>
          </a:custGeom>
          <a:noFill/>
          <a:ln w="19050">
            <a:solidFill>
              <a:srgbClr val="FF0000"/>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フリーフォーム 55"/>
          <p:cNvSpPr/>
          <p:nvPr/>
        </p:nvSpPr>
        <p:spPr>
          <a:xfrm>
            <a:off x="3981450" y="3247913"/>
            <a:ext cx="1981200" cy="3314811"/>
          </a:xfrm>
          <a:custGeom>
            <a:avLst/>
            <a:gdLst>
              <a:gd name="connsiteX0" fmla="*/ 1876425 w 1876425"/>
              <a:gd name="connsiteY0" fmla="*/ 3362386 h 3362386"/>
              <a:gd name="connsiteX1" fmla="*/ 1524000 w 1876425"/>
              <a:gd name="connsiteY1" fmla="*/ 571561 h 3362386"/>
              <a:gd name="connsiteX2" fmla="*/ 276225 w 1876425"/>
              <a:gd name="connsiteY2" fmla="*/ 61 h 3362386"/>
              <a:gd name="connsiteX3" fmla="*/ 0 w 1876425"/>
              <a:gd name="connsiteY3" fmla="*/ 542986 h 3362386"/>
              <a:gd name="connsiteX0" fmla="*/ 1981200 w 1981200"/>
              <a:gd name="connsiteY0" fmla="*/ 3362436 h 3362436"/>
              <a:gd name="connsiteX1" fmla="*/ 1628775 w 1981200"/>
              <a:gd name="connsiteY1" fmla="*/ 571611 h 3362436"/>
              <a:gd name="connsiteX2" fmla="*/ 381000 w 1981200"/>
              <a:gd name="connsiteY2" fmla="*/ 111 h 3362436"/>
              <a:gd name="connsiteX3" fmla="*/ 0 w 1981200"/>
              <a:gd name="connsiteY3" fmla="*/ 533511 h 3362436"/>
              <a:gd name="connsiteX0" fmla="*/ 1981200 w 1981200"/>
              <a:gd name="connsiteY0" fmla="*/ 3314811 h 3314811"/>
              <a:gd name="connsiteX1" fmla="*/ 1628775 w 1981200"/>
              <a:gd name="connsiteY1" fmla="*/ 571611 h 3314811"/>
              <a:gd name="connsiteX2" fmla="*/ 381000 w 1981200"/>
              <a:gd name="connsiteY2" fmla="*/ 111 h 3314811"/>
              <a:gd name="connsiteX3" fmla="*/ 0 w 1981200"/>
              <a:gd name="connsiteY3" fmla="*/ 533511 h 3314811"/>
            </a:gdLst>
            <a:ahLst/>
            <a:cxnLst>
              <a:cxn ang="0">
                <a:pos x="connsiteX0" y="connsiteY0"/>
              </a:cxn>
              <a:cxn ang="0">
                <a:pos x="connsiteX1" y="connsiteY1"/>
              </a:cxn>
              <a:cxn ang="0">
                <a:pos x="connsiteX2" y="connsiteY2"/>
              </a:cxn>
              <a:cxn ang="0">
                <a:pos x="connsiteX3" y="connsiteY3"/>
              </a:cxn>
            </a:cxnLst>
            <a:rect l="l" t="t" r="r" b="b"/>
            <a:pathLst>
              <a:path w="1981200" h="3314811">
                <a:moveTo>
                  <a:pt x="1981200" y="3314811"/>
                </a:moveTo>
                <a:cubicBezTo>
                  <a:pt x="1938337" y="2199592"/>
                  <a:pt x="1895475" y="1124061"/>
                  <a:pt x="1628775" y="571611"/>
                </a:cubicBezTo>
                <a:cubicBezTo>
                  <a:pt x="1362075" y="19161"/>
                  <a:pt x="652462" y="6461"/>
                  <a:pt x="381000" y="111"/>
                </a:cubicBezTo>
                <a:cubicBezTo>
                  <a:pt x="109538" y="-6239"/>
                  <a:pt x="11112" y="259667"/>
                  <a:pt x="0" y="533511"/>
                </a:cubicBezTo>
              </a:path>
            </a:pathLst>
          </a:custGeom>
          <a:noFill/>
          <a:ln w="19050">
            <a:solidFill>
              <a:srgbClr val="FF0000"/>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p:cNvSpPr txBox="1"/>
          <p:nvPr/>
        </p:nvSpPr>
        <p:spPr>
          <a:xfrm>
            <a:off x="107504" y="1340768"/>
            <a:ext cx="2674069" cy="923330"/>
          </a:xfrm>
          <a:prstGeom prst="rect">
            <a:avLst/>
          </a:prstGeom>
          <a:noFill/>
        </p:spPr>
        <p:txBody>
          <a:bodyPr wrap="square" rtlCol="0">
            <a:spAutoFit/>
          </a:bodyPr>
          <a:lstStyle/>
          <a:p>
            <a:r>
              <a:rPr kumimoji="1" lang="ja-JP" altLang="en-US" b="1" dirty="0" smtClean="0">
                <a:solidFill>
                  <a:srgbClr val="00B05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好ましい効果</a:t>
            </a:r>
            <a:endParaRPr kumimoji="1" lang="en-US" altLang="ja-JP" b="1" dirty="0" smtClean="0">
              <a:solidFill>
                <a:srgbClr val="00B05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dirty="0">
                <a:solidFill>
                  <a:srgbClr val="00B050"/>
                </a:solidFill>
              </a:rPr>
              <a:t>Favorable </a:t>
            </a:r>
            <a:r>
              <a:rPr lang="en-US" altLang="ja-JP" dirty="0" smtClean="0">
                <a:solidFill>
                  <a:srgbClr val="00B050"/>
                </a:solidFill>
              </a:rPr>
              <a:t>effects</a:t>
            </a:r>
          </a:p>
          <a:p>
            <a:r>
              <a:rPr lang="en-US" altLang="ja-JP" dirty="0" smtClean="0">
                <a:solidFill>
                  <a:srgbClr val="00B050"/>
                </a:solidFill>
              </a:rPr>
              <a:t> (Benefit)</a:t>
            </a:r>
            <a:endParaRPr kumimoji="1" lang="ja-JP" altLang="en-US" dirty="0">
              <a:solidFill>
                <a:srgbClr val="00B050"/>
              </a:solidFill>
            </a:endParaRPr>
          </a:p>
        </p:txBody>
      </p:sp>
      <p:sp>
        <p:nvSpPr>
          <p:cNvPr id="38" name="テキスト ボックス 37"/>
          <p:cNvSpPr txBox="1"/>
          <p:nvPr/>
        </p:nvSpPr>
        <p:spPr>
          <a:xfrm>
            <a:off x="135227" y="4787178"/>
            <a:ext cx="2420549" cy="923330"/>
          </a:xfrm>
          <a:prstGeom prst="rect">
            <a:avLst/>
          </a:prstGeom>
          <a:noFill/>
        </p:spPr>
        <p:txBody>
          <a:bodyPr wrap="square" rtlCol="0">
            <a:spAutoFit/>
          </a:bodyPr>
          <a:lstStyle/>
          <a:p>
            <a:r>
              <a:rPr lang="ja-JP" altLang="en-US" b="1"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好ましくない効果</a:t>
            </a:r>
            <a:endParaRPr lang="en-US" altLang="ja-JP" b="1"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dirty="0" smtClean="0">
                <a:solidFill>
                  <a:srgbClr val="FF0000"/>
                </a:solidFill>
              </a:rPr>
              <a:t>Unfavorable effects</a:t>
            </a:r>
            <a:endParaRPr lang="en-US" altLang="ja-JP" dirty="0">
              <a:solidFill>
                <a:srgbClr val="FF0000"/>
              </a:solidFill>
            </a:endParaRPr>
          </a:p>
          <a:p>
            <a:r>
              <a:rPr lang="en-US" altLang="ja-JP" dirty="0" smtClean="0">
                <a:solidFill>
                  <a:srgbClr val="FF0000"/>
                </a:solidFill>
              </a:rPr>
              <a:t>(Risk)</a:t>
            </a:r>
            <a:endParaRPr lang="en-US" altLang="ja-JP" dirty="0">
              <a:solidFill>
                <a:srgbClr val="FF0000"/>
              </a:solidFill>
            </a:endParaRPr>
          </a:p>
        </p:txBody>
      </p:sp>
      <p:sp>
        <p:nvSpPr>
          <p:cNvPr id="43" name="テキスト ボックス 42"/>
          <p:cNvSpPr txBox="1"/>
          <p:nvPr/>
        </p:nvSpPr>
        <p:spPr>
          <a:xfrm>
            <a:off x="7020272" y="4437112"/>
            <a:ext cx="1728191" cy="253916"/>
          </a:xfrm>
          <a:prstGeom prst="rect">
            <a:avLst/>
          </a:prstGeom>
          <a:solidFill>
            <a:schemeClr val="bg1"/>
          </a:solidFill>
          <a:ln w="12700">
            <a:solidFill>
              <a:srgbClr val="FF0000"/>
            </a:solidFill>
          </a:ln>
          <a:effectLst>
            <a:outerShdw blurRad="50800" dist="38100" dir="5400000" algn="t" rotWithShape="0">
              <a:prstClr val="black">
                <a:alpha val="40000"/>
              </a:prstClr>
            </a:outerShdw>
          </a:effectLst>
        </p:spPr>
        <p:txBody>
          <a:bodyPr wrap="square" rtlCol="0">
            <a:spAutoFit/>
          </a:bodyPr>
          <a:lstStyle>
            <a:defPPr>
              <a:defRPr lang="ja-JP"/>
            </a:defPPr>
            <a:lvl1pPr>
              <a:defRPr sz="1050">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0.05 x 0.2 = 0.001 </a:t>
            </a:r>
            <a:r>
              <a:rPr lang="ja-JP" altLang="en-US" dirty="0"/>
              <a:t>≒ </a:t>
            </a:r>
            <a:r>
              <a:rPr lang="en-US" altLang="ja-JP" dirty="0"/>
              <a:t>0</a:t>
            </a:r>
            <a:r>
              <a:rPr lang="ja-JP" altLang="en-US" dirty="0"/>
              <a:t>　　</a:t>
            </a:r>
            <a:endParaRPr lang="en-US" altLang="ja-JP" dirty="0"/>
          </a:p>
        </p:txBody>
      </p:sp>
      <p:sp>
        <p:nvSpPr>
          <p:cNvPr id="28"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79</a:t>
            </a:fld>
            <a:endParaRPr lang="ja-JP" altLang="en-US" dirty="0">
              <a:solidFill>
                <a:prstClr val="black">
                  <a:tint val="75000"/>
                </a:prstClr>
              </a:solidFill>
            </a:endParaRPr>
          </a:p>
        </p:txBody>
      </p:sp>
      <p:sp>
        <p:nvSpPr>
          <p:cNvPr id="35" name="正方形/長方形 34"/>
          <p:cNvSpPr/>
          <p:nvPr/>
        </p:nvSpPr>
        <p:spPr>
          <a:xfrm>
            <a:off x="0" y="6597352"/>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994212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arn(inVertical)">
                                      <p:cBhvr>
                                        <p:cTn id="13" dur="500"/>
                                        <p:tgtEl>
                                          <p:spTgt spid="33"/>
                                        </p:tgtEl>
                                      </p:cBhvr>
                                    </p:animEffec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up)">
                                      <p:cBhvr>
                                        <p:cTn id="35" dur="500"/>
                                        <p:tgtEl>
                                          <p:spTgt spid="30"/>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up)">
                                      <p:cBhvr>
                                        <p:cTn id="38" dur="500"/>
                                        <p:tgtEl>
                                          <p:spTgt spid="3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right)">
                                      <p:cBhvr>
                                        <p:cTn id="43" dur="500"/>
                                        <p:tgtEl>
                                          <p:spTgt spid="56"/>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right)">
                                      <p:cBhvr>
                                        <p:cTn id="46" dur="500"/>
                                        <p:tgtEl>
                                          <p:spTgt spid="52"/>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right)">
                                      <p:cBhvr>
                                        <p:cTn id="49" dur="500"/>
                                        <p:tgtEl>
                                          <p:spTgt spid="5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left)">
                                      <p:cBhvr>
                                        <p:cTn id="57" dur="500"/>
                                        <p:tgtEl>
                                          <p:spTgt spid="49"/>
                                        </p:tgtEl>
                                      </p:cBhvr>
                                    </p:animEffect>
                                  </p:childTnLst>
                                </p:cTn>
                              </p:par>
                            </p:childTnLst>
                          </p:cTn>
                        </p:par>
                        <p:par>
                          <p:cTn id="58" fill="hold">
                            <p:stCondLst>
                              <p:cond delay="500"/>
                            </p:stCondLst>
                            <p:childTnLst>
                              <p:par>
                                <p:cTn id="59" presetID="16" presetClass="entr" presetSubtype="21"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barn(inVertical)">
                                      <p:cBhvr>
                                        <p:cTn id="6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animBg="1"/>
      <p:bldP spid="36" grpId="0" animBg="1"/>
      <p:bldP spid="16" grpId="0" animBg="1"/>
      <p:bldP spid="17" grpId="0" animBg="1"/>
      <p:bldP spid="27" grpId="0" animBg="1"/>
      <p:bldP spid="30" grpId="0" animBg="1"/>
      <p:bldP spid="31" grpId="0" animBg="1"/>
      <p:bldP spid="32" grpId="0" animBg="1"/>
      <p:bldP spid="33" grpId="0" animBg="1"/>
      <p:bldP spid="48" grpId="0" animBg="1"/>
      <p:bldP spid="34" grpId="0" animBg="1"/>
      <p:bldP spid="49" grpId="0" animBg="1"/>
      <p:bldP spid="51" grpId="0" animBg="1"/>
      <p:bldP spid="52" grpId="0" animBg="1"/>
      <p:bldP spid="5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14900" y="2348880"/>
            <a:ext cx="266420" cy="369332"/>
          </a:xfrm>
          <a:prstGeom prst="rect">
            <a:avLst/>
          </a:prstGeom>
        </p:spPr>
        <p:txBody>
          <a:bodyPr wrap="none">
            <a:spAutoFit/>
          </a:bodyPr>
          <a:lstStyle/>
          <a:p>
            <a:r>
              <a:rPr lang="ja-JP" altLang="en-US" u="heavy" dirty="0">
                <a:solidFill>
                  <a:prstClr val="black"/>
                </a:solidFill>
                <a:latin typeface="Verdana"/>
                <a:cs typeface="Verdana"/>
              </a:rPr>
              <a:t> </a:t>
            </a:r>
            <a:endParaRPr lang="ja-JP" altLang="en-US" dirty="0"/>
          </a:p>
        </p:txBody>
      </p:sp>
      <p:sp>
        <p:nvSpPr>
          <p:cNvPr id="295" name="object 9"/>
          <p:cNvSpPr/>
          <p:nvPr/>
        </p:nvSpPr>
        <p:spPr>
          <a:xfrm flipH="1">
            <a:off x="5483777" y="5224331"/>
            <a:ext cx="45719" cy="995249"/>
          </a:xfrm>
          <a:custGeom>
            <a:avLst/>
            <a:gdLst/>
            <a:ahLst/>
            <a:cxnLst/>
            <a:rect l="l" t="t" r="r" b="b"/>
            <a:pathLst>
              <a:path h="714375">
                <a:moveTo>
                  <a:pt x="0" y="0"/>
                </a:moveTo>
                <a:lnTo>
                  <a:pt x="0" y="71434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284"/>
            <a:ext cx="9119041" cy="68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ject 3"/>
          <p:cNvSpPr/>
          <p:nvPr/>
        </p:nvSpPr>
        <p:spPr>
          <a:xfrm>
            <a:off x="4092" y="5689"/>
            <a:ext cx="2454297" cy="655633"/>
          </a:xfrm>
          <a:prstGeom prst="rect">
            <a:avLst/>
          </a:prstGeom>
          <a:blipFill>
            <a:blip r:embed="rId4" cstate="print"/>
            <a:stretch>
              <a:fillRect/>
            </a:stretch>
          </a:blipFill>
        </p:spPr>
        <p:txBody>
          <a:bodyPr wrap="square" lIns="0" tIns="0" rIns="0" bIns="0" rtlCol="0"/>
          <a:lstStyle/>
          <a:p>
            <a:pPr>
              <a:defRPr/>
            </a:pPr>
            <a:endParaRPr kumimoji="0" kern="0" smtClean="0">
              <a:solidFill>
                <a:prstClr val="black"/>
              </a:solidFill>
            </a:endParaRPr>
          </a:p>
        </p:txBody>
      </p:sp>
      <p:sp>
        <p:nvSpPr>
          <p:cNvPr id="7" name="object 4"/>
          <p:cNvSpPr/>
          <p:nvPr/>
        </p:nvSpPr>
        <p:spPr>
          <a:xfrm>
            <a:off x="2454275" y="50"/>
            <a:ext cx="6689725" cy="657225"/>
          </a:xfrm>
          <a:custGeom>
            <a:avLst/>
            <a:gdLst/>
            <a:ahLst/>
            <a:cxnLst/>
            <a:rect l="l" t="t" r="r" b="b"/>
            <a:pathLst>
              <a:path w="6689725" h="657225">
                <a:moveTo>
                  <a:pt x="0" y="657225"/>
                </a:moveTo>
                <a:lnTo>
                  <a:pt x="6689725" y="657225"/>
                </a:lnTo>
                <a:lnTo>
                  <a:pt x="6689725" y="0"/>
                </a:lnTo>
                <a:lnTo>
                  <a:pt x="0" y="0"/>
                </a:lnTo>
                <a:lnTo>
                  <a:pt x="0" y="657225"/>
                </a:lnTo>
                <a:close/>
              </a:path>
            </a:pathLst>
          </a:custGeom>
          <a:solidFill>
            <a:srgbClr val="DEF3F7"/>
          </a:solidFill>
        </p:spPr>
        <p:txBody>
          <a:bodyPr wrap="square" lIns="0" tIns="0" rIns="0" bIns="0" rtlCol="0"/>
          <a:lstStyle/>
          <a:p>
            <a:pPr>
              <a:defRPr/>
            </a:pPr>
            <a:endParaRPr kumimoji="0" kern="0" smtClean="0">
              <a:solidFill>
                <a:prstClr val="black"/>
              </a:solidFill>
            </a:endParaRPr>
          </a:p>
        </p:txBody>
      </p:sp>
      <p:sp>
        <p:nvSpPr>
          <p:cNvPr id="19" name="object 16"/>
          <p:cNvSpPr/>
          <p:nvPr/>
        </p:nvSpPr>
        <p:spPr>
          <a:xfrm>
            <a:off x="680619" y="1621748"/>
            <a:ext cx="7836534" cy="0"/>
          </a:xfrm>
          <a:custGeom>
            <a:avLst/>
            <a:gdLst/>
            <a:ahLst/>
            <a:cxnLst/>
            <a:rect l="l" t="t" r="r" b="b"/>
            <a:pathLst>
              <a:path w="7836534">
                <a:moveTo>
                  <a:pt x="0" y="0"/>
                </a:moveTo>
                <a:lnTo>
                  <a:pt x="7836344"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 name="object 17"/>
          <p:cNvSpPr/>
          <p:nvPr/>
        </p:nvSpPr>
        <p:spPr>
          <a:xfrm>
            <a:off x="1916607"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 name="object 18"/>
          <p:cNvSpPr/>
          <p:nvPr/>
        </p:nvSpPr>
        <p:spPr>
          <a:xfrm>
            <a:off x="3316008"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2" name="object 19"/>
          <p:cNvSpPr/>
          <p:nvPr/>
        </p:nvSpPr>
        <p:spPr>
          <a:xfrm>
            <a:off x="469312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 name="object 20"/>
          <p:cNvSpPr/>
          <p:nvPr/>
        </p:nvSpPr>
        <p:spPr>
          <a:xfrm>
            <a:off x="5935055"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 name="object 21"/>
          <p:cNvSpPr/>
          <p:nvPr/>
        </p:nvSpPr>
        <p:spPr>
          <a:xfrm>
            <a:off x="7269090"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5" name="object 22"/>
          <p:cNvSpPr/>
          <p:nvPr/>
        </p:nvSpPr>
        <p:spPr>
          <a:xfrm>
            <a:off x="8522906" y="1621748"/>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 name="object 23"/>
          <p:cNvSpPr/>
          <p:nvPr/>
        </p:nvSpPr>
        <p:spPr>
          <a:xfrm>
            <a:off x="4577251" y="1160920"/>
            <a:ext cx="0" cy="458470"/>
          </a:xfrm>
          <a:custGeom>
            <a:avLst/>
            <a:gdLst/>
            <a:ahLst/>
            <a:cxnLst/>
            <a:rect l="l" t="t" r="r" b="b"/>
            <a:pathLst>
              <a:path h="458469">
                <a:moveTo>
                  <a:pt x="0" y="458025"/>
                </a:moveTo>
                <a:lnTo>
                  <a:pt x="0"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 name="object 24"/>
          <p:cNvSpPr/>
          <p:nvPr/>
        </p:nvSpPr>
        <p:spPr>
          <a:xfrm>
            <a:off x="3305556" y="728468"/>
            <a:ext cx="2700527" cy="638555"/>
          </a:xfrm>
          <a:prstGeom prst="rect">
            <a:avLst/>
          </a:prstGeom>
          <a:blipFill>
            <a:blip r:embed="rId5" cstate="print"/>
            <a:stretch>
              <a:fillRect/>
            </a:stretch>
          </a:blipFill>
        </p:spPr>
        <p:txBody>
          <a:bodyPr wrap="square" lIns="0" tIns="0" rIns="0" bIns="0" rtlCol="0"/>
          <a:lstStyle/>
          <a:p>
            <a:pPr>
              <a:defRPr/>
            </a:pPr>
            <a:endParaRPr kumimoji="0" kern="0" smtClean="0">
              <a:solidFill>
                <a:prstClr val="black"/>
              </a:solidFill>
            </a:endParaRPr>
          </a:p>
        </p:txBody>
      </p:sp>
      <p:sp>
        <p:nvSpPr>
          <p:cNvPr id="28" name="object 25"/>
          <p:cNvSpPr/>
          <p:nvPr/>
        </p:nvSpPr>
        <p:spPr>
          <a:xfrm>
            <a:off x="3380232" y="690372"/>
            <a:ext cx="2586227" cy="739127"/>
          </a:xfrm>
          <a:prstGeom prst="rect">
            <a:avLst/>
          </a:prstGeom>
          <a:blipFill>
            <a:blip r:embed="rId6" cstate="print"/>
            <a:stretch>
              <a:fillRect/>
            </a:stretch>
          </a:blipFill>
        </p:spPr>
        <p:txBody>
          <a:bodyPr wrap="square" lIns="0" tIns="0" rIns="0" bIns="0" rtlCol="0"/>
          <a:lstStyle/>
          <a:p>
            <a:pPr>
              <a:defRPr/>
            </a:pPr>
            <a:endParaRPr kumimoji="0" kern="0" smtClean="0">
              <a:solidFill>
                <a:prstClr val="black"/>
              </a:solidFill>
            </a:endParaRPr>
          </a:p>
        </p:txBody>
      </p:sp>
      <p:sp>
        <p:nvSpPr>
          <p:cNvPr id="29" name="object 26"/>
          <p:cNvSpPr/>
          <p:nvPr/>
        </p:nvSpPr>
        <p:spPr>
          <a:xfrm>
            <a:off x="3229851" y="652462"/>
            <a:ext cx="2696298" cy="635914"/>
          </a:xfrm>
          <a:prstGeom prst="rect">
            <a:avLst/>
          </a:prstGeom>
          <a:blipFill>
            <a:blip r:embed="rId7" cstate="print"/>
            <a:stretch>
              <a:fillRect/>
            </a:stretch>
          </a:blipFill>
        </p:spPr>
        <p:txBody>
          <a:bodyPr wrap="square" lIns="0" tIns="0" rIns="0" bIns="0" rtlCol="0"/>
          <a:lstStyle/>
          <a:p>
            <a:pPr>
              <a:defRPr/>
            </a:pPr>
            <a:endParaRPr kumimoji="0" kern="0" smtClean="0">
              <a:solidFill>
                <a:prstClr val="black"/>
              </a:solidFill>
            </a:endParaRPr>
          </a:p>
        </p:txBody>
      </p:sp>
      <p:sp>
        <p:nvSpPr>
          <p:cNvPr id="30" name="object 27"/>
          <p:cNvSpPr txBox="1"/>
          <p:nvPr/>
        </p:nvSpPr>
        <p:spPr>
          <a:xfrm>
            <a:off x="3360252" y="671634"/>
            <a:ext cx="2433955" cy="617855"/>
          </a:xfrm>
          <a:prstGeom prst="rect">
            <a:avLst/>
          </a:prstGeom>
        </p:spPr>
        <p:txBody>
          <a:bodyPr vert="horz" wrap="square" lIns="0" tIns="0" rIns="0" bIns="0" rtlCol="0">
            <a:spAutoFit/>
          </a:bodyPr>
          <a:lstStyle/>
          <a:p>
            <a:pPr algn="ctr"/>
            <a:r>
              <a:rPr sz="1200" b="1" dirty="0">
                <a:solidFill>
                  <a:prstClr val="black"/>
                </a:solidFill>
                <a:latin typeface="Verdana"/>
                <a:cs typeface="Verdana"/>
              </a:rPr>
              <a:t>St</a:t>
            </a:r>
            <a:r>
              <a:rPr sz="1200" b="1" spc="-5" dirty="0">
                <a:solidFill>
                  <a:prstClr val="black"/>
                </a:solidFill>
                <a:latin typeface="Verdana"/>
                <a:cs typeface="Verdana"/>
              </a:rPr>
              <a:t>ee</a:t>
            </a:r>
            <a:r>
              <a:rPr sz="1200" b="1" dirty="0">
                <a:solidFill>
                  <a:prstClr val="black"/>
                </a:solidFill>
                <a:latin typeface="Verdana"/>
                <a:cs typeface="Verdana"/>
              </a:rPr>
              <a:t>r</a:t>
            </a:r>
            <a:r>
              <a:rPr sz="1200" b="1" spc="-5" dirty="0">
                <a:solidFill>
                  <a:prstClr val="black"/>
                </a:solidFill>
                <a:latin typeface="Verdana"/>
                <a:cs typeface="Verdana"/>
              </a:rPr>
              <a:t>in</a:t>
            </a:r>
            <a:r>
              <a:rPr sz="1200" b="1" dirty="0">
                <a:solidFill>
                  <a:prstClr val="black"/>
                </a:solidFill>
                <a:latin typeface="Verdana"/>
                <a:cs typeface="Verdana"/>
              </a:rPr>
              <a:t>g</a:t>
            </a:r>
            <a:r>
              <a:rPr sz="1200" b="1" spc="10" dirty="0">
                <a:solidFill>
                  <a:prstClr val="black"/>
                </a:solidFill>
                <a:latin typeface="Verdana"/>
                <a:cs typeface="Verdana"/>
              </a:rPr>
              <a:t> </a:t>
            </a:r>
            <a:r>
              <a:rPr sz="1200" b="1" spc="-5" dirty="0">
                <a:solidFill>
                  <a:prstClr val="black"/>
                </a:solidFill>
                <a:latin typeface="Verdana"/>
                <a:cs typeface="Verdana"/>
              </a:rPr>
              <a:t>C</a:t>
            </a:r>
            <a:r>
              <a:rPr sz="1200" b="1" dirty="0">
                <a:solidFill>
                  <a:prstClr val="black"/>
                </a:solidFill>
                <a:latin typeface="Verdana"/>
                <a:cs typeface="Verdana"/>
              </a:rPr>
              <a:t>omm</a:t>
            </a:r>
            <a:r>
              <a:rPr sz="1200" b="1" spc="-5" dirty="0">
                <a:solidFill>
                  <a:prstClr val="black"/>
                </a:solidFill>
                <a:latin typeface="Verdana"/>
                <a:cs typeface="Verdana"/>
              </a:rPr>
              <a:t>i</a:t>
            </a:r>
            <a:r>
              <a:rPr sz="1200" b="1" dirty="0">
                <a:solidFill>
                  <a:prstClr val="black"/>
                </a:solidFill>
                <a:latin typeface="Verdana"/>
                <a:cs typeface="Verdana"/>
              </a:rPr>
              <a:t>tt</a:t>
            </a:r>
            <a:r>
              <a:rPr sz="1200" b="1" spc="-5" dirty="0">
                <a:solidFill>
                  <a:prstClr val="black"/>
                </a:solidFill>
                <a:latin typeface="Verdana"/>
                <a:cs typeface="Verdana"/>
              </a:rPr>
              <a:t>ee</a:t>
            </a:r>
            <a:endParaRPr sz="1200">
              <a:solidFill>
                <a:prstClr val="black"/>
              </a:solidFill>
              <a:latin typeface="Verdana"/>
              <a:cs typeface="Verdana"/>
            </a:endParaRPr>
          </a:p>
          <a:p>
            <a:pPr algn="ctr">
              <a:spcBef>
                <a:spcPts val="215"/>
              </a:spcBef>
            </a:pPr>
            <a:r>
              <a:rPr sz="900" spc="-5" dirty="0">
                <a:solidFill>
                  <a:prstClr val="black"/>
                </a:solidFill>
                <a:latin typeface="Verdana"/>
                <a:cs typeface="Verdana"/>
              </a:rPr>
              <a:t>(</a:t>
            </a:r>
            <a:r>
              <a:rPr sz="900" dirty="0">
                <a:solidFill>
                  <a:prstClr val="black"/>
                </a:solidFill>
                <a:latin typeface="Verdana"/>
                <a:cs typeface="Verdana"/>
              </a:rPr>
              <a:t>Dep</a:t>
            </a:r>
            <a:r>
              <a:rPr sz="900" spc="-10" dirty="0">
                <a:solidFill>
                  <a:prstClr val="black"/>
                </a:solidFill>
                <a:latin typeface="Verdana"/>
                <a:cs typeface="Verdana"/>
              </a:rPr>
              <a:t>u</a:t>
            </a:r>
            <a:r>
              <a:rPr sz="900" spc="5" dirty="0">
                <a:solidFill>
                  <a:prstClr val="black"/>
                </a:solidFill>
                <a:latin typeface="Verdana"/>
                <a:cs typeface="Verdana"/>
              </a:rPr>
              <a:t>t</a:t>
            </a:r>
            <a:r>
              <a:rPr sz="900" spc="-5" dirty="0">
                <a:solidFill>
                  <a:prstClr val="black"/>
                </a:solidFill>
                <a:latin typeface="Verdana"/>
                <a:cs typeface="Verdana"/>
              </a:rPr>
              <a:t>y</a:t>
            </a:r>
            <a:r>
              <a:rPr sz="900" dirty="0">
                <a:solidFill>
                  <a:prstClr val="black"/>
                </a:solidFill>
                <a:latin typeface="Verdana"/>
                <a:cs typeface="Verdana"/>
              </a:rPr>
              <a:t>)</a:t>
            </a:r>
            <a:r>
              <a:rPr sz="900" spc="5"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to</a:t>
            </a:r>
            <a:r>
              <a:rPr sz="900" dirty="0">
                <a:solidFill>
                  <a:prstClr val="black"/>
                </a:solidFill>
                <a:latin typeface="Verdana"/>
                <a:cs typeface="Verdana"/>
              </a:rPr>
              <a:t>r</a:t>
            </a:r>
            <a:r>
              <a:rPr sz="900" spc="-20" dirty="0">
                <a:solidFill>
                  <a:prstClr val="black"/>
                </a:solidFill>
                <a:latin typeface="Verdana"/>
                <a:cs typeface="Verdana"/>
              </a:rPr>
              <a:t> </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l</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30" dirty="0">
                <a:solidFill>
                  <a:prstClr val="black"/>
                </a:solidFill>
                <a:latin typeface="Verdana"/>
                <a:cs typeface="Verdana"/>
              </a:rPr>
              <a:t> </a:t>
            </a:r>
            <a:r>
              <a:rPr sz="900" spc="-5" dirty="0">
                <a:solidFill>
                  <a:prstClr val="black"/>
                </a:solidFill>
                <a:latin typeface="Verdana"/>
                <a:cs typeface="Verdana"/>
              </a:rPr>
              <a:t>a</a:t>
            </a:r>
            <a:r>
              <a:rPr sz="900" spc="5" dirty="0">
                <a:solidFill>
                  <a:prstClr val="black"/>
                </a:solidFill>
                <a:latin typeface="Verdana"/>
                <a:cs typeface="Verdana"/>
              </a:rPr>
              <a:t>lt</a:t>
            </a:r>
            <a:r>
              <a:rPr sz="900" dirty="0">
                <a:solidFill>
                  <a:prstClr val="black"/>
                </a:solidFill>
                <a:latin typeface="Verdana"/>
                <a:cs typeface="Verdana"/>
              </a:rPr>
              <a:t>e</a:t>
            </a:r>
            <a:r>
              <a:rPr sz="900" spc="-5" dirty="0">
                <a:solidFill>
                  <a:prstClr val="black"/>
                </a:solidFill>
                <a:latin typeface="Verdana"/>
                <a:cs typeface="Verdana"/>
              </a:rPr>
              <a:t>r</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es</a:t>
            </a:r>
            <a:endParaRPr sz="900">
              <a:solidFill>
                <a:prstClr val="black"/>
              </a:solidFill>
              <a:latin typeface="Verdana"/>
              <a:cs typeface="Verdana"/>
            </a:endParaRPr>
          </a:p>
          <a:p>
            <a:pPr marL="635" algn="ctr"/>
            <a:r>
              <a:rPr sz="900" dirty="0">
                <a:solidFill>
                  <a:prstClr val="black"/>
                </a:solidFill>
                <a:latin typeface="Verdana"/>
                <a:cs typeface="Verdana"/>
              </a:rPr>
              <a:t>&amp;</a:t>
            </a:r>
            <a:endParaRPr sz="900">
              <a:solidFill>
                <a:prstClr val="black"/>
              </a:solidFill>
              <a:latin typeface="Verdana"/>
              <a:cs typeface="Verdana"/>
            </a:endParaRPr>
          </a:p>
          <a:p>
            <a:pPr algn="ctr"/>
            <a:r>
              <a:rPr sz="900" spc="-5" dirty="0">
                <a:solidFill>
                  <a:prstClr val="black"/>
                </a:solidFill>
                <a:latin typeface="Verdana"/>
                <a:cs typeface="Verdana"/>
              </a:rPr>
              <a:t>W</a:t>
            </a:r>
            <a:r>
              <a:rPr sz="900" dirty="0">
                <a:solidFill>
                  <a:prstClr val="black"/>
                </a:solidFill>
                <a:latin typeface="Verdana"/>
                <a:cs typeface="Verdana"/>
              </a:rPr>
              <a:t>P</a:t>
            </a:r>
            <a:r>
              <a:rPr sz="900" spc="-1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a:t>
            </a:r>
            <a:r>
              <a:rPr sz="900" spc="-5" dirty="0">
                <a:solidFill>
                  <a:prstClr val="black"/>
                </a:solidFill>
                <a:latin typeface="Verdana"/>
                <a:cs typeface="Verdana"/>
              </a:rPr>
              <a:t>-</a:t>
            </a:r>
            <a:r>
              <a:rPr sz="900" spc="5" dirty="0">
                <a:solidFill>
                  <a:prstClr val="black"/>
                </a:solidFill>
                <a:latin typeface="Verdana"/>
                <a:cs typeface="Verdana"/>
              </a:rPr>
              <a:t>l</a:t>
            </a:r>
            <a:r>
              <a:rPr sz="900" dirty="0">
                <a:solidFill>
                  <a:prstClr val="black"/>
                </a:solidFill>
                <a:latin typeface="Verdana"/>
                <a:cs typeface="Verdana"/>
              </a:rPr>
              <a:t>e</a:t>
            </a:r>
            <a:r>
              <a:rPr sz="900" spc="-5" dirty="0">
                <a:solidFill>
                  <a:prstClr val="black"/>
                </a:solidFill>
                <a:latin typeface="Verdana"/>
                <a:cs typeface="Verdana"/>
              </a:rPr>
              <a:t>a</a:t>
            </a:r>
            <a:r>
              <a:rPr sz="900" dirty="0">
                <a:solidFill>
                  <a:prstClr val="black"/>
                </a:solidFill>
                <a:latin typeface="Verdana"/>
                <a:cs typeface="Verdana"/>
              </a:rPr>
              <a:t>de</a:t>
            </a:r>
            <a:r>
              <a:rPr sz="900" spc="-5" dirty="0">
                <a:solidFill>
                  <a:prstClr val="black"/>
                </a:solidFill>
                <a:latin typeface="Verdana"/>
                <a:cs typeface="Verdana"/>
              </a:rPr>
              <a:t>r</a:t>
            </a:r>
            <a:r>
              <a:rPr sz="900" dirty="0">
                <a:solidFill>
                  <a:prstClr val="black"/>
                </a:solidFill>
                <a:latin typeface="Verdana"/>
                <a:cs typeface="Verdana"/>
              </a:rPr>
              <a:t>s</a:t>
            </a:r>
            <a:endParaRPr sz="900">
              <a:solidFill>
                <a:prstClr val="black"/>
              </a:solidFill>
              <a:latin typeface="Verdana"/>
              <a:cs typeface="Verdana"/>
            </a:endParaRPr>
          </a:p>
        </p:txBody>
      </p:sp>
      <p:sp>
        <p:nvSpPr>
          <p:cNvPr id="31" name="object 28"/>
          <p:cNvSpPr/>
          <p:nvPr/>
        </p:nvSpPr>
        <p:spPr>
          <a:xfrm>
            <a:off x="1337238" y="2312290"/>
            <a:ext cx="0" cy="1280795"/>
          </a:xfrm>
          <a:custGeom>
            <a:avLst/>
            <a:gdLst/>
            <a:ahLst/>
            <a:cxnLst/>
            <a:rect l="l" t="t" r="r" b="b"/>
            <a:pathLst>
              <a:path h="1280795">
                <a:moveTo>
                  <a:pt x="0" y="0"/>
                </a:moveTo>
                <a:lnTo>
                  <a:pt x="0" y="128023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2" name="object 29"/>
          <p:cNvSpPr/>
          <p:nvPr/>
        </p:nvSpPr>
        <p:spPr>
          <a:xfrm>
            <a:off x="1346151" y="2623243"/>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3" name="object 30"/>
          <p:cNvSpPr/>
          <p:nvPr/>
        </p:nvSpPr>
        <p:spPr>
          <a:xfrm>
            <a:off x="1337238" y="3057458"/>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4" name="object 31"/>
          <p:cNvSpPr/>
          <p:nvPr/>
        </p:nvSpPr>
        <p:spPr>
          <a:xfrm>
            <a:off x="1331296" y="3577116"/>
            <a:ext cx="135255" cy="0"/>
          </a:xfrm>
          <a:custGeom>
            <a:avLst/>
            <a:gdLst/>
            <a:ahLst/>
            <a:cxnLst/>
            <a:rect l="l" t="t" r="r" b="b"/>
            <a:pathLst>
              <a:path w="135255">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5" name="object 32"/>
          <p:cNvSpPr/>
          <p:nvPr/>
        </p:nvSpPr>
        <p:spPr>
          <a:xfrm>
            <a:off x="1469133" y="2572502"/>
            <a:ext cx="1153667" cy="257555"/>
          </a:xfrm>
          <a:prstGeom prst="rect">
            <a:avLst/>
          </a:prstGeom>
          <a:blipFill>
            <a:blip r:embed="rId8" cstate="print"/>
            <a:stretch>
              <a:fillRect/>
            </a:stretch>
          </a:blipFill>
        </p:spPr>
        <p:txBody>
          <a:bodyPr wrap="square" lIns="0" tIns="0" rIns="0" bIns="0" rtlCol="0"/>
          <a:lstStyle/>
          <a:p>
            <a:pPr>
              <a:defRPr/>
            </a:pPr>
            <a:endParaRPr kumimoji="0" kern="0" smtClean="0">
              <a:solidFill>
                <a:prstClr val="black"/>
              </a:solidFill>
            </a:endParaRPr>
          </a:p>
        </p:txBody>
      </p:sp>
      <p:sp>
        <p:nvSpPr>
          <p:cNvPr id="36" name="object 33"/>
          <p:cNvSpPr/>
          <p:nvPr/>
        </p:nvSpPr>
        <p:spPr>
          <a:xfrm>
            <a:off x="1491995" y="2596886"/>
            <a:ext cx="1146047" cy="242315"/>
          </a:xfrm>
          <a:prstGeom prst="rect">
            <a:avLst/>
          </a:prstGeom>
          <a:blipFill>
            <a:blip r:embed="rId9" cstate="print"/>
            <a:stretch>
              <a:fillRect/>
            </a:stretch>
          </a:blipFill>
        </p:spPr>
        <p:txBody>
          <a:bodyPr wrap="square" lIns="0" tIns="0" rIns="0" bIns="0" rtlCol="0"/>
          <a:lstStyle/>
          <a:p>
            <a:pPr>
              <a:defRPr/>
            </a:pPr>
            <a:endParaRPr kumimoji="0" kern="0" smtClean="0">
              <a:solidFill>
                <a:prstClr val="black"/>
              </a:solidFill>
            </a:endParaRPr>
          </a:p>
        </p:txBody>
      </p:sp>
      <p:sp>
        <p:nvSpPr>
          <p:cNvPr id="37" name="object 34"/>
          <p:cNvSpPr/>
          <p:nvPr/>
        </p:nvSpPr>
        <p:spPr>
          <a:xfrm>
            <a:off x="1392199" y="2495778"/>
            <a:ext cx="1151305" cy="254927"/>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38" name="object 35"/>
          <p:cNvSpPr txBox="1"/>
          <p:nvPr/>
        </p:nvSpPr>
        <p:spPr>
          <a:xfrm>
            <a:off x="1471004" y="2560185"/>
            <a:ext cx="99186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WG</a:t>
            </a:r>
            <a:r>
              <a:rPr sz="900" dirty="0">
                <a:solidFill>
                  <a:prstClr val="black"/>
                </a:solidFill>
                <a:latin typeface="Verdana"/>
                <a:cs typeface="Verdana"/>
              </a:rPr>
              <a:t>1:</a:t>
            </a:r>
            <a:r>
              <a:rPr sz="900" spc="5" dirty="0">
                <a:solidFill>
                  <a:prstClr val="black"/>
                </a:solidFill>
                <a:latin typeface="Verdana"/>
                <a:cs typeface="Verdana"/>
              </a:rPr>
              <a:t>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spc="-5" dirty="0">
                <a:solidFill>
                  <a:prstClr val="black"/>
                </a:solidFill>
                <a:latin typeface="Verdana"/>
                <a:cs typeface="Verdana"/>
              </a:rPr>
              <a:t>a</a:t>
            </a:r>
            <a:r>
              <a:rPr sz="900" dirty="0">
                <a:solidFill>
                  <a:prstClr val="black"/>
                </a:solidFill>
                <a:latin typeface="Verdana"/>
                <a:cs typeface="Verdana"/>
              </a:rPr>
              <a:t>b</a:t>
            </a:r>
            <a:r>
              <a:rPr sz="900" spc="-5" dirty="0">
                <a:solidFill>
                  <a:prstClr val="black"/>
                </a:solidFill>
                <a:latin typeface="Verdana"/>
                <a:cs typeface="Verdana"/>
              </a:rPr>
              <a:t>as</a:t>
            </a:r>
            <a:r>
              <a:rPr sz="900" dirty="0">
                <a:solidFill>
                  <a:prstClr val="black"/>
                </a:solidFill>
                <a:latin typeface="Verdana"/>
                <a:cs typeface="Verdana"/>
              </a:rPr>
              <a:t>es</a:t>
            </a:r>
            <a:endParaRPr sz="900">
              <a:solidFill>
                <a:prstClr val="black"/>
              </a:solidFill>
              <a:latin typeface="Verdana"/>
              <a:cs typeface="Verdana"/>
            </a:endParaRPr>
          </a:p>
        </p:txBody>
      </p:sp>
      <p:sp>
        <p:nvSpPr>
          <p:cNvPr id="39" name="object 36"/>
          <p:cNvSpPr/>
          <p:nvPr/>
        </p:nvSpPr>
        <p:spPr>
          <a:xfrm>
            <a:off x="1469133" y="3008375"/>
            <a:ext cx="1153667" cy="256031"/>
          </a:xfrm>
          <a:prstGeom prst="rect">
            <a:avLst/>
          </a:prstGeom>
          <a:blipFill>
            <a:blip r:embed="rId11" cstate="print"/>
            <a:stretch>
              <a:fillRect/>
            </a:stretch>
          </a:blipFill>
        </p:spPr>
        <p:txBody>
          <a:bodyPr wrap="square" lIns="0" tIns="0" rIns="0" bIns="0" rtlCol="0"/>
          <a:lstStyle/>
          <a:p>
            <a:pPr>
              <a:defRPr/>
            </a:pPr>
            <a:endParaRPr kumimoji="0" kern="0" smtClean="0">
              <a:solidFill>
                <a:prstClr val="black"/>
              </a:solidFill>
            </a:endParaRPr>
          </a:p>
        </p:txBody>
      </p:sp>
      <p:sp>
        <p:nvSpPr>
          <p:cNvPr id="40" name="object 37"/>
          <p:cNvSpPr/>
          <p:nvPr/>
        </p:nvSpPr>
        <p:spPr>
          <a:xfrm>
            <a:off x="1496567" y="3035807"/>
            <a:ext cx="1173479" cy="216407"/>
          </a:xfrm>
          <a:prstGeom prst="rect">
            <a:avLst/>
          </a:prstGeom>
          <a:blipFill>
            <a:blip r:embed="rId12" cstate="print"/>
            <a:stretch>
              <a:fillRect/>
            </a:stretch>
          </a:blipFill>
        </p:spPr>
        <p:txBody>
          <a:bodyPr wrap="square" lIns="0" tIns="0" rIns="0" bIns="0" rtlCol="0"/>
          <a:lstStyle/>
          <a:p>
            <a:pPr>
              <a:defRPr/>
            </a:pPr>
            <a:endParaRPr kumimoji="0" kern="0" smtClean="0">
              <a:solidFill>
                <a:prstClr val="black"/>
              </a:solidFill>
            </a:endParaRPr>
          </a:p>
        </p:txBody>
      </p:sp>
      <p:sp>
        <p:nvSpPr>
          <p:cNvPr id="41" name="object 38"/>
          <p:cNvSpPr/>
          <p:nvPr/>
        </p:nvSpPr>
        <p:spPr>
          <a:xfrm>
            <a:off x="1392199" y="2932798"/>
            <a:ext cx="1151305" cy="252120"/>
          </a:xfrm>
          <a:prstGeom prst="rect">
            <a:avLst/>
          </a:prstGeom>
          <a:blipFill>
            <a:blip r:embed="rId10" cstate="print"/>
            <a:stretch>
              <a:fillRect/>
            </a:stretch>
          </a:blipFill>
        </p:spPr>
        <p:txBody>
          <a:bodyPr wrap="square" lIns="0" tIns="0" rIns="0" bIns="0" rtlCol="0"/>
          <a:lstStyle/>
          <a:p>
            <a:pPr>
              <a:defRPr/>
            </a:pPr>
            <a:endParaRPr kumimoji="0" kern="0" smtClean="0">
              <a:solidFill>
                <a:prstClr val="black"/>
              </a:solidFill>
            </a:endParaRPr>
          </a:p>
        </p:txBody>
      </p:sp>
      <p:sp>
        <p:nvSpPr>
          <p:cNvPr id="42" name="object 39"/>
          <p:cNvSpPr txBox="1"/>
          <p:nvPr/>
        </p:nvSpPr>
        <p:spPr>
          <a:xfrm>
            <a:off x="1467924" y="2993605"/>
            <a:ext cx="996950"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W</a:t>
            </a:r>
            <a:r>
              <a:rPr sz="800" dirty="0">
                <a:solidFill>
                  <a:prstClr val="black"/>
                </a:solidFill>
                <a:latin typeface="Verdana"/>
                <a:cs typeface="Verdana"/>
              </a:rPr>
              <a:t>G2: Co</a:t>
            </a:r>
            <a:r>
              <a:rPr sz="800" spc="-5" dirty="0">
                <a:solidFill>
                  <a:prstClr val="black"/>
                </a:solidFill>
                <a:latin typeface="Verdana"/>
                <a:cs typeface="Verdana"/>
              </a:rPr>
              <a:t>n</a:t>
            </a:r>
            <a:r>
              <a:rPr sz="800" spc="5" dirty="0">
                <a:solidFill>
                  <a:prstClr val="black"/>
                </a:solidFill>
                <a:latin typeface="Verdana"/>
                <a:cs typeface="Verdana"/>
              </a:rPr>
              <a:t>f</a:t>
            </a:r>
            <a:r>
              <a:rPr sz="800" dirty="0">
                <a:solidFill>
                  <a:prstClr val="black"/>
                </a:solidFill>
                <a:latin typeface="Verdana"/>
                <a:cs typeface="Verdana"/>
              </a:rPr>
              <a:t>o</a:t>
            </a:r>
            <a:r>
              <a:rPr sz="800" spc="-5" dirty="0">
                <a:solidFill>
                  <a:prstClr val="black"/>
                </a:solidFill>
                <a:latin typeface="Verdana"/>
                <a:cs typeface="Verdana"/>
              </a:rPr>
              <a:t>un</a:t>
            </a:r>
            <a:r>
              <a:rPr sz="800" dirty="0">
                <a:solidFill>
                  <a:prstClr val="black"/>
                </a:solidFill>
                <a:latin typeface="Verdana"/>
                <a:cs typeface="Verdana"/>
              </a:rPr>
              <a:t>d</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43" name="object 40"/>
          <p:cNvSpPr/>
          <p:nvPr/>
        </p:nvSpPr>
        <p:spPr>
          <a:xfrm>
            <a:off x="1469136" y="3453384"/>
            <a:ext cx="1155191" cy="382511"/>
          </a:xfrm>
          <a:prstGeom prst="rect">
            <a:avLst/>
          </a:prstGeom>
          <a:blipFill>
            <a:blip r:embed="rId13" cstate="print"/>
            <a:stretch>
              <a:fillRect/>
            </a:stretch>
          </a:blipFill>
        </p:spPr>
        <p:txBody>
          <a:bodyPr wrap="square" lIns="0" tIns="0" rIns="0" bIns="0" rtlCol="0"/>
          <a:lstStyle/>
          <a:p>
            <a:pPr>
              <a:defRPr/>
            </a:pPr>
            <a:endParaRPr kumimoji="0" kern="0" smtClean="0">
              <a:solidFill>
                <a:prstClr val="black"/>
              </a:solidFill>
            </a:endParaRPr>
          </a:p>
        </p:txBody>
      </p:sp>
      <p:sp>
        <p:nvSpPr>
          <p:cNvPr id="44" name="object 41"/>
          <p:cNvSpPr/>
          <p:nvPr/>
        </p:nvSpPr>
        <p:spPr>
          <a:xfrm>
            <a:off x="1536191" y="3482333"/>
            <a:ext cx="1100327" cy="379475"/>
          </a:xfrm>
          <a:prstGeom prst="rect">
            <a:avLst/>
          </a:prstGeom>
          <a:blipFill>
            <a:blip r:embed="rId14" cstate="print"/>
            <a:stretch>
              <a:fillRect/>
            </a:stretch>
          </a:blipFill>
        </p:spPr>
        <p:txBody>
          <a:bodyPr wrap="square" lIns="0" tIns="0" rIns="0" bIns="0" rtlCol="0"/>
          <a:lstStyle/>
          <a:p>
            <a:pPr>
              <a:defRPr/>
            </a:pPr>
            <a:endParaRPr kumimoji="0" kern="0" smtClean="0">
              <a:solidFill>
                <a:prstClr val="black"/>
              </a:solidFill>
            </a:endParaRPr>
          </a:p>
        </p:txBody>
      </p:sp>
      <p:sp>
        <p:nvSpPr>
          <p:cNvPr id="45" name="object 42"/>
          <p:cNvSpPr/>
          <p:nvPr/>
        </p:nvSpPr>
        <p:spPr>
          <a:xfrm>
            <a:off x="1393685" y="3376815"/>
            <a:ext cx="1151305" cy="379590"/>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46" name="object 43"/>
          <p:cNvSpPr txBox="1"/>
          <p:nvPr/>
        </p:nvSpPr>
        <p:spPr>
          <a:xfrm>
            <a:off x="1515123" y="3445633"/>
            <a:ext cx="90805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WG</a:t>
            </a:r>
            <a:r>
              <a:rPr sz="900" dirty="0">
                <a:solidFill>
                  <a:prstClr val="black"/>
                </a:solidFill>
                <a:latin typeface="Verdana"/>
                <a:cs typeface="Verdana"/>
              </a:rPr>
              <a:t>3:</a:t>
            </a:r>
          </a:p>
          <a:p>
            <a:pPr algn="ctr"/>
            <a:r>
              <a:rPr sz="900" dirty="0">
                <a:solidFill>
                  <a:prstClr val="black"/>
                </a:solidFill>
                <a:latin typeface="Verdana"/>
                <a:cs typeface="Verdana"/>
              </a:rPr>
              <a:t>D</a:t>
            </a:r>
            <a:r>
              <a:rPr sz="900" spc="-5" dirty="0">
                <a:solidFill>
                  <a:prstClr val="black"/>
                </a:solidFill>
                <a:latin typeface="Verdana"/>
                <a:cs typeface="Verdana"/>
              </a:rPr>
              <a:t>r</a:t>
            </a:r>
            <a:r>
              <a:rPr sz="900" spc="-10" dirty="0">
                <a:solidFill>
                  <a:prstClr val="black"/>
                </a:solidFill>
                <a:latin typeface="Verdana"/>
                <a:cs typeface="Verdana"/>
              </a:rPr>
              <a:t>u</a:t>
            </a:r>
            <a:r>
              <a:rPr sz="900" dirty="0">
                <a:solidFill>
                  <a:prstClr val="black"/>
                </a:solidFill>
                <a:latin typeface="Verdana"/>
                <a:cs typeface="Verdana"/>
              </a:rPr>
              <a:t>g</a:t>
            </a:r>
            <a:r>
              <a:rPr sz="900" spc="-5" dirty="0">
                <a:solidFill>
                  <a:prstClr val="black"/>
                </a:solidFill>
                <a:latin typeface="Verdana"/>
                <a:cs typeface="Verdana"/>
              </a:rPr>
              <a:t> </a:t>
            </a:r>
            <a:r>
              <a:rPr sz="900" spc="-10" dirty="0">
                <a:solidFill>
                  <a:prstClr val="black"/>
                </a:solidFill>
                <a:latin typeface="Verdana"/>
                <a:cs typeface="Verdana"/>
              </a:rPr>
              <a:t>u</a:t>
            </a:r>
            <a:r>
              <a:rPr sz="900" spc="5" dirty="0">
                <a:solidFill>
                  <a:prstClr val="black"/>
                </a:solidFill>
                <a:latin typeface="Verdana"/>
                <a:cs typeface="Verdana"/>
              </a:rPr>
              <a:t>tili</a:t>
            </a:r>
            <a:r>
              <a:rPr sz="900" spc="-5" dirty="0">
                <a:solidFill>
                  <a:prstClr val="black"/>
                </a:solidFill>
                <a:latin typeface="Verdana"/>
                <a:cs typeface="Verdana"/>
              </a:rPr>
              <a:t>sa</a:t>
            </a:r>
            <a:r>
              <a:rPr sz="900" spc="5" dirty="0">
                <a:solidFill>
                  <a:prstClr val="black"/>
                </a:solidFill>
                <a:latin typeface="Verdana"/>
                <a:cs typeface="Verdana"/>
              </a:rPr>
              <a:t>tion</a:t>
            </a:r>
            <a:endParaRPr sz="900" dirty="0">
              <a:solidFill>
                <a:prstClr val="black"/>
              </a:solidFill>
              <a:latin typeface="Verdana"/>
              <a:cs typeface="Verdana"/>
            </a:endParaRPr>
          </a:p>
        </p:txBody>
      </p:sp>
      <p:sp>
        <p:nvSpPr>
          <p:cNvPr id="47" name="object 44"/>
          <p:cNvSpPr/>
          <p:nvPr/>
        </p:nvSpPr>
        <p:spPr>
          <a:xfrm>
            <a:off x="2640077" y="2305286"/>
            <a:ext cx="0" cy="3957320"/>
          </a:xfrm>
          <a:custGeom>
            <a:avLst/>
            <a:gdLst/>
            <a:ahLst/>
            <a:cxnLst/>
            <a:rect l="l" t="t" r="r" b="b"/>
            <a:pathLst>
              <a:path h="3957320">
                <a:moveTo>
                  <a:pt x="0" y="0"/>
                </a:moveTo>
                <a:lnTo>
                  <a:pt x="0" y="395696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48" name="object 45"/>
          <p:cNvSpPr/>
          <p:nvPr/>
        </p:nvSpPr>
        <p:spPr>
          <a:xfrm>
            <a:off x="2648990" y="2616239"/>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49" name="object 46"/>
          <p:cNvSpPr/>
          <p:nvPr/>
        </p:nvSpPr>
        <p:spPr>
          <a:xfrm>
            <a:off x="2640077" y="2993026"/>
            <a:ext cx="135255" cy="1905"/>
          </a:xfrm>
          <a:custGeom>
            <a:avLst/>
            <a:gdLst/>
            <a:ahLst/>
            <a:cxnLst/>
            <a:rect l="l" t="t" r="r" b="b"/>
            <a:pathLst>
              <a:path w="135255" h="1905">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0" name="object 47"/>
          <p:cNvSpPr/>
          <p:nvPr/>
        </p:nvSpPr>
        <p:spPr>
          <a:xfrm>
            <a:off x="2643047" y="341883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1" name="object 48"/>
          <p:cNvSpPr/>
          <p:nvPr/>
        </p:nvSpPr>
        <p:spPr>
          <a:xfrm>
            <a:off x="2640077" y="378581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2" name="object 49"/>
          <p:cNvSpPr/>
          <p:nvPr/>
        </p:nvSpPr>
        <p:spPr>
          <a:xfrm>
            <a:off x="2646018" y="4149999"/>
            <a:ext cx="135255" cy="1905"/>
          </a:xfrm>
          <a:custGeom>
            <a:avLst/>
            <a:gdLst/>
            <a:ahLst/>
            <a:cxnLst/>
            <a:rect l="l" t="t" r="r" b="b"/>
            <a:pathLst>
              <a:path w="135255" h="1904">
                <a:moveTo>
                  <a:pt x="0" y="0"/>
                </a:moveTo>
                <a:lnTo>
                  <a:pt x="135191" y="1396"/>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3" name="object 50"/>
          <p:cNvSpPr/>
          <p:nvPr/>
        </p:nvSpPr>
        <p:spPr>
          <a:xfrm>
            <a:off x="2647504" y="4413329"/>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4" name="object 51"/>
          <p:cNvSpPr/>
          <p:nvPr/>
        </p:nvSpPr>
        <p:spPr>
          <a:xfrm>
            <a:off x="2640077" y="4708875"/>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5" name="object 52"/>
          <p:cNvSpPr/>
          <p:nvPr/>
        </p:nvSpPr>
        <p:spPr>
          <a:xfrm>
            <a:off x="2647504" y="512628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6" name="object 53"/>
          <p:cNvSpPr/>
          <p:nvPr/>
        </p:nvSpPr>
        <p:spPr>
          <a:xfrm>
            <a:off x="2641563" y="5445640"/>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57" name="object 54"/>
          <p:cNvSpPr/>
          <p:nvPr/>
        </p:nvSpPr>
        <p:spPr>
          <a:xfrm>
            <a:off x="1402080" y="1888235"/>
            <a:ext cx="1228331"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58" name="object 55"/>
          <p:cNvSpPr/>
          <p:nvPr/>
        </p:nvSpPr>
        <p:spPr>
          <a:xfrm>
            <a:off x="1458467" y="1873008"/>
            <a:ext cx="1153665" cy="588251"/>
          </a:xfrm>
          <a:prstGeom prst="rect">
            <a:avLst/>
          </a:prstGeom>
          <a:blipFill>
            <a:blip r:embed="rId17" cstate="print"/>
            <a:stretch>
              <a:fillRect/>
            </a:stretch>
          </a:blipFill>
        </p:spPr>
        <p:txBody>
          <a:bodyPr wrap="square" lIns="0" tIns="0" rIns="0" bIns="0" rtlCol="0"/>
          <a:lstStyle/>
          <a:p>
            <a:pPr>
              <a:defRPr/>
            </a:pPr>
            <a:endParaRPr kumimoji="0" kern="0" smtClean="0">
              <a:solidFill>
                <a:prstClr val="black"/>
              </a:solidFill>
            </a:endParaRPr>
          </a:p>
        </p:txBody>
      </p:sp>
      <p:sp>
        <p:nvSpPr>
          <p:cNvPr id="59" name="object 56"/>
          <p:cNvSpPr/>
          <p:nvPr/>
        </p:nvSpPr>
        <p:spPr>
          <a:xfrm>
            <a:off x="13253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60" name="object 57"/>
          <p:cNvSpPr txBox="1"/>
          <p:nvPr/>
        </p:nvSpPr>
        <p:spPr>
          <a:xfrm>
            <a:off x="1703610"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2</a:t>
            </a:r>
            <a:endParaRPr sz="1200">
              <a:solidFill>
                <a:prstClr val="black"/>
              </a:solidFill>
              <a:latin typeface="Verdana"/>
              <a:cs typeface="Verdana"/>
            </a:endParaRPr>
          </a:p>
        </p:txBody>
      </p:sp>
      <p:sp>
        <p:nvSpPr>
          <p:cNvPr id="61" name="object 58"/>
          <p:cNvSpPr txBox="1"/>
          <p:nvPr/>
        </p:nvSpPr>
        <p:spPr>
          <a:xfrm>
            <a:off x="1438435" y="2044333"/>
            <a:ext cx="998855" cy="276860"/>
          </a:xfrm>
          <a:prstGeom prst="rect">
            <a:avLst/>
          </a:prstGeom>
        </p:spPr>
        <p:txBody>
          <a:bodyPr vert="horz" wrap="square" lIns="0" tIns="0" rIns="0" bIns="0" rtlCol="0">
            <a:spAutoFit/>
          </a:bodyPr>
          <a:lstStyle/>
          <a:p>
            <a:pPr marL="294640" marR="5080" indent="-282575"/>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a:t>
            </a:r>
            <a:r>
              <a:rPr sz="900" spc="-10" dirty="0">
                <a:solidFill>
                  <a:prstClr val="black"/>
                </a:solidFill>
                <a:latin typeface="Verdana"/>
                <a:cs typeface="Verdana"/>
              </a:rPr>
              <a:t> </a:t>
            </a:r>
            <a:r>
              <a:rPr sz="900" spc="-5" dirty="0">
                <a:solidFill>
                  <a:prstClr val="black"/>
                </a:solidFill>
                <a:latin typeface="Verdana"/>
                <a:cs typeface="Verdana"/>
              </a:rPr>
              <a:t>P</a:t>
            </a:r>
            <a:r>
              <a:rPr sz="900" dirty="0">
                <a:solidFill>
                  <a:prstClr val="black"/>
                </a:solidFill>
                <a:latin typeface="Verdana"/>
                <a:cs typeface="Verdana"/>
              </a:rPr>
              <a:t>E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62" name="object 59"/>
          <p:cNvSpPr/>
          <p:nvPr/>
        </p:nvSpPr>
        <p:spPr>
          <a:xfrm>
            <a:off x="2708146" y="1888235"/>
            <a:ext cx="1354835" cy="533399"/>
          </a:xfrm>
          <a:prstGeom prst="rect">
            <a:avLst/>
          </a:prstGeom>
          <a:blipFill>
            <a:blip r:embed="rId19" cstate="print"/>
            <a:stretch>
              <a:fillRect/>
            </a:stretch>
          </a:blipFill>
        </p:spPr>
        <p:txBody>
          <a:bodyPr wrap="square" lIns="0" tIns="0" rIns="0" bIns="0" rtlCol="0"/>
          <a:lstStyle/>
          <a:p>
            <a:pPr>
              <a:defRPr/>
            </a:pPr>
            <a:endParaRPr kumimoji="0" kern="0" smtClean="0">
              <a:solidFill>
                <a:prstClr val="black"/>
              </a:solidFill>
            </a:endParaRPr>
          </a:p>
        </p:txBody>
      </p:sp>
      <p:sp>
        <p:nvSpPr>
          <p:cNvPr id="63" name="object 60"/>
          <p:cNvSpPr/>
          <p:nvPr/>
        </p:nvSpPr>
        <p:spPr>
          <a:xfrm>
            <a:off x="2871216" y="1941588"/>
            <a:ext cx="1068311" cy="451091"/>
          </a:xfrm>
          <a:prstGeom prst="rect">
            <a:avLst/>
          </a:prstGeom>
          <a:blipFill>
            <a:blip r:embed="rId20" cstate="print"/>
            <a:stretch>
              <a:fillRect/>
            </a:stretch>
          </a:blipFill>
        </p:spPr>
        <p:txBody>
          <a:bodyPr wrap="square" lIns="0" tIns="0" rIns="0" bIns="0" rtlCol="0"/>
          <a:lstStyle/>
          <a:p>
            <a:pPr>
              <a:defRPr/>
            </a:pPr>
            <a:endParaRPr kumimoji="0" kern="0" smtClean="0">
              <a:solidFill>
                <a:prstClr val="black"/>
              </a:solidFill>
            </a:endParaRPr>
          </a:p>
        </p:txBody>
      </p:sp>
      <p:sp>
        <p:nvSpPr>
          <p:cNvPr id="64" name="object 61"/>
          <p:cNvSpPr/>
          <p:nvPr/>
        </p:nvSpPr>
        <p:spPr>
          <a:xfrm>
            <a:off x="2632646" y="1812239"/>
            <a:ext cx="1350378" cy="530860"/>
          </a:xfrm>
          <a:prstGeom prst="rect">
            <a:avLst/>
          </a:prstGeom>
          <a:blipFill>
            <a:blip r:embed="rId21" cstate="print"/>
            <a:stretch>
              <a:fillRect/>
            </a:stretch>
          </a:blipFill>
        </p:spPr>
        <p:txBody>
          <a:bodyPr wrap="square" lIns="0" tIns="0" rIns="0" bIns="0" rtlCol="0"/>
          <a:lstStyle/>
          <a:p>
            <a:pPr>
              <a:defRPr/>
            </a:pPr>
            <a:endParaRPr kumimoji="0" kern="0" smtClean="0">
              <a:solidFill>
                <a:prstClr val="black"/>
              </a:solidFill>
            </a:endParaRPr>
          </a:p>
        </p:txBody>
      </p:sp>
      <p:sp>
        <p:nvSpPr>
          <p:cNvPr id="65" name="object 62"/>
          <p:cNvSpPr txBox="1"/>
          <p:nvPr/>
        </p:nvSpPr>
        <p:spPr>
          <a:xfrm>
            <a:off x="3073172" y="192289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3</a:t>
            </a:r>
            <a:endParaRPr sz="1200">
              <a:solidFill>
                <a:prstClr val="black"/>
              </a:solidFill>
              <a:latin typeface="Verdana"/>
              <a:cs typeface="Verdana"/>
            </a:endParaRPr>
          </a:p>
        </p:txBody>
      </p:sp>
      <p:sp>
        <p:nvSpPr>
          <p:cNvPr id="66" name="object 63"/>
          <p:cNvSpPr txBox="1"/>
          <p:nvPr/>
        </p:nvSpPr>
        <p:spPr>
          <a:xfrm>
            <a:off x="2850668" y="2112913"/>
            <a:ext cx="9137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M</a:t>
            </a:r>
            <a:r>
              <a:rPr sz="900" dirty="0">
                <a:solidFill>
                  <a:prstClr val="black"/>
                </a:solidFill>
                <a:latin typeface="Verdana"/>
                <a:cs typeface="Verdana"/>
              </a:rPr>
              <a:t>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ds</a:t>
            </a:r>
            <a:r>
              <a:rPr sz="900" spc="5"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a:t>
            </a:r>
            <a:r>
              <a:rPr sz="900" dirty="0">
                <a:solidFill>
                  <a:prstClr val="black"/>
                </a:solidFill>
                <a:latin typeface="Verdana"/>
                <a:cs typeface="Verdana"/>
              </a:rPr>
              <a:t>r</a:t>
            </a:r>
            <a:r>
              <a:rPr sz="900" spc="-5" dirty="0">
                <a:solidFill>
                  <a:prstClr val="black"/>
                </a:solidFill>
                <a:latin typeface="Verdana"/>
                <a:cs typeface="Verdana"/>
              </a:rPr>
              <a:t> S</a:t>
            </a:r>
            <a:r>
              <a:rPr sz="900" dirty="0">
                <a:solidFill>
                  <a:prstClr val="black"/>
                </a:solidFill>
                <a:latin typeface="Verdana"/>
                <a:cs typeface="Verdana"/>
              </a:rPr>
              <a:t>D</a:t>
            </a:r>
            <a:endParaRPr sz="900">
              <a:solidFill>
                <a:prstClr val="black"/>
              </a:solidFill>
              <a:latin typeface="Verdana"/>
              <a:cs typeface="Verdana"/>
            </a:endParaRPr>
          </a:p>
        </p:txBody>
      </p:sp>
      <p:sp>
        <p:nvSpPr>
          <p:cNvPr id="67" name="object 64"/>
          <p:cNvSpPr/>
          <p:nvPr/>
        </p:nvSpPr>
        <p:spPr>
          <a:xfrm>
            <a:off x="2778251" y="2575552"/>
            <a:ext cx="1274051" cy="312414"/>
          </a:xfrm>
          <a:prstGeom prst="rect">
            <a:avLst/>
          </a:prstGeom>
          <a:blipFill>
            <a:blip r:embed="rId22" cstate="print"/>
            <a:stretch>
              <a:fillRect/>
            </a:stretch>
          </a:blipFill>
        </p:spPr>
        <p:txBody>
          <a:bodyPr wrap="square" lIns="0" tIns="0" rIns="0" bIns="0" rtlCol="0"/>
          <a:lstStyle/>
          <a:p>
            <a:pPr>
              <a:defRPr/>
            </a:pPr>
            <a:endParaRPr kumimoji="0" kern="0" smtClean="0">
              <a:solidFill>
                <a:prstClr val="black"/>
              </a:solidFill>
            </a:endParaRPr>
          </a:p>
        </p:txBody>
      </p:sp>
      <p:sp>
        <p:nvSpPr>
          <p:cNvPr id="68" name="object 65"/>
          <p:cNvSpPr/>
          <p:nvPr/>
        </p:nvSpPr>
        <p:spPr>
          <a:xfrm>
            <a:off x="2897123" y="2606039"/>
            <a:ext cx="1069847" cy="460247"/>
          </a:xfrm>
          <a:prstGeom prst="rect">
            <a:avLst/>
          </a:prstGeom>
          <a:blipFill>
            <a:blip r:embed="rId23" cstate="print"/>
            <a:stretch>
              <a:fillRect/>
            </a:stretch>
          </a:blipFill>
        </p:spPr>
        <p:txBody>
          <a:bodyPr wrap="square" lIns="0" tIns="0" rIns="0" bIns="0" rtlCol="0"/>
          <a:lstStyle/>
          <a:p>
            <a:pPr>
              <a:defRPr/>
            </a:pPr>
            <a:endParaRPr kumimoji="0" kern="0" smtClean="0">
              <a:solidFill>
                <a:prstClr val="black"/>
              </a:solidFill>
            </a:endParaRPr>
          </a:p>
        </p:txBody>
      </p:sp>
      <p:sp>
        <p:nvSpPr>
          <p:cNvPr id="69" name="object 66"/>
          <p:cNvSpPr/>
          <p:nvPr/>
        </p:nvSpPr>
        <p:spPr>
          <a:xfrm>
            <a:off x="2702471" y="2499982"/>
            <a:ext cx="1270152" cy="3081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70" name="object 67"/>
          <p:cNvSpPr txBox="1"/>
          <p:nvPr/>
        </p:nvSpPr>
        <p:spPr>
          <a:xfrm>
            <a:off x="2868946" y="2563385"/>
            <a:ext cx="934085" cy="249554"/>
          </a:xfrm>
          <a:prstGeom prst="rect">
            <a:avLst/>
          </a:prstGeom>
        </p:spPr>
        <p:txBody>
          <a:bodyPr vert="horz" wrap="square" lIns="0" tIns="0" rIns="0" bIns="0" rtlCol="0">
            <a:spAutoFit/>
          </a:bodyPr>
          <a:lstStyle/>
          <a:p>
            <a:pPr marL="1270"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a:t>
            </a:r>
            <a:endParaRPr sz="800">
              <a:solidFill>
                <a:prstClr val="black"/>
              </a:solidFill>
              <a:latin typeface="Verdana"/>
              <a:cs typeface="Verdana"/>
            </a:endParaRPr>
          </a:p>
          <a:p>
            <a:pPr algn="ctr"/>
            <a:r>
              <a:rPr sz="800" dirty="0">
                <a:solidFill>
                  <a:prstClr val="black"/>
                </a:solidFill>
                <a:latin typeface="Verdana"/>
                <a:cs typeface="Verdana"/>
              </a:rPr>
              <a:t>D</a:t>
            </a:r>
            <a:r>
              <a:rPr sz="800" spc="-5" dirty="0">
                <a:solidFill>
                  <a:prstClr val="black"/>
                </a:solidFill>
                <a:latin typeface="Verdana"/>
                <a:cs typeface="Verdana"/>
              </a:rPr>
              <a:t>i</a:t>
            </a:r>
            <a:r>
              <a:rPr sz="800" dirty="0">
                <a:solidFill>
                  <a:prstClr val="black"/>
                </a:solidFill>
                <a:latin typeface="Verdana"/>
                <a:cs typeface="Verdana"/>
              </a:rPr>
              <a:t>spropo</a:t>
            </a:r>
            <a:r>
              <a:rPr sz="800" spc="-10" dirty="0">
                <a:solidFill>
                  <a:prstClr val="black"/>
                </a:solidFill>
                <a:latin typeface="Verdana"/>
                <a:cs typeface="Verdana"/>
              </a:rPr>
              <a:t>r</a:t>
            </a:r>
            <a:r>
              <a:rPr sz="800" spc="-5" dirty="0">
                <a:solidFill>
                  <a:prstClr val="black"/>
                </a:solidFill>
                <a:latin typeface="Verdana"/>
                <a:cs typeface="Verdana"/>
              </a:rPr>
              <a:t>ti</a:t>
            </a:r>
            <a:r>
              <a:rPr sz="800" dirty="0">
                <a:solidFill>
                  <a:prstClr val="black"/>
                </a:solidFill>
                <a:latin typeface="Verdana"/>
                <a:cs typeface="Verdana"/>
              </a:rPr>
              <a:t>o</a:t>
            </a:r>
            <a:r>
              <a:rPr sz="800" spc="-5" dirty="0">
                <a:solidFill>
                  <a:prstClr val="black"/>
                </a:solidFill>
                <a:latin typeface="Verdana"/>
                <a:cs typeface="Verdana"/>
              </a:rPr>
              <a:t>nality</a:t>
            </a:r>
            <a:endParaRPr sz="800">
              <a:solidFill>
                <a:prstClr val="black"/>
              </a:solidFill>
              <a:latin typeface="Verdana"/>
              <a:cs typeface="Verdana"/>
            </a:endParaRPr>
          </a:p>
        </p:txBody>
      </p:sp>
      <p:sp>
        <p:nvSpPr>
          <p:cNvPr id="71" name="object 68"/>
          <p:cNvSpPr txBox="1"/>
          <p:nvPr/>
        </p:nvSpPr>
        <p:spPr>
          <a:xfrm>
            <a:off x="3120438" y="2807219"/>
            <a:ext cx="433705" cy="127635"/>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anal</a:t>
            </a:r>
            <a:r>
              <a:rPr sz="800" dirty="0">
                <a:solidFill>
                  <a:prstClr val="black"/>
                </a:solidFill>
                <a:latin typeface="Verdana"/>
                <a:cs typeface="Verdana"/>
              </a:rPr>
              <a:t>ys</a:t>
            </a:r>
            <a:r>
              <a:rPr sz="800" spc="-5" dirty="0">
                <a:solidFill>
                  <a:prstClr val="black"/>
                </a:solidFill>
                <a:latin typeface="Verdana"/>
                <a:cs typeface="Verdana"/>
              </a:rPr>
              <a:t>i</a:t>
            </a:r>
            <a:r>
              <a:rPr sz="800" dirty="0">
                <a:solidFill>
                  <a:prstClr val="black"/>
                </a:solidFill>
                <a:latin typeface="Verdana"/>
                <a:cs typeface="Verdana"/>
              </a:rPr>
              <a:t>s</a:t>
            </a:r>
            <a:endParaRPr sz="800">
              <a:solidFill>
                <a:prstClr val="black"/>
              </a:solidFill>
              <a:latin typeface="Verdana"/>
              <a:cs typeface="Verdana"/>
            </a:endParaRPr>
          </a:p>
        </p:txBody>
      </p:sp>
      <p:sp>
        <p:nvSpPr>
          <p:cNvPr id="72" name="object 69"/>
          <p:cNvSpPr/>
          <p:nvPr/>
        </p:nvSpPr>
        <p:spPr>
          <a:xfrm>
            <a:off x="2773677" y="2942844"/>
            <a:ext cx="1275577" cy="310895"/>
          </a:xfrm>
          <a:prstGeom prst="rect">
            <a:avLst/>
          </a:prstGeom>
          <a:blipFill>
            <a:blip r:embed="rId25" cstate="print"/>
            <a:stretch>
              <a:fillRect/>
            </a:stretch>
          </a:blipFill>
        </p:spPr>
        <p:txBody>
          <a:bodyPr wrap="square" lIns="0" tIns="0" rIns="0" bIns="0" rtlCol="0"/>
          <a:lstStyle/>
          <a:p>
            <a:pPr>
              <a:defRPr/>
            </a:pPr>
            <a:endParaRPr kumimoji="0" kern="0" smtClean="0">
              <a:solidFill>
                <a:prstClr val="black"/>
              </a:solidFill>
            </a:endParaRPr>
          </a:p>
        </p:txBody>
      </p:sp>
      <p:sp>
        <p:nvSpPr>
          <p:cNvPr id="73" name="object 70"/>
          <p:cNvSpPr/>
          <p:nvPr/>
        </p:nvSpPr>
        <p:spPr>
          <a:xfrm>
            <a:off x="2863593" y="2973323"/>
            <a:ext cx="1162811" cy="338327"/>
          </a:xfrm>
          <a:prstGeom prst="rect">
            <a:avLst/>
          </a:prstGeom>
          <a:blipFill>
            <a:blip r:embed="rId26" cstate="print"/>
            <a:stretch>
              <a:fillRect/>
            </a:stretch>
          </a:blipFill>
        </p:spPr>
        <p:txBody>
          <a:bodyPr wrap="square" lIns="0" tIns="0" rIns="0" bIns="0" rtlCol="0"/>
          <a:lstStyle/>
          <a:p>
            <a:pPr>
              <a:defRPr/>
            </a:pPr>
            <a:endParaRPr kumimoji="0" kern="0" smtClean="0">
              <a:solidFill>
                <a:prstClr val="black"/>
              </a:solidFill>
            </a:endParaRPr>
          </a:p>
        </p:txBody>
      </p:sp>
      <p:sp>
        <p:nvSpPr>
          <p:cNvPr id="74" name="object 71"/>
          <p:cNvSpPr/>
          <p:nvPr/>
        </p:nvSpPr>
        <p:spPr>
          <a:xfrm>
            <a:off x="2698013" y="2866961"/>
            <a:ext cx="1271638"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75" name="object 72"/>
          <p:cNvSpPr txBox="1"/>
          <p:nvPr/>
        </p:nvSpPr>
        <p:spPr>
          <a:xfrm>
            <a:off x="2836346" y="2930366"/>
            <a:ext cx="993140" cy="249554"/>
          </a:xfrm>
          <a:prstGeom prst="rect">
            <a:avLst/>
          </a:prstGeom>
        </p:spPr>
        <p:txBody>
          <a:bodyPr vert="horz" wrap="square" lIns="0" tIns="0" rIns="0" bIns="0" rtlCol="0">
            <a:spAutoFit/>
          </a:bodyPr>
          <a:lstStyle/>
          <a:p>
            <a:pPr marL="12700" marR="5080" indent="1333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2: Co</a:t>
            </a:r>
            <a:r>
              <a:rPr sz="800" spc="-5" dirty="0">
                <a:solidFill>
                  <a:prstClr val="black"/>
                </a:solidFill>
                <a:latin typeface="Verdana"/>
                <a:cs typeface="Verdana"/>
              </a:rPr>
              <a:t>n</a:t>
            </a:r>
            <a:r>
              <a:rPr sz="800" dirty="0">
                <a:solidFill>
                  <a:prstClr val="black"/>
                </a:solidFill>
                <a:latin typeface="Verdana"/>
                <a:cs typeface="Verdana"/>
              </a:rPr>
              <a:t>cord</a:t>
            </a:r>
            <a:r>
              <a:rPr sz="800" spc="-5" dirty="0">
                <a:solidFill>
                  <a:prstClr val="black"/>
                </a:solidFill>
                <a:latin typeface="Verdana"/>
                <a:cs typeface="Verdana"/>
              </a:rPr>
              <a:t>an</a:t>
            </a:r>
            <a:r>
              <a:rPr sz="800" dirty="0">
                <a:solidFill>
                  <a:prstClr val="black"/>
                </a:solidFill>
                <a:latin typeface="Verdana"/>
                <a:cs typeface="Verdana"/>
              </a:rPr>
              <a:t>ce w</a:t>
            </a:r>
            <a:r>
              <a:rPr sz="800" spc="-5" dirty="0">
                <a:solidFill>
                  <a:prstClr val="black"/>
                </a:solidFill>
                <a:latin typeface="Verdana"/>
                <a:cs typeface="Verdana"/>
              </a:rPr>
              <a:t>it</a:t>
            </a:r>
            <a:r>
              <a:rPr sz="800" dirty="0">
                <a:solidFill>
                  <a:prstClr val="black"/>
                </a:solidFill>
                <a:latin typeface="Verdana"/>
                <a:cs typeface="Verdana"/>
              </a:rPr>
              <a:t>h</a:t>
            </a:r>
            <a:r>
              <a:rPr sz="800" spc="10" dirty="0">
                <a:solidFill>
                  <a:prstClr val="black"/>
                </a:solidFill>
                <a:latin typeface="Verdana"/>
                <a:cs typeface="Verdana"/>
              </a:rPr>
              <a:t>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15" dirty="0">
                <a:solidFill>
                  <a:prstClr val="black"/>
                </a:solidFill>
                <a:latin typeface="Verdana"/>
                <a:cs typeface="Verdana"/>
              </a:rPr>
              <a:t> </a:t>
            </a:r>
            <a:r>
              <a:rPr sz="800" dirty="0">
                <a:solidFill>
                  <a:prstClr val="black"/>
                </a:solidFill>
                <a:latin typeface="Verdana"/>
                <a:cs typeface="Verdana"/>
              </a:rPr>
              <a:t>es</a:t>
            </a:r>
            <a:r>
              <a:rPr sz="800" spc="-5" dirty="0">
                <a:solidFill>
                  <a:prstClr val="black"/>
                </a:solidFill>
                <a:latin typeface="Verdana"/>
                <a:cs typeface="Verdana"/>
              </a:rPr>
              <a:t>timat</a:t>
            </a:r>
            <a:r>
              <a:rPr sz="800" dirty="0">
                <a:solidFill>
                  <a:prstClr val="black"/>
                </a:solidFill>
                <a:latin typeface="Verdana"/>
                <a:cs typeface="Verdana"/>
              </a:rPr>
              <a:t>es</a:t>
            </a:r>
            <a:endParaRPr sz="800">
              <a:solidFill>
                <a:prstClr val="black"/>
              </a:solidFill>
              <a:latin typeface="Verdana"/>
              <a:cs typeface="Verdana"/>
            </a:endParaRPr>
          </a:p>
        </p:txBody>
      </p:sp>
      <p:sp>
        <p:nvSpPr>
          <p:cNvPr id="76" name="object 73"/>
          <p:cNvSpPr/>
          <p:nvPr/>
        </p:nvSpPr>
        <p:spPr>
          <a:xfrm>
            <a:off x="2776727" y="3299459"/>
            <a:ext cx="1275585" cy="309364"/>
          </a:xfrm>
          <a:prstGeom prst="rect">
            <a:avLst/>
          </a:prstGeom>
          <a:blipFill>
            <a:blip r:embed="rId28" cstate="print"/>
            <a:stretch>
              <a:fillRect/>
            </a:stretch>
          </a:blipFill>
        </p:spPr>
        <p:txBody>
          <a:bodyPr wrap="square" lIns="0" tIns="0" rIns="0" bIns="0" rtlCol="0"/>
          <a:lstStyle/>
          <a:p>
            <a:pPr>
              <a:defRPr/>
            </a:pPr>
            <a:endParaRPr kumimoji="0" kern="0" smtClean="0">
              <a:solidFill>
                <a:prstClr val="black"/>
              </a:solidFill>
            </a:endParaRPr>
          </a:p>
        </p:txBody>
      </p:sp>
      <p:sp>
        <p:nvSpPr>
          <p:cNvPr id="77" name="object 74"/>
          <p:cNvSpPr/>
          <p:nvPr/>
        </p:nvSpPr>
        <p:spPr>
          <a:xfrm>
            <a:off x="2820923" y="3328415"/>
            <a:ext cx="1222247" cy="338327"/>
          </a:xfrm>
          <a:prstGeom prst="rect">
            <a:avLst/>
          </a:prstGeom>
          <a:blipFill>
            <a:blip r:embed="rId29" cstate="print"/>
            <a:stretch>
              <a:fillRect/>
            </a:stretch>
          </a:blipFill>
        </p:spPr>
        <p:txBody>
          <a:bodyPr wrap="square" lIns="0" tIns="0" rIns="0" bIns="0" rtlCol="0"/>
          <a:lstStyle/>
          <a:p>
            <a:pPr>
              <a:defRPr/>
            </a:pPr>
            <a:endParaRPr kumimoji="0" kern="0" smtClean="0">
              <a:solidFill>
                <a:prstClr val="black"/>
              </a:solidFill>
            </a:endParaRPr>
          </a:p>
        </p:txBody>
      </p:sp>
      <p:sp>
        <p:nvSpPr>
          <p:cNvPr id="78" name="object 75"/>
          <p:cNvSpPr/>
          <p:nvPr/>
        </p:nvSpPr>
        <p:spPr>
          <a:xfrm>
            <a:off x="2700985" y="3222739"/>
            <a:ext cx="1271638" cy="306755"/>
          </a:xfrm>
          <a:prstGeom prst="rect">
            <a:avLst/>
          </a:prstGeom>
          <a:blipFill>
            <a:blip r:embed="rId30" cstate="print"/>
            <a:stretch>
              <a:fillRect/>
            </a:stretch>
          </a:blipFill>
        </p:spPr>
        <p:txBody>
          <a:bodyPr wrap="square" lIns="0" tIns="0" rIns="0" bIns="0" rtlCol="0"/>
          <a:lstStyle/>
          <a:p>
            <a:pPr>
              <a:defRPr/>
            </a:pPr>
            <a:endParaRPr kumimoji="0" kern="0" smtClean="0">
              <a:solidFill>
                <a:prstClr val="black"/>
              </a:solidFill>
            </a:endParaRPr>
          </a:p>
        </p:txBody>
      </p:sp>
      <p:sp>
        <p:nvSpPr>
          <p:cNvPr id="79" name="object 76"/>
          <p:cNvSpPr txBox="1"/>
          <p:nvPr/>
        </p:nvSpPr>
        <p:spPr>
          <a:xfrm>
            <a:off x="2793563" y="3286076"/>
            <a:ext cx="1083945" cy="249554"/>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3: S</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u</a:t>
            </a:r>
            <a:r>
              <a:rPr sz="800" dirty="0">
                <a:solidFill>
                  <a:prstClr val="black"/>
                </a:solidFill>
                <a:latin typeface="Verdana"/>
                <a:cs typeface="Verdana"/>
              </a:rPr>
              <a:t>c</a:t>
            </a:r>
            <a:r>
              <a:rPr sz="800" spc="-5" dirty="0">
                <a:solidFill>
                  <a:prstClr val="black"/>
                </a:solidFill>
                <a:latin typeface="Verdana"/>
                <a:cs typeface="Verdana"/>
              </a:rPr>
              <a:t>tu</a:t>
            </a:r>
            <a:r>
              <a:rPr sz="800" dirty="0">
                <a:solidFill>
                  <a:prstClr val="black"/>
                </a:solidFill>
                <a:latin typeface="Verdana"/>
                <a:cs typeface="Verdana"/>
              </a:rPr>
              <a:t>red</a:t>
            </a:r>
            <a:r>
              <a:rPr sz="800" spc="-15"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PC</a:t>
            </a:r>
            <a:endParaRPr sz="800">
              <a:solidFill>
                <a:prstClr val="black"/>
              </a:solidFill>
              <a:latin typeface="Verdana"/>
              <a:cs typeface="Verdana"/>
            </a:endParaRPr>
          </a:p>
          <a:p>
            <a:pPr marL="208915"/>
            <a:r>
              <a:rPr sz="800" dirty="0">
                <a:solidFill>
                  <a:prstClr val="black"/>
                </a:solidFill>
                <a:latin typeface="Verdana"/>
                <a:cs typeface="Verdana"/>
              </a:rPr>
              <a:t>4</a:t>
            </a:r>
            <a:r>
              <a:rPr sz="800" spc="-5" dirty="0">
                <a:solidFill>
                  <a:prstClr val="black"/>
                </a:solidFill>
                <a:latin typeface="Verdana"/>
                <a:cs typeface="Verdana"/>
              </a:rPr>
              <a:t>.</a:t>
            </a:r>
            <a:r>
              <a:rPr sz="800" dirty="0">
                <a:solidFill>
                  <a:prstClr val="black"/>
                </a:solidFill>
                <a:latin typeface="Verdana"/>
                <a:cs typeface="Verdana"/>
              </a:rPr>
              <a:t>8</a:t>
            </a:r>
            <a:r>
              <a:rPr sz="800" spc="-5" dirty="0">
                <a:solidFill>
                  <a:prstClr val="black"/>
                </a:solidFill>
                <a:latin typeface="Verdana"/>
                <a:cs typeface="Verdana"/>
              </a:rPr>
              <a:t> </a:t>
            </a:r>
            <a:r>
              <a:rPr sz="800" dirty="0">
                <a:solidFill>
                  <a:prstClr val="black"/>
                </a:solidFill>
                <a:latin typeface="Verdana"/>
                <a:cs typeface="Verdana"/>
              </a:rPr>
              <a:t>d</a:t>
            </a:r>
            <a:r>
              <a:rPr sz="800" spc="-5" dirty="0">
                <a:solidFill>
                  <a:prstClr val="black"/>
                </a:solidFill>
                <a:latin typeface="Verdana"/>
                <a:cs typeface="Verdana"/>
              </a:rPr>
              <a:t>ata</a:t>
            </a:r>
            <a:r>
              <a:rPr sz="800" dirty="0">
                <a:solidFill>
                  <a:prstClr val="black"/>
                </a:solidFill>
                <a:latin typeface="Verdana"/>
                <a:cs typeface="Verdana"/>
              </a:rPr>
              <a:t>b</a:t>
            </a:r>
            <a:r>
              <a:rPr sz="800" spc="-5" dirty="0">
                <a:solidFill>
                  <a:prstClr val="black"/>
                </a:solidFill>
                <a:latin typeface="Verdana"/>
                <a:cs typeface="Verdana"/>
              </a:rPr>
              <a:t>a</a:t>
            </a:r>
            <a:r>
              <a:rPr sz="800" dirty="0">
                <a:solidFill>
                  <a:prstClr val="black"/>
                </a:solidFill>
                <a:latin typeface="Verdana"/>
                <a:cs typeface="Verdana"/>
              </a:rPr>
              <a:t>se</a:t>
            </a:r>
            <a:endParaRPr sz="800">
              <a:solidFill>
                <a:prstClr val="black"/>
              </a:solidFill>
              <a:latin typeface="Verdana"/>
              <a:cs typeface="Verdana"/>
            </a:endParaRPr>
          </a:p>
        </p:txBody>
      </p:sp>
      <p:sp>
        <p:nvSpPr>
          <p:cNvPr id="80" name="object 77"/>
          <p:cNvSpPr/>
          <p:nvPr/>
        </p:nvSpPr>
        <p:spPr>
          <a:xfrm>
            <a:off x="2776725" y="3662163"/>
            <a:ext cx="1275587" cy="300227"/>
          </a:xfrm>
          <a:prstGeom prst="rect">
            <a:avLst/>
          </a:prstGeom>
          <a:blipFill>
            <a:blip r:embed="rId31" cstate="print"/>
            <a:stretch>
              <a:fillRect/>
            </a:stretch>
          </a:blipFill>
        </p:spPr>
        <p:txBody>
          <a:bodyPr wrap="square" lIns="0" tIns="0" rIns="0" bIns="0" rtlCol="0"/>
          <a:lstStyle/>
          <a:p>
            <a:pPr>
              <a:defRPr/>
            </a:pPr>
            <a:endParaRPr kumimoji="0" kern="0" smtClean="0">
              <a:solidFill>
                <a:prstClr val="black"/>
              </a:solidFill>
            </a:endParaRPr>
          </a:p>
        </p:txBody>
      </p:sp>
      <p:sp>
        <p:nvSpPr>
          <p:cNvPr id="81" name="object 78"/>
          <p:cNvSpPr/>
          <p:nvPr/>
        </p:nvSpPr>
        <p:spPr>
          <a:xfrm>
            <a:off x="2894075" y="3691128"/>
            <a:ext cx="1075943" cy="338327"/>
          </a:xfrm>
          <a:prstGeom prst="rect">
            <a:avLst/>
          </a:prstGeom>
          <a:blipFill>
            <a:blip r:embed="rId32" cstate="print"/>
            <a:stretch>
              <a:fillRect/>
            </a:stretch>
          </a:blipFill>
        </p:spPr>
        <p:txBody>
          <a:bodyPr wrap="square" lIns="0" tIns="0" rIns="0" bIns="0" rtlCol="0"/>
          <a:lstStyle/>
          <a:p>
            <a:pPr>
              <a:defRPr/>
            </a:pPr>
            <a:endParaRPr kumimoji="0" kern="0" smtClean="0">
              <a:solidFill>
                <a:prstClr val="black"/>
              </a:solidFill>
            </a:endParaRPr>
          </a:p>
        </p:txBody>
      </p:sp>
      <p:sp>
        <p:nvSpPr>
          <p:cNvPr id="82" name="object 79"/>
          <p:cNvSpPr/>
          <p:nvPr/>
        </p:nvSpPr>
        <p:spPr>
          <a:xfrm>
            <a:off x="2700985" y="3585514"/>
            <a:ext cx="1271638" cy="298348"/>
          </a:xfrm>
          <a:prstGeom prst="rect">
            <a:avLst/>
          </a:prstGeom>
          <a:blipFill>
            <a:blip r:embed="rId33" cstate="print"/>
            <a:stretch>
              <a:fillRect/>
            </a:stretch>
          </a:blipFill>
        </p:spPr>
        <p:txBody>
          <a:bodyPr wrap="square" lIns="0" tIns="0" rIns="0" bIns="0" rtlCol="0"/>
          <a:lstStyle/>
          <a:p>
            <a:pPr>
              <a:defRPr/>
            </a:pPr>
            <a:endParaRPr kumimoji="0" kern="0" smtClean="0">
              <a:solidFill>
                <a:prstClr val="black"/>
              </a:solidFill>
            </a:endParaRPr>
          </a:p>
        </p:txBody>
      </p:sp>
      <p:sp>
        <p:nvSpPr>
          <p:cNvPr id="83" name="object 80"/>
          <p:cNvSpPr txBox="1"/>
          <p:nvPr/>
        </p:nvSpPr>
        <p:spPr>
          <a:xfrm>
            <a:off x="2866728" y="3648467"/>
            <a:ext cx="939165" cy="249554"/>
          </a:xfrm>
          <a:prstGeom prst="rect">
            <a:avLst/>
          </a:prstGeom>
        </p:spPr>
        <p:txBody>
          <a:bodyPr vert="horz" wrap="square" lIns="0" tIns="0" rIns="0" bIns="0" rtlCol="0">
            <a:spAutoFit/>
          </a:bodyPr>
          <a:lstStyle/>
          <a:p>
            <a:pPr algn="ctr"/>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4: SD</a:t>
            </a:r>
            <a:endParaRPr sz="800">
              <a:solidFill>
                <a:prstClr val="black"/>
              </a:solidFill>
              <a:latin typeface="Verdana"/>
              <a:cs typeface="Verdana"/>
            </a:endParaRPr>
          </a:p>
          <a:p>
            <a:pPr algn="ctr"/>
            <a:r>
              <a:rPr sz="800" dirty="0">
                <a:solidFill>
                  <a:prstClr val="black"/>
                </a:solidFill>
                <a:latin typeface="Verdana"/>
                <a:cs typeface="Verdana"/>
              </a:rPr>
              <a:t>reco</a:t>
            </a:r>
            <a:r>
              <a:rPr sz="800" spc="-5" dirty="0">
                <a:solidFill>
                  <a:prstClr val="black"/>
                </a:solidFill>
                <a:latin typeface="Verdana"/>
                <a:cs typeface="Verdana"/>
              </a:rPr>
              <a:t>mm</a:t>
            </a:r>
            <a:r>
              <a:rPr sz="800" spc="-15" dirty="0">
                <a:solidFill>
                  <a:prstClr val="black"/>
                </a:solidFill>
                <a:latin typeface="Verdana"/>
                <a:cs typeface="Verdana"/>
              </a:rPr>
              <a:t>e</a:t>
            </a:r>
            <a:r>
              <a:rPr sz="800" spc="-5" dirty="0">
                <a:solidFill>
                  <a:prstClr val="black"/>
                </a:solidFill>
                <a:latin typeface="Verdana"/>
                <a:cs typeface="Verdana"/>
              </a:rPr>
              <a:t>n</a:t>
            </a:r>
            <a:r>
              <a:rPr sz="800" dirty="0">
                <a:solidFill>
                  <a:prstClr val="black"/>
                </a:solidFill>
                <a:latin typeface="Verdana"/>
                <a:cs typeface="Verdana"/>
              </a:rPr>
              <a:t>d</a:t>
            </a:r>
            <a:r>
              <a:rPr sz="800" spc="-5" dirty="0">
                <a:solidFill>
                  <a:prstClr val="black"/>
                </a:solidFill>
                <a:latin typeface="Verdana"/>
                <a:cs typeface="Verdana"/>
              </a:rPr>
              <a:t>ati</a:t>
            </a:r>
            <a:r>
              <a:rPr sz="800" dirty="0">
                <a:solidFill>
                  <a:prstClr val="black"/>
                </a:solidFill>
                <a:latin typeface="Verdana"/>
                <a:cs typeface="Verdana"/>
              </a:rPr>
              <a:t>o</a:t>
            </a:r>
            <a:r>
              <a:rPr sz="800" spc="-5" dirty="0">
                <a:solidFill>
                  <a:prstClr val="black"/>
                </a:solidFill>
                <a:latin typeface="Verdana"/>
                <a:cs typeface="Verdana"/>
              </a:rPr>
              <a:t>ns</a:t>
            </a:r>
            <a:endParaRPr sz="800">
              <a:solidFill>
                <a:prstClr val="black"/>
              </a:solidFill>
              <a:latin typeface="Verdana"/>
              <a:cs typeface="Verdana"/>
            </a:endParaRPr>
          </a:p>
        </p:txBody>
      </p:sp>
      <p:sp>
        <p:nvSpPr>
          <p:cNvPr id="84" name="object 81"/>
          <p:cNvSpPr/>
          <p:nvPr/>
        </p:nvSpPr>
        <p:spPr>
          <a:xfrm>
            <a:off x="2779776" y="4026420"/>
            <a:ext cx="1274063" cy="304787"/>
          </a:xfrm>
          <a:prstGeom prst="rect">
            <a:avLst/>
          </a:prstGeom>
          <a:blipFill>
            <a:blip r:embed="rId34" cstate="print"/>
            <a:stretch>
              <a:fillRect/>
            </a:stretch>
          </a:blipFill>
        </p:spPr>
        <p:txBody>
          <a:bodyPr wrap="square" lIns="0" tIns="0" rIns="0" bIns="0" rtlCol="0"/>
          <a:lstStyle/>
          <a:p>
            <a:pPr>
              <a:defRPr/>
            </a:pPr>
            <a:endParaRPr kumimoji="0" kern="0" smtClean="0">
              <a:solidFill>
                <a:prstClr val="black"/>
              </a:solidFill>
            </a:endParaRPr>
          </a:p>
        </p:txBody>
      </p:sp>
      <p:sp>
        <p:nvSpPr>
          <p:cNvPr id="85" name="object 82"/>
          <p:cNvSpPr/>
          <p:nvPr/>
        </p:nvSpPr>
        <p:spPr>
          <a:xfrm>
            <a:off x="2830066" y="4044696"/>
            <a:ext cx="1208531" cy="338327"/>
          </a:xfrm>
          <a:prstGeom prst="rect">
            <a:avLst/>
          </a:prstGeom>
          <a:blipFill>
            <a:blip r:embed="rId35" cstate="print"/>
            <a:stretch>
              <a:fillRect/>
            </a:stretch>
          </a:blipFill>
        </p:spPr>
        <p:txBody>
          <a:bodyPr wrap="square" lIns="0" tIns="0" rIns="0" bIns="0" rtlCol="0"/>
          <a:lstStyle/>
          <a:p>
            <a:pPr>
              <a:defRPr/>
            </a:pPr>
            <a:endParaRPr kumimoji="0" kern="0" smtClean="0">
              <a:solidFill>
                <a:prstClr val="black"/>
              </a:solidFill>
            </a:endParaRPr>
          </a:p>
        </p:txBody>
      </p:sp>
      <p:sp>
        <p:nvSpPr>
          <p:cNvPr id="86" name="object 83"/>
          <p:cNvSpPr/>
          <p:nvPr/>
        </p:nvSpPr>
        <p:spPr>
          <a:xfrm>
            <a:off x="2703957" y="3949700"/>
            <a:ext cx="1270152" cy="302552"/>
          </a:xfrm>
          <a:prstGeom prst="rect">
            <a:avLst/>
          </a:prstGeom>
          <a:blipFill>
            <a:blip r:embed="rId24" cstate="print"/>
            <a:stretch>
              <a:fillRect/>
            </a:stretch>
          </a:blipFill>
        </p:spPr>
        <p:txBody>
          <a:bodyPr wrap="square" lIns="0" tIns="0" rIns="0" bIns="0" rtlCol="0"/>
          <a:lstStyle/>
          <a:p>
            <a:pPr>
              <a:defRPr/>
            </a:pPr>
            <a:endParaRPr kumimoji="0" kern="0" smtClean="0">
              <a:solidFill>
                <a:prstClr val="black"/>
              </a:solidFill>
            </a:endParaRPr>
          </a:p>
        </p:txBody>
      </p:sp>
      <p:sp>
        <p:nvSpPr>
          <p:cNvPr id="87" name="object 84"/>
          <p:cNvSpPr txBox="1"/>
          <p:nvPr/>
        </p:nvSpPr>
        <p:spPr>
          <a:xfrm>
            <a:off x="2801958" y="4003122"/>
            <a:ext cx="1072515" cy="249554"/>
          </a:xfrm>
          <a:prstGeom prst="rect">
            <a:avLst/>
          </a:prstGeom>
        </p:spPr>
        <p:txBody>
          <a:bodyPr vert="horz" wrap="square" lIns="0" tIns="0" rIns="0" bIns="0" rtlCol="0">
            <a:spAutoFit/>
          </a:bodyPr>
          <a:lstStyle/>
          <a:p>
            <a:pPr marL="12700" marR="5080" indent="5270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5: Be</a:t>
            </a:r>
            <a:r>
              <a:rPr sz="800" spc="-5" dirty="0">
                <a:solidFill>
                  <a:prstClr val="black"/>
                </a:solidFill>
                <a:latin typeface="Verdana"/>
                <a:cs typeface="Verdana"/>
              </a:rPr>
              <a:t>tt</a:t>
            </a:r>
            <a:r>
              <a:rPr sz="800" dirty="0">
                <a:solidFill>
                  <a:prstClr val="black"/>
                </a:solidFill>
                <a:latin typeface="Verdana"/>
                <a:cs typeface="Verdana"/>
              </a:rPr>
              <a:t>er</a:t>
            </a:r>
            <a:r>
              <a:rPr sz="800" spc="-15" dirty="0">
                <a:solidFill>
                  <a:prstClr val="black"/>
                </a:solidFill>
                <a:latin typeface="Verdana"/>
                <a:cs typeface="Verdana"/>
              </a:rPr>
              <a:t> </a:t>
            </a:r>
            <a:r>
              <a:rPr sz="800" spc="-5" dirty="0">
                <a:solidFill>
                  <a:prstClr val="black"/>
                </a:solidFill>
                <a:latin typeface="Verdana"/>
                <a:cs typeface="Verdana"/>
              </a:rPr>
              <a:t>u</a:t>
            </a:r>
            <a:r>
              <a:rPr sz="800" dirty="0">
                <a:solidFill>
                  <a:prstClr val="black"/>
                </a:solidFill>
                <a:latin typeface="Verdana"/>
                <a:cs typeface="Verdana"/>
              </a:rPr>
              <a:t>se</a:t>
            </a:r>
            <a:r>
              <a:rPr sz="800" spc="5" dirty="0">
                <a:solidFill>
                  <a:prstClr val="black"/>
                </a:solidFill>
                <a:latin typeface="Verdana"/>
                <a:cs typeface="Verdana"/>
              </a:rPr>
              <a:t> </a:t>
            </a:r>
            <a:r>
              <a:rPr sz="800" dirty="0">
                <a:solidFill>
                  <a:prstClr val="black"/>
                </a:solidFill>
                <a:latin typeface="Verdana"/>
                <a:cs typeface="Verdana"/>
              </a:rPr>
              <a:t>of ex</a:t>
            </a:r>
            <a:r>
              <a:rPr sz="800" spc="-5" dirty="0">
                <a:solidFill>
                  <a:prstClr val="black"/>
                </a:solidFill>
                <a:latin typeface="Verdana"/>
                <a:cs typeface="Verdana"/>
              </a:rPr>
              <a:t>i</a:t>
            </a:r>
            <a:r>
              <a:rPr sz="800" dirty="0">
                <a:solidFill>
                  <a:prstClr val="black"/>
                </a:solidFill>
                <a:latin typeface="Verdana"/>
                <a:cs typeface="Verdana"/>
              </a:rPr>
              <a:t>s</a:t>
            </a:r>
            <a:r>
              <a:rPr sz="800" spc="-5" dirty="0">
                <a:solidFill>
                  <a:prstClr val="black"/>
                </a:solidFill>
                <a:latin typeface="Verdana"/>
                <a:cs typeface="Verdana"/>
              </a:rPr>
              <a:t>tin</a:t>
            </a:r>
            <a:r>
              <a:rPr sz="800" dirty="0">
                <a:solidFill>
                  <a:prstClr val="black"/>
                </a:solidFill>
                <a:latin typeface="Verdana"/>
                <a:cs typeface="Verdana"/>
              </a:rPr>
              <a:t>g</a:t>
            </a:r>
            <a:r>
              <a:rPr sz="800" spc="5" dirty="0">
                <a:solidFill>
                  <a:prstClr val="black"/>
                </a:solidFill>
                <a:latin typeface="Verdana"/>
                <a:cs typeface="Verdana"/>
              </a:rPr>
              <a:t> </a:t>
            </a:r>
            <a:r>
              <a:rPr sz="800" spc="-5" dirty="0">
                <a:solidFill>
                  <a:prstClr val="black"/>
                </a:solidFill>
                <a:latin typeface="Verdana"/>
                <a:cs typeface="Verdana"/>
              </a:rPr>
              <a:t>t</a:t>
            </a:r>
            <a:r>
              <a:rPr sz="800" dirty="0">
                <a:solidFill>
                  <a:prstClr val="black"/>
                </a:solidFill>
                <a:latin typeface="Verdana"/>
                <a:cs typeface="Verdana"/>
              </a:rPr>
              <a:t>er</a:t>
            </a:r>
            <a:r>
              <a:rPr sz="800" spc="-5" dirty="0">
                <a:solidFill>
                  <a:prstClr val="black"/>
                </a:solidFill>
                <a:latin typeface="Verdana"/>
                <a:cs typeface="Verdana"/>
              </a:rPr>
              <a:t>min</a:t>
            </a:r>
            <a:r>
              <a:rPr sz="800" dirty="0">
                <a:solidFill>
                  <a:prstClr val="black"/>
                </a:solidFill>
                <a:latin typeface="Verdana"/>
                <a:cs typeface="Verdana"/>
              </a:rPr>
              <a:t>o</a:t>
            </a:r>
            <a:r>
              <a:rPr sz="800" spc="-5" dirty="0">
                <a:solidFill>
                  <a:prstClr val="black"/>
                </a:solidFill>
                <a:latin typeface="Verdana"/>
                <a:cs typeface="Verdana"/>
              </a:rPr>
              <a:t>l</a:t>
            </a:r>
            <a:r>
              <a:rPr sz="800" dirty="0">
                <a:solidFill>
                  <a:prstClr val="black"/>
                </a:solidFill>
                <a:latin typeface="Verdana"/>
                <a:cs typeface="Verdana"/>
              </a:rPr>
              <a:t>ogy</a:t>
            </a:r>
          </a:p>
        </p:txBody>
      </p:sp>
      <p:sp>
        <p:nvSpPr>
          <p:cNvPr id="88" name="object 85"/>
          <p:cNvSpPr/>
          <p:nvPr/>
        </p:nvSpPr>
        <p:spPr>
          <a:xfrm>
            <a:off x="2778251" y="4375403"/>
            <a:ext cx="1274051" cy="213359"/>
          </a:xfrm>
          <a:prstGeom prst="rect">
            <a:avLst/>
          </a:prstGeom>
          <a:blipFill>
            <a:blip r:embed="rId36" cstate="print"/>
            <a:stretch>
              <a:fillRect/>
            </a:stretch>
          </a:blipFill>
        </p:spPr>
        <p:txBody>
          <a:bodyPr wrap="square" lIns="0" tIns="0" rIns="0" bIns="0" rtlCol="0"/>
          <a:lstStyle/>
          <a:p>
            <a:pPr>
              <a:defRPr/>
            </a:pPr>
            <a:endParaRPr kumimoji="0" kern="0" smtClean="0">
              <a:solidFill>
                <a:prstClr val="black"/>
              </a:solidFill>
            </a:endParaRPr>
          </a:p>
        </p:txBody>
      </p:sp>
      <p:sp>
        <p:nvSpPr>
          <p:cNvPr id="89" name="object 86"/>
          <p:cNvSpPr/>
          <p:nvPr/>
        </p:nvSpPr>
        <p:spPr>
          <a:xfrm>
            <a:off x="2857500" y="4399787"/>
            <a:ext cx="1187183" cy="216407"/>
          </a:xfrm>
          <a:prstGeom prst="rect">
            <a:avLst/>
          </a:prstGeom>
          <a:blipFill>
            <a:blip r:embed="rId37" cstate="print"/>
            <a:stretch>
              <a:fillRect/>
            </a:stretch>
          </a:blipFill>
        </p:spPr>
        <p:txBody>
          <a:bodyPr wrap="square" lIns="0" tIns="0" rIns="0" bIns="0" rtlCol="0"/>
          <a:lstStyle/>
          <a:p>
            <a:pPr>
              <a:defRPr/>
            </a:pPr>
            <a:endParaRPr kumimoji="0" kern="0" smtClean="0">
              <a:solidFill>
                <a:prstClr val="black"/>
              </a:solidFill>
            </a:endParaRPr>
          </a:p>
        </p:txBody>
      </p:sp>
      <p:sp>
        <p:nvSpPr>
          <p:cNvPr id="90" name="object 87"/>
          <p:cNvSpPr/>
          <p:nvPr/>
        </p:nvSpPr>
        <p:spPr>
          <a:xfrm>
            <a:off x="2702471" y="4298467"/>
            <a:ext cx="1270152" cy="211505"/>
          </a:xfrm>
          <a:prstGeom prst="rect">
            <a:avLst/>
          </a:prstGeom>
          <a:blipFill>
            <a:blip r:embed="rId38" cstate="print"/>
            <a:stretch>
              <a:fillRect/>
            </a:stretch>
          </a:blipFill>
        </p:spPr>
        <p:txBody>
          <a:bodyPr wrap="square" lIns="0" tIns="0" rIns="0" bIns="0" rtlCol="0"/>
          <a:lstStyle/>
          <a:p>
            <a:pPr>
              <a:defRPr/>
            </a:pPr>
            <a:endParaRPr kumimoji="0" kern="0" smtClean="0">
              <a:solidFill>
                <a:prstClr val="black"/>
              </a:solidFill>
            </a:endParaRPr>
          </a:p>
        </p:txBody>
      </p:sp>
      <p:sp>
        <p:nvSpPr>
          <p:cNvPr id="91" name="object 88"/>
          <p:cNvSpPr txBox="1"/>
          <p:nvPr/>
        </p:nvSpPr>
        <p:spPr>
          <a:xfrm>
            <a:off x="2829389" y="4357400"/>
            <a:ext cx="101409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6: ADR</a:t>
            </a:r>
            <a:r>
              <a:rPr sz="800" spc="-5" dirty="0">
                <a:solidFill>
                  <a:prstClr val="black"/>
                </a:solidFill>
                <a:latin typeface="Verdana"/>
                <a:cs typeface="Verdana"/>
              </a:rPr>
              <a:t> </a:t>
            </a:r>
            <a:r>
              <a:rPr sz="800" dirty="0">
                <a:solidFill>
                  <a:prstClr val="black"/>
                </a:solidFill>
                <a:latin typeface="Verdana"/>
                <a:cs typeface="Verdana"/>
              </a:rPr>
              <a:t>gro</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ing</a:t>
            </a:r>
            <a:endParaRPr sz="800">
              <a:solidFill>
                <a:prstClr val="black"/>
              </a:solidFill>
              <a:latin typeface="Verdana"/>
              <a:cs typeface="Verdana"/>
            </a:endParaRPr>
          </a:p>
        </p:txBody>
      </p:sp>
      <p:sp>
        <p:nvSpPr>
          <p:cNvPr id="92" name="object 89"/>
          <p:cNvSpPr/>
          <p:nvPr/>
        </p:nvSpPr>
        <p:spPr>
          <a:xfrm>
            <a:off x="2779775" y="4637523"/>
            <a:ext cx="1274063" cy="312419"/>
          </a:xfrm>
          <a:prstGeom prst="rect">
            <a:avLst/>
          </a:prstGeom>
          <a:blipFill>
            <a:blip r:embed="rId39" cstate="print"/>
            <a:stretch>
              <a:fillRect/>
            </a:stretch>
          </a:blipFill>
        </p:spPr>
        <p:txBody>
          <a:bodyPr wrap="square" lIns="0" tIns="0" rIns="0" bIns="0" rtlCol="0"/>
          <a:lstStyle/>
          <a:p>
            <a:pPr>
              <a:defRPr/>
            </a:pPr>
            <a:endParaRPr kumimoji="0" kern="0" smtClean="0">
              <a:solidFill>
                <a:prstClr val="black"/>
              </a:solidFill>
            </a:endParaRPr>
          </a:p>
        </p:txBody>
      </p:sp>
      <p:sp>
        <p:nvSpPr>
          <p:cNvPr id="93" name="object 90"/>
          <p:cNvSpPr/>
          <p:nvPr/>
        </p:nvSpPr>
        <p:spPr>
          <a:xfrm>
            <a:off x="2886455" y="4668011"/>
            <a:ext cx="1094231" cy="338327"/>
          </a:xfrm>
          <a:prstGeom prst="rect">
            <a:avLst/>
          </a:prstGeom>
          <a:blipFill>
            <a:blip r:embed="rId40" cstate="print"/>
            <a:stretch>
              <a:fillRect/>
            </a:stretch>
          </a:blipFill>
        </p:spPr>
        <p:txBody>
          <a:bodyPr wrap="square" lIns="0" tIns="0" rIns="0" bIns="0" rtlCol="0"/>
          <a:lstStyle/>
          <a:p>
            <a:pPr>
              <a:defRPr/>
            </a:pPr>
            <a:endParaRPr kumimoji="0" kern="0" smtClean="0">
              <a:solidFill>
                <a:prstClr val="black"/>
              </a:solidFill>
            </a:endParaRPr>
          </a:p>
        </p:txBody>
      </p:sp>
      <p:sp>
        <p:nvSpPr>
          <p:cNvPr id="94" name="object 91"/>
          <p:cNvSpPr/>
          <p:nvPr/>
        </p:nvSpPr>
        <p:spPr>
          <a:xfrm>
            <a:off x="2703957" y="4561801"/>
            <a:ext cx="1270152" cy="308152"/>
          </a:xfrm>
          <a:prstGeom prst="rect">
            <a:avLst/>
          </a:prstGeom>
          <a:blipFill>
            <a:blip r:embed="rId27" cstate="print"/>
            <a:stretch>
              <a:fillRect/>
            </a:stretch>
          </a:blipFill>
        </p:spPr>
        <p:txBody>
          <a:bodyPr wrap="square" lIns="0" tIns="0" rIns="0" bIns="0" rtlCol="0"/>
          <a:lstStyle/>
          <a:p>
            <a:pPr>
              <a:defRPr/>
            </a:pPr>
            <a:endParaRPr kumimoji="0" kern="0" smtClean="0">
              <a:solidFill>
                <a:prstClr val="black"/>
              </a:solidFill>
            </a:endParaRPr>
          </a:p>
        </p:txBody>
      </p:sp>
      <p:sp>
        <p:nvSpPr>
          <p:cNvPr id="95" name="object 92"/>
          <p:cNvSpPr txBox="1"/>
          <p:nvPr/>
        </p:nvSpPr>
        <p:spPr>
          <a:xfrm>
            <a:off x="2858274" y="4625205"/>
            <a:ext cx="958850" cy="249554"/>
          </a:xfrm>
          <a:prstGeom prst="rect">
            <a:avLst/>
          </a:prstGeom>
        </p:spPr>
        <p:txBody>
          <a:bodyPr vert="horz" wrap="square" lIns="0" tIns="0" rIns="0" bIns="0" rtlCol="0">
            <a:spAutoFit/>
          </a:bodyPr>
          <a:lstStyle/>
          <a:p>
            <a:pPr marL="172085" marR="5080" indent="-16002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7: O</a:t>
            </a:r>
            <a:r>
              <a:rPr sz="800" spc="-5" dirty="0">
                <a:solidFill>
                  <a:prstClr val="black"/>
                </a:solidFill>
                <a:latin typeface="Verdana"/>
                <a:cs typeface="Verdana"/>
              </a:rPr>
              <a:t>th</a:t>
            </a:r>
            <a:r>
              <a:rPr sz="800" dirty="0">
                <a:solidFill>
                  <a:prstClr val="black"/>
                </a:solidFill>
                <a:latin typeface="Verdana"/>
                <a:cs typeface="Verdana"/>
              </a:rPr>
              <a:t>er</a:t>
            </a:r>
            <a:r>
              <a:rPr sz="800" spc="-5" dirty="0">
                <a:solidFill>
                  <a:prstClr val="black"/>
                </a:solidFill>
                <a:latin typeface="Verdana"/>
                <a:cs typeface="Verdana"/>
              </a:rPr>
              <a:t> in</a:t>
            </a:r>
            <a:r>
              <a:rPr sz="800" spc="5" dirty="0">
                <a:solidFill>
                  <a:prstClr val="black"/>
                </a:solidFill>
                <a:latin typeface="Verdana"/>
                <a:cs typeface="Verdana"/>
              </a:rPr>
              <a:t>f</a:t>
            </a:r>
            <a:r>
              <a:rPr sz="800" dirty="0">
                <a:solidFill>
                  <a:prstClr val="black"/>
                </a:solidFill>
                <a:latin typeface="Verdana"/>
                <a:cs typeface="Verdana"/>
              </a:rPr>
              <a:t>o</a:t>
            </a:r>
            <a:r>
              <a:rPr sz="800" spc="20" dirty="0">
                <a:solidFill>
                  <a:prstClr val="black"/>
                </a:solidFill>
                <a:latin typeface="Verdana"/>
                <a:cs typeface="Verdana"/>
              </a:rPr>
              <a:t> </a:t>
            </a:r>
            <a:r>
              <a:rPr sz="800" spc="-5" dirty="0">
                <a:solidFill>
                  <a:prstClr val="black"/>
                </a:solidFill>
                <a:latin typeface="Verdana"/>
                <a:cs typeface="Verdana"/>
              </a:rPr>
              <a:t>to </a:t>
            </a:r>
            <a:r>
              <a:rPr sz="800" dirty="0">
                <a:solidFill>
                  <a:prstClr val="black"/>
                </a:solidFill>
                <a:latin typeface="Verdana"/>
                <a:cs typeface="Verdana"/>
              </a:rPr>
              <a:t>e</a:t>
            </a:r>
            <a:r>
              <a:rPr sz="800" spc="-5" dirty="0">
                <a:solidFill>
                  <a:prstClr val="black"/>
                </a:solidFill>
                <a:latin typeface="Verdana"/>
                <a:cs typeface="Verdana"/>
              </a:rPr>
              <a:t>nhan</a:t>
            </a:r>
            <a:r>
              <a:rPr sz="800" dirty="0">
                <a:solidFill>
                  <a:prstClr val="black"/>
                </a:solidFill>
                <a:latin typeface="Verdana"/>
                <a:cs typeface="Verdana"/>
              </a:rPr>
              <a:t>ce</a:t>
            </a:r>
            <a:r>
              <a:rPr sz="800" spc="5" dirty="0">
                <a:solidFill>
                  <a:prstClr val="black"/>
                </a:solidFill>
                <a:latin typeface="Verdana"/>
                <a:cs typeface="Verdana"/>
              </a:rPr>
              <a:t> </a:t>
            </a:r>
            <a:r>
              <a:rPr sz="800" dirty="0">
                <a:solidFill>
                  <a:prstClr val="black"/>
                </a:solidFill>
                <a:latin typeface="Verdana"/>
                <a:cs typeface="Verdana"/>
              </a:rPr>
              <a:t>SD</a:t>
            </a:r>
            <a:endParaRPr sz="800">
              <a:solidFill>
                <a:prstClr val="black"/>
              </a:solidFill>
              <a:latin typeface="Verdana"/>
              <a:cs typeface="Verdana"/>
            </a:endParaRPr>
          </a:p>
        </p:txBody>
      </p:sp>
      <p:sp>
        <p:nvSpPr>
          <p:cNvPr id="96" name="object 93"/>
          <p:cNvSpPr/>
          <p:nvPr/>
        </p:nvSpPr>
        <p:spPr>
          <a:xfrm>
            <a:off x="2779775" y="5001767"/>
            <a:ext cx="1274063" cy="304799"/>
          </a:xfrm>
          <a:prstGeom prst="rect">
            <a:avLst/>
          </a:prstGeom>
          <a:blipFill>
            <a:blip r:embed="rId41" cstate="print"/>
            <a:stretch>
              <a:fillRect/>
            </a:stretch>
          </a:blipFill>
        </p:spPr>
        <p:txBody>
          <a:bodyPr wrap="square" lIns="0" tIns="0" rIns="0" bIns="0" rtlCol="0"/>
          <a:lstStyle/>
          <a:p>
            <a:pPr>
              <a:defRPr/>
            </a:pPr>
            <a:endParaRPr kumimoji="0" kern="0" smtClean="0">
              <a:solidFill>
                <a:prstClr val="black"/>
              </a:solidFill>
            </a:endParaRPr>
          </a:p>
        </p:txBody>
      </p:sp>
      <p:sp>
        <p:nvSpPr>
          <p:cNvPr id="97" name="object 94"/>
          <p:cNvSpPr/>
          <p:nvPr/>
        </p:nvSpPr>
        <p:spPr>
          <a:xfrm>
            <a:off x="2827017" y="5030723"/>
            <a:ext cx="1214627" cy="338327"/>
          </a:xfrm>
          <a:prstGeom prst="rect">
            <a:avLst/>
          </a:prstGeom>
          <a:blipFill>
            <a:blip r:embed="rId42" cstate="print"/>
            <a:stretch>
              <a:fillRect/>
            </a:stretch>
          </a:blipFill>
        </p:spPr>
        <p:txBody>
          <a:bodyPr wrap="square" lIns="0" tIns="0" rIns="0" bIns="0" rtlCol="0"/>
          <a:lstStyle/>
          <a:p>
            <a:pPr>
              <a:defRPr/>
            </a:pPr>
            <a:endParaRPr kumimoji="0" kern="0" smtClean="0">
              <a:solidFill>
                <a:prstClr val="black"/>
              </a:solidFill>
            </a:endParaRPr>
          </a:p>
        </p:txBody>
      </p:sp>
      <p:sp>
        <p:nvSpPr>
          <p:cNvPr id="98" name="object 95"/>
          <p:cNvSpPr/>
          <p:nvPr/>
        </p:nvSpPr>
        <p:spPr>
          <a:xfrm>
            <a:off x="2703957" y="4925986"/>
            <a:ext cx="1270152" cy="301155"/>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99" name="object 96"/>
          <p:cNvSpPr txBox="1"/>
          <p:nvPr/>
        </p:nvSpPr>
        <p:spPr>
          <a:xfrm>
            <a:off x="2798870" y="4989061"/>
            <a:ext cx="1077595" cy="249554"/>
          </a:xfrm>
          <a:prstGeom prst="rect">
            <a:avLst/>
          </a:prstGeom>
        </p:spPr>
        <p:txBody>
          <a:bodyPr vert="horz" wrap="square" lIns="0" tIns="0" rIns="0" bIns="0" rtlCol="0">
            <a:spAutoFit/>
          </a:bodyPr>
          <a:lstStyle/>
          <a:p>
            <a:pPr marL="253365" marR="5080" indent="-2413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8: S</a:t>
            </a:r>
            <a:r>
              <a:rPr sz="800" spc="-5" dirty="0">
                <a:solidFill>
                  <a:prstClr val="black"/>
                </a:solidFill>
                <a:latin typeface="Verdana"/>
                <a:cs typeface="Verdana"/>
              </a:rPr>
              <a:t>u</a:t>
            </a:r>
            <a:r>
              <a:rPr sz="800" dirty="0">
                <a:solidFill>
                  <a:prstClr val="black"/>
                </a:solidFill>
                <a:latin typeface="Verdana"/>
                <a:cs typeface="Verdana"/>
              </a:rPr>
              <a:t>bgro</a:t>
            </a:r>
            <a:r>
              <a:rPr sz="800" spc="-5" dirty="0">
                <a:solidFill>
                  <a:prstClr val="black"/>
                </a:solidFill>
                <a:latin typeface="Verdana"/>
                <a:cs typeface="Verdana"/>
              </a:rPr>
              <a:t>u</a:t>
            </a:r>
            <a:r>
              <a:rPr sz="800" dirty="0">
                <a:solidFill>
                  <a:prstClr val="black"/>
                </a:solidFill>
                <a:latin typeface="Verdana"/>
                <a:cs typeface="Verdana"/>
              </a:rPr>
              <a:t>ps</a:t>
            </a:r>
            <a:r>
              <a:rPr sz="800" spc="-5" dirty="0">
                <a:solidFill>
                  <a:prstClr val="black"/>
                </a:solidFill>
                <a:latin typeface="Verdana"/>
                <a:cs typeface="Verdana"/>
              </a:rPr>
              <a:t> and </a:t>
            </a:r>
            <a:r>
              <a:rPr sz="800" dirty="0">
                <a:solidFill>
                  <a:prstClr val="black"/>
                </a:solidFill>
                <a:latin typeface="Verdana"/>
                <a:cs typeface="Verdana"/>
              </a:rPr>
              <a:t>r</a:t>
            </a:r>
            <a:r>
              <a:rPr sz="800" spc="-5" dirty="0">
                <a:solidFill>
                  <a:prstClr val="black"/>
                </a:solidFill>
                <a:latin typeface="Verdana"/>
                <a:cs typeface="Verdana"/>
              </a:rPr>
              <a:t>i</a:t>
            </a:r>
            <a:r>
              <a:rPr sz="800" dirty="0">
                <a:solidFill>
                  <a:prstClr val="black"/>
                </a:solidFill>
                <a:latin typeface="Verdana"/>
                <a:cs typeface="Verdana"/>
              </a:rPr>
              <a:t>sk</a:t>
            </a:r>
            <a:r>
              <a:rPr sz="800" spc="-5" dirty="0">
                <a:solidFill>
                  <a:prstClr val="black"/>
                </a:solidFill>
                <a:latin typeface="Verdana"/>
                <a:cs typeface="Verdana"/>
              </a:rPr>
              <a:t> </a:t>
            </a:r>
            <a:r>
              <a:rPr sz="800" spc="5" dirty="0">
                <a:solidFill>
                  <a:prstClr val="black"/>
                </a:solidFill>
                <a:latin typeface="Verdana"/>
                <a:cs typeface="Verdana"/>
              </a:rPr>
              <a:t>f</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a:t>
            </a:r>
            <a:r>
              <a:rPr sz="800" dirty="0">
                <a:solidFill>
                  <a:prstClr val="black"/>
                </a:solidFill>
                <a:latin typeface="Verdana"/>
                <a:cs typeface="Verdana"/>
              </a:rPr>
              <a:t>ors</a:t>
            </a:r>
            <a:endParaRPr sz="800">
              <a:solidFill>
                <a:prstClr val="black"/>
              </a:solidFill>
              <a:latin typeface="Verdana"/>
              <a:cs typeface="Verdana"/>
            </a:endParaRPr>
          </a:p>
        </p:txBody>
      </p:sp>
      <p:sp>
        <p:nvSpPr>
          <p:cNvPr id="100" name="object 97"/>
          <p:cNvSpPr/>
          <p:nvPr/>
        </p:nvSpPr>
        <p:spPr>
          <a:xfrm>
            <a:off x="2778251" y="5344667"/>
            <a:ext cx="1274051" cy="304799"/>
          </a:xfrm>
          <a:prstGeom prst="rect">
            <a:avLst/>
          </a:prstGeom>
          <a:blipFill>
            <a:blip r:embed="rId44" cstate="print"/>
            <a:stretch>
              <a:fillRect/>
            </a:stretch>
          </a:blipFill>
        </p:spPr>
        <p:txBody>
          <a:bodyPr wrap="square" lIns="0" tIns="0" rIns="0" bIns="0" rtlCol="0"/>
          <a:lstStyle/>
          <a:p>
            <a:pPr>
              <a:defRPr/>
            </a:pPr>
            <a:endParaRPr kumimoji="0" kern="0" smtClean="0">
              <a:solidFill>
                <a:prstClr val="black"/>
              </a:solidFill>
            </a:endParaRPr>
          </a:p>
        </p:txBody>
      </p:sp>
      <p:sp>
        <p:nvSpPr>
          <p:cNvPr id="101" name="object 98"/>
          <p:cNvSpPr/>
          <p:nvPr/>
        </p:nvSpPr>
        <p:spPr>
          <a:xfrm>
            <a:off x="2811777" y="5362955"/>
            <a:ext cx="1245107" cy="338327"/>
          </a:xfrm>
          <a:prstGeom prst="rect">
            <a:avLst/>
          </a:prstGeom>
          <a:blipFill>
            <a:blip r:embed="rId45" cstate="print"/>
            <a:stretch>
              <a:fillRect/>
            </a:stretch>
          </a:blipFill>
        </p:spPr>
        <p:txBody>
          <a:bodyPr wrap="square" lIns="0" tIns="0" rIns="0" bIns="0" rtlCol="0"/>
          <a:lstStyle/>
          <a:p>
            <a:pPr>
              <a:defRPr/>
            </a:pPr>
            <a:endParaRPr kumimoji="0" kern="0" smtClean="0">
              <a:solidFill>
                <a:prstClr val="black"/>
              </a:solidFill>
            </a:endParaRPr>
          </a:p>
        </p:txBody>
      </p:sp>
      <p:sp>
        <p:nvSpPr>
          <p:cNvPr id="102" name="object 99"/>
          <p:cNvSpPr/>
          <p:nvPr/>
        </p:nvSpPr>
        <p:spPr>
          <a:xfrm>
            <a:off x="2702471" y="5267756"/>
            <a:ext cx="1270152" cy="302552"/>
          </a:xfrm>
          <a:prstGeom prst="rect">
            <a:avLst/>
          </a:prstGeom>
          <a:blipFill>
            <a:blip r:embed="rId43" cstate="print"/>
            <a:stretch>
              <a:fillRect/>
            </a:stretch>
          </a:blipFill>
        </p:spPr>
        <p:txBody>
          <a:bodyPr wrap="square" lIns="0" tIns="0" rIns="0" bIns="0" rtlCol="0"/>
          <a:lstStyle/>
          <a:p>
            <a:pPr>
              <a:defRPr/>
            </a:pPr>
            <a:endParaRPr kumimoji="0" kern="0" smtClean="0">
              <a:solidFill>
                <a:prstClr val="black"/>
              </a:solidFill>
            </a:endParaRPr>
          </a:p>
        </p:txBody>
      </p:sp>
      <p:sp>
        <p:nvSpPr>
          <p:cNvPr id="103" name="object 100"/>
          <p:cNvSpPr txBox="1"/>
          <p:nvPr/>
        </p:nvSpPr>
        <p:spPr>
          <a:xfrm>
            <a:off x="2783669" y="5321175"/>
            <a:ext cx="1106805" cy="249554"/>
          </a:xfrm>
          <a:prstGeom prst="rect">
            <a:avLst/>
          </a:prstGeom>
        </p:spPr>
        <p:txBody>
          <a:bodyPr vert="horz" wrap="square" lIns="0" tIns="0" rIns="0" bIns="0" rtlCol="0">
            <a:spAutoFit/>
          </a:bodyPr>
          <a:lstStyle/>
          <a:p>
            <a:pPr marL="426720" marR="5080" indent="-41465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9: SD</a:t>
            </a:r>
            <a:r>
              <a:rPr sz="800" spc="-5" dirty="0">
                <a:solidFill>
                  <a:prstClr val="black"/>
                </a:solidFill>
                <a:latin typeface="Verdana"/>
                <a:cs typeface="Verdana"/>
              </a:rPr>
              <a:t> </a:t>
            </a:r>
            <a:r>
              <a:rPr sz="800" spc="5" dirty="0">
                <a:solidFill>
                  <a:prstClr val="black"/>
                </a:solidFill>
                <a:latin typeface="Verdana"/>
                <a:cs typeface="Verdana"/>
              </a:rPr>
              <a:t>f</a:t>
            </a:r>
            <a:r>
              <a:rPr sz="800" dirty="0">
                <a:solidFill>
                  <a:prstClr val="black"/>
                </a:solidFill>
                <a:latin typeface="Verdana"/>
                <a:cs typeface="Verdana"/>
              </a:rPr>
              <a:t>rom</a:t>
            </a:r>
            <a:r>
              <a:rPr sz="800" spc="-20" dirty="0">
                <a:solidFill>
                  <a:prstClr val="black"/>
                </a:solidFill>
                <a:latin typeface="Verdana"/>
                <a:cs typeface="Verdana"/>
              </a:rPr>
              <a:t> </a:t>
            </a:r>
            <a:r>
              <a:rPr sz="800" dirty="0">
                <a:solidFill>
                  <a:prstClr val="black"/>
                </a:solidFill>
                <a:latin typeface="Verdana"/>
                <a:cs typeface="Verdana"/>
              </a:rPr>
              <a:t>c</a:t>
            </a:r>
            <a:r>
              <a:rPr sz="800" spc="-5" dirty="0">
                <a:solidFill>
                  <a:prstClr val="black"/>
                </a:solidFill>
                <a:latin typeface="Verdana"/>
                <a:cs typeface="Verdana"/>
              </a:rPr>
              <a:t>lini</a:t>
            </a:r>
            <a:r>
              <a:rPr sz="800" dirty="0">
                <a:solidFill>
                  <a:prstClr val="black"/>
                </a:solidFill>
                <a:latin typeface="Verdana"/>
                <a:cs typeface="Verdana"/>
              </a:rPr>
              <a:t>c</a:t>
            </a:r>
            <a:r>
              <a:rPr sz="800" spc="-5" dirty="0">
                <a:solidFill>
                  <a:prstClr val="black"/>
                </a:solidFill>
                <a:latin typeface="Verdana"/>
                <a:cs typeface="Verdana"/>
              </a:rPr>
              <a:t>a</a:t>
            </a:r>
            <a:r>
              <a:rPr sz="800" dirty="0">
                <a:solidFill>
                  <a:prstClr val="black"/>
                </a:solidFill>
                <a:latin typeface="Verdana"/>
                <a:cs typeface="Verdana"/>
              </a:rPr>
              <a:t>l </a:t>
            </a:r>
            <a:r>
              <a:rPr sz="800" spc="-5" dirty="0">
                <a:solidFill>
                  <a:prstClr val="black"/>
                </a:solidFill>
                <a:latin typeface="Verdana"/>
                <a:cs typeface="Verdana"/>
              </a:rPr>
              <a:t>t</a:t>
            </a:r>
            <a:r>
              <a:rPr sz="800" dirty="0">
                <a:solidFill>
                  <a:prstClr val="black"/>
                </a:solidFill>
                <a:latin typeface="Verdana"/>
                <a:cs typeface="Verdana"/>
              </a:rPr>
              <a:t>r</a:t>
            </a:r>
            <a:r>
              <a:rPr sz="800" spc="-5" dirty="0">
                <a:solidFill>
                  <a:prstClr val="black"/>
                </a:solidFill>
                <a:latin typeface="Verdana"/>
                <a:cs typeface="Verdana"/>
              </a:rPr>
              <a:t>ial</a:t>
            </a:r>
            <a:r>
              <a:rPr sz="800" dirty="0">
                <a:solidFill>
                  <a:prstClr val="black"/>
                </a:solidFill>
                <a:latin typeface="Verdana"/>
                <a:cs typeface="Verdana"/>
              </a:rPr>
              <a:t>s</a:t>
            </a:r>
            <a:endParaRPr sz="800">
              <a:solidFill>
                <a:prstClr val="black"/>
              </a:solidFill>
              <a:latin typeface="Verdana"/>
              <a:cs typeface="Verdana"/>
            </a:endParaRPr>
          </a:p>
        </p:txBody>
      </p:sp>
      <p:sp>
        <p:nvSpPr>
          <p:cNvPr id="104" name="object 101"/>
          <p:cNvSpPr/>
          <p:nvPr/>
        </p:nvSpPr>
        <p:spPr>
          <a:xfrm>
            <a:off x="2647505" y="5690761"/>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05" name="object 102"/>
          <p:cNvSpPr/>
          <p:nvPr/>
        </p:nvSpPr>
        <p:spPr>
          <a:xfrm>
            <a:off x="2779775" y="5687553"/>
            <a:ext cx="1274063" cy="169163"/>
          </a:xfrm>
          <a:prstGeom prst="rect">
            <a:avLst/>
          </a:prstGeom>
          <a:blipFill>
            <a:blip r:embed="rId46" cstate="print"/>
            <a:stretch>
              <a:fillRect/>
            </a:stretch>
          </a:blipFill>
        </p:spPr>
        <p:txBody>
          <a:bodyPr wrap="square" lIns="0" tIns="0" rIns="0" bIns="0" rtlCol="0"/>
          <a:lstStyle/>
          <a:p>
            <a:pPr>
              <a:defRPr/>
            </a:pPr>
            <a:endParaRPr kumimoji="0" kern="0" smtClean="0">
              <a:solidFill>
                <a:prstClr val="black"/>
              </a:solidFill>
            </a:endParaRPr>
          </a:p>
        </p:txBody>
      </p:sp>
      <p:sp>
        <p:nvSpPr>
          <p:cNvPr id="106" name="object 103"/>
          <p:cNvSpPr/>
          <p:nvPr/>
        </p:nvSpPr>
        <p:spPr>
          <a:xfrm>
            <a:off x="2918457" y="5699759"/>
            <a:ext cx="1031747" cy="216407"/>
          </a:xfrm>
          <a:prstGeom prst="rect">
            <a:avLst/>
          </a:prstGeom>
          <a:blipFill>
            <a:blip r:embed="rId47" cstate="print"/>
            <a:stretch>
              <a:fillRect/>
            </a:stretch>
          </a:blipFill>
        </p:spPr>
        <p:txBody>
          <a:bodyPr wrap="square" lIns="0" tIns="0" rIns="0" bIns="0" rtlCol="0"/>
          <a:lstStyle/>
          <a:p>
            <a:pPr>
              <a:defRPr/>
            </a:pPr>
            <a:endParaRPr kumimoji="0" kern="0" smtClean="0">
              <a:solidFill>
                <a:prstClr val="black"/>
              </a:solidFill>
            </a:endParaRPr>
          </a:p>
        </p:txBody>
      </p:sp>
      <p:sp>
        <p:nvSpPr>
          <p:cNvPr id="107" name="object 104"/>
          <p:cNvSpPr/>
          <p:nvPr/>
        </p:nvSpPr>
        <p:spPr>
          <a:xfrm>
            <a:off x="2703957" y="5610923"/>
            <a:ext cx="1270152" cy="166687"/>
          </a:xfrm>
          <a:prstGeom prst="rect">
            <a:avLst/>
          </a:prstGeom>
          <a:blipFill>
            <a:blip r:embed="rId48" cstate="print"/>
            <a:stretch>
              <a:fillRect/>
            </a:stretch>
          </a:blipFill>
        </p:spPr>
        <p:txBody>
          <a:bodyPr wrap="square" lIns="0" tIns="0" rIns="0" bIns="0" rtlCol="0"/>
          <a:lstStyle/>
          <a:p>
            <a:pPr>
              <a:defRPr/>
            </a:pPr>
            <a:endParaRPr kumimoji="0" kern="0" smtClean="0">
              <a:solidFill>
                <a:prstClr val="black"/>
              </a:solidFill>
            </a:endParaRPr>
          </a:p>
        </p:txBody>
      </p:sp>
      <p:sp>
        <p:nvSpPr>
          <p:cNvPr id="108" name="object 105"/>
          <p:cNvSpPr txBox="1"/>
          <p:nvPr/>
        </p:nvSpPr>
        <p:spPr>
          <a:xfrm>
            <a:off x="2890278" y="5658055"/>
            <a:ext cx="89535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10: SD</a:t>
            </a:r>
            <a:r>
              <a:rPr sz="800" spc="-5" dirty="0">
                <a:solidFill>
                  <a:prstClr val="black"/>
                </a:solidFill>
                <a:latin typeface="Verdana"/>
                <a:cs typeface="Verdana"/>
              </a:rPr>
              <a:t> i</a:t>
            </a:r>
            <a:r>
              <a:rPr sz="800" dirty="0">
                <a:solidFill>
                  <a:prstClr val="black"/>
                </a:solidFill>
                <a:latin typeface="Verdana"/>
                <a:cs typeface="Verdana"/>
              </a:rPr>
              <a:t>n</a:t>
            </a:r>
            <a:r>
              <a:rPr sz="800" spc="10" dirty="0">
                <a:solidFill>
                  <a:prstClr val="black"/>
                </a:solidFill>
                <a:latin typeface="Verdana"/>
                <a:cs typeface="Verdana"/>
              </a:rPr>
              <a:t> </a:t>
            </a:r>
            <a:r>
              <a:rPr sz="800" spc="-5" dirty="0">
                <a:solidFill>
                  <a:prstClr val="black"/>
                </a:solidFill>
                <a:latin typeface="Verdana"/>
                <a:cs typeface="Verdana"/>
              </a:rPr>
              <a:t>EH</a:t>
            </a:r>
            <a:r>
              <a:rPr sz="800" dirty="0">
                <a:solidFill>
                  <a:prstClr val="black"/>
                </a:solidFill>
                <a:latin typeface="Verdana"/>
                <a:cs typeface="Verdana"/>
              </a:rPr>
              <a:t>R</a:t>
            </a:r>
            <a:endParaRPr sz="800">
              <a:solidFill>
                <a:prstClr val="black"/>
              </a:solidFill>
              <a:latin typeface="Verdana"/>
              <a:cs typeface="Verdana"/>
            </a:endParaRPr>
          </a:p>
        </p:txBody>
      </p:sp>
      <p:sp>
        <p:nvSpPr>
          <p:cNvPr id="109" name="object 106"/>
          <p:cNvSpPr/>
          <p:nvPr/>
        </p:nvSpPr>
        <p:spPr>
          <a:xfrm>
            <a:off x="2640077" y="5921876"/>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0" name="object 107"/>
          <p:cNvSpPr/>
          <p:nvPr/>
        </p:nvSpPr>
        <p:spPr>
          <a:xfrm>
            <a:off x="2776725" y="5905500"/>
            <a:ext cx="1275587" cy="289559"/>
          </a:xfrm>
          <a:prstGeom prst="rect">
            <a:avLst/>
          </a:prstGeom>
          <a:blipFill>
            <a:blip r:embed="rId49" cstate="print"/>
            <a:stretch>
              <a:fillRect/>
            </a:stretch>
          </a:blipFill>
        </p:spPr>
        <p:txBody>
          <a:bodyPr wrap="square" lIns="0" tIns="0" rIns="0" bIns="0" rtlCol="0"/>
          <a:lstStyle/>
          <a:p>
            <a:pPr>
              <a:defRPr/>
            </a:pPr>
            <a:endParaRPr kumimoji="0" kern="0" smtClean="0">
              <a:solidFill>
                <a:prstClr val="black"/>
              </a:solidFill>
            </a:endParaRPr>
          </a:p>
        </p:txBody>
      </p:sp>
      <p:sp>
        <p:nvSpPr>
          <p:cNvPr id="111" name="object 108"/>
          <p:cNvSpPr/>
          <p:nvPr/>
        </p:nvSpPr>
        <p:spPr>
          <a:xfrm>
            <a:off x="2823969" y="5923788"/>
            <a:ext cx="1214617" cy="338327"/>
          </a:xfrm>
          <a:prstGeom prst="rect">
            <a:avLst/>
          </a:prstGeom>
          <a:blipFill>
            <a:blip r:embed="rId50" cstate="print"/>
            <a:stretch>
              <a:fillRect/>
            </a:stretch>
          </a:blipFill>
        </p:spPr>
        <p:txBody>
          <a:bodyPr wrap="square" lIns="0" tIns="0" rIns="0" bIns="0" rtlCol="0"/>
          <a:lstStyle/>
          <a:p>
            <a:pPr>
              <a:defRPr/>
            </a:pPr>
            <a:endParaRPr kumimoji="0" kern="0" smtClean="0">
              <a:solidFill>
                <a:prstClr val="black"/>
              </a:solidFill>
            </a:endParaRPr>
          </a:p>
        </p:txBody>
      </p:sp>
      <p:sp>
        <p:nvSpPr>
          <p:cNvPr id="112" name="object 109"/>
          <p:cNvSpPr/>
          <p:nvPr/>
        </p:nvSpPr>
        <p:spPr>
          <a:xfrm>
            <a:off x="2700985" y="5829427"/>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3" name="object 110"/>
          <p:cNvSpPr txBox="1"/>
          <p:nvPr/>
        </p:nvSpPr>
        <p:spPr>
          <a:xfrm>
            <a:off x="2796711" y="5882075"/>
            <a:ext cx="1079500" cy="249554"/>
          </a:xfrm>
          <a:prstGeom prst="rect">
            <a:avLst/>
          </a:prstGeom>
        </p:spPr>
        <p:txBody>
          <a:bodyPr vert="horz" wrap="square" lIns="0" tIns="0" rIns="0" bIns="0" rtlCol="0">
            <a:spAutoFit/>
          </a:bodyPr>
          <a:lstStyle/>
          <a:p>
            <a:pPr marL="12700" marR="5080" indent="88265"/>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11: Dr</a:t>
            </a:r>
            <a:r>
              <a:rPr sz="800" spc="-5" dirty="0">
                <a:solidFill>
                  <a:prstClr val="black"/>
                </a:solidFill>
                <a:latin typeface="Verdana"/>
                <a:cs typeface="Verdana"/>
              </a:rPr>
              <a:t>u</a:t>
            </a:r>
            <a:r>
              <a:rPr sz="800" dirty="0">
                <a:solidFill>
                  <a:prstClr val="black"/>
                </a:solidFill>
                <a:latin typeface="Verdana"/>
                <a:cs typeface="Verdana"/>
              </a:rPr>
              <a:t>g</a:t>
            </a:r>
            <a:r>
              <a:rPr sz="800" spc="-5" dirty="0">
                <a:solidFill>
                  <a:prstClr val="black"/>
                </a:solidFill>
                <a:latin typeface="Verdana"/>
                <a:cs typeface="Verdana"/>
              </a:rPr>
              <a:t>-</a:t>
            </a:r>
            <a:r>
              <a:rPr sz="800" dirty="0">
                <a:solidFill>
                  <a:prstClr val="black"/>
                </a:solidFill>
                <a:latin typeface="Verdana"/>
                <a:cs typeface="Verdana"/>
              </a:rPr>
              <a:t>dr</a:t>
            </a:r>
            <a:r>
              <a:rPr sz="800" spc="-5" dirty="0">
                <a:solidFill>
                  <a:prstClr val="black"/>
                </a:solidFill>
                <a:latin typeface="Verdana"/>
                <a:cs typeface="Verdana"/>
              </a:rPr>
              <a:t>u</a:t>
            </a:r>
            <a:r>
              <a:rPr sz="800" dirty="0">
                <a:solidFill>
                  <a:prstClr val="black"/>
                </a:solidFill>
                <a:latin typeface="Verdana"/>
                <a:cs typeface="Verdana"/>
              </a:rPr>
              <a:t>g </a:t>
            </a:r>
            <a:r>
              <a:rPr sz="800" spc="-5" dirty="0">
                <a:solidFill>
                  <a:prstClr val="black"/>
                </a:solidFill>
                <a:latin typeface="Verdana"/>
                <a:cs typeface="Verdana"/>
              </a:rPr>
              <a:t>int</a:t>
            </a:r>
            <a:r>
              <a:rPr sz="800" dirty="0">
                <a:solidFill>
                  <a:prstClr val="black"/>
                </a:solidFill>
                <a:latin typeface="Verdana"/>
                <a:cs typeface="Verdana"/>
              </a:rPr>
              <a:t>er</a:t>
            </a:r>
            <a:r>
              <a:rPr sz="800" spc="-5" dirty="0">
                <a:solidFill>
                  <a:prstClr val="black"/>
                </a:solidFill>
                <a:latin typeface="Verdana"/>
                <a:cs typeface="Verdana"/>
              </a:rPr>
              <a:t>a</a:t>
            </a:r>
            <a:r>
              <a:rPr sz="800" dirty="0">
                <a:solidFill>
                  <a:prstClr val="black"/>
                </a:solidFill>
                <a:latin typeface="Verdana"/>
                <a:cs typeface="Verdana"/>
              </a:rPr>
              <a:t>c</a:t>
            </a:r>
            <a:r>
              <a:rPr sz="800" spc="-5" dirty="0">
                <a:solidFill>
                  <a:prstClr val="black"/>
                </a:solidFill>
                <a:latin typeface="Verdana"/>
                <a:cs typeface="Verdana"/>
              </a:rPr>
              <a:t>ti</a:t>
            </a:r>
            <a:r>
              <a:rPr sz="800" dirty="0">
                <a:solidFill>
                  <a:prstClr val="black"/>
                </a:solidFill>
                <a:latin typeface="Verdana"/>
                <a:cs typeface="Verdana"/>
              </a:rPr>
              <a:t>on 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4" name="object 111"/>
          <p:cNvSpPr/>
          <p:nvPr/>
        </p:nvSpPr>
        <p:spPr>
          <a:xfrm>
            <a:off x="2640077" y="6256642"/>
            <a:ext cx="135255" cy="1905"/>
          </a:xfrm>
          <a:custGeom>
            <a:avLst/>
            <a:gdLst/>
            <a:ahLst/>
            <a:cxnLst/>
            <a:rect l="l" t="t" r="r" b="b"/>
            <a:pathLst>
              <a:path w="135255" h="1904">
                <a:moveTo>
                  <a:pt x="0" y="0"/>
                </a:moveTo>
                <a:lnTo>
                  <a:pt x="135191" y="1397"/>
                </a:lnTo>
              </a:path>
            </a:pathLst>
          </a:custGeom>
          <a:ln w="19049">
            <a:solidFill>
              <a:srgbClr val="000000"/>
            </a:solidFill>
          </a:ln>
        </p:spPr>
        <p:txBody>
          <a:bodyPr wrap="square" lIns="0" tIns="0" rIns="0" bIns="0" rtlCol="0"/>
          <a:lstStyle/>
          <a:p>
            <a:pPr>
              <a:defRPr/>
            </a:pPr>
            <a:endParaRPr kumimoji="0" kern="0" smtClean="0">
              <a:solidFill>
                <a:prstClr val="black"/>
              </a:solidFill>
            </a:endParaRPr>
          </a:p>
        </p:txBody>
      </p:sp>
      <p:sp>
        <p:nvSpPr>
          <p:cNvPr id="115" name="object 112"/>
          <p:cNvSpPr/>
          <p:nvPr/>
        </p:nvSpPr>
        <p:spPr>
          <a:xfrm>
            <a:off x="2776725" y="6240771"/>
            <a:ext cx="1275587" cy="288035"/>
          </a:xfrm>
          <a:prstGeom prst="rect">
            <a:avLst/>
          </a:prstGeom>
          <a:blipFill>
            <a:blip r:embed="rId52" cstate="print"/>
            <a:stretch>
              <a:fillRect/>
            </a:stretch>
          </a:blipFill>
        </p:spPr>
        <p:txBody>
          <a:bodyPr wrap="square" lIns="0" tIns="0" rIns="0" bIns="0" rtlCol="0"/>
          <a:lstStyle/>
          <a:p>
            <a:pPr>
              <a:defRPr/>
            </a:pPr>
            <a:endParaRPr kumimoji="0" kern="0" smtClean="0">
              <a:solidFill>
                <a:prstClr val="black"/>
              </a:solidFill>
            </a:endParaRPr>
          </a:p>
        </p:txBody>
      </p:sp>
      <p:sp>
        <p:nvSpPr>
          <p:cNvPr id="116" name="object 113"/>
          <p:cNvSpPr/>
          <p:nvPr/>
        </p:nvSpPr>
        <p:spPr>
          <a:xfrm>
            <a:off x="2939795" y="6259067"/>
            <a:ext cx="981455" cy="338327"/>
          </a:xfrm>
          <a:prstGeom prst="rect">
            <a:avLst/>
          </a:prstGeom>
          <a:blipFill>
            <a:blip r:embed="rId53" cstate="print"/>
            <a:stretch>
              <a:fillRect/>
            </a:stretch>
          </a:blipFill>
        </p:spPr>
        <p:txBody>
          <a:bodyPr wrap="square" lIns="0" tIns="0" rIns="0" bIns="0" rtlCol="0"/>
          <a:lstStyle/>
          <a:p>
            <a:pPr>
              <a:defRPr/>
            </a:pPr>
            <a:endParaRPr kumimoji="0" kern="0" smtClean="0">
              <a:solidFill>
                <a:prstClr val="black"/>
              </a:solidFill>
            </a:endParaRPr>
          </a:p>
        </p:txBody>
      </p:sp>
      <p:sp>
        <p:nvSpPr>
          <p:cNvPr id="117" name="object 114"/>
          <p:cNvSpPr/>
          <p:nvPr/>
        </p:nvSpPr>
        <p:spPr>
          <a:xfrm>
            <a:off x="2700985" y="6164198"/>
            <a:ext cx="1271638" cy="285737"/>
          </a:xfrm>
          <a:prstGeom prst="rect">
            <a:avLst/>
          </a:prstGeom>
          <a:blipFill>
            <a:blip r:embed="rId51" cstate="print"/>
            <a:stretch>
              <a:fillRect/>
            </a:stretch>
          </a:blipFill>
        </p:spPr>
        <p:txBody>
          <a:bodyPr wrap="square" lIns="0" tIns="0" rIns="0" bIns="0" rtlCol="0"/>
          <a:lstStyle/>
          <a:p>
            <a:pPr>
              <a:defRPr/>
            </a:pPr>
            <a:endParaRPr kumimoji="0" kern="0" smtClean="0">
              <a:solidFill>
                <a:prstClr val="black"/>
              </a:solidFill>
            </a:endParaRPr>
          </a:p>
        </p:txBody>
      </p:sp>
      <p:sp>
        <p:nvSpPr>
          <p:cNvPr id="118" name="object 115"/>
          <p:cNvSpPr txBox="1"/>
          <p:nvPr/>
        </p:nvSpPr>
        <p:spPr>
          <a:xfrm>
            <a:off x="2912466" y="6216841"/>
            <a:ext cx="846455" cy="249554"/>
          </a:xfrm>
          <a:prstGeom prst="rect">
            <a:avLst/>
          </a:prstGeom>
        </p:spPr>
        <p:txBody>
          <a:bodyPr vert="horz" wrap="square" lIns="0" tIns="0" rIns="0" bIns="0" rtlCol="0">
            <a:spAutoFit/>
          </a:bodyPr>
          <a:lstStyle/>
          <a:p>
            <a:pPr marL="187325" marR="5080" indent="-175260"/>
            <a:r>
              <a:rPr sz="800" dirty="0">
                <a:solidFill>
                  <a:prstClr val="black"/>
                </a:solidFill>
                <a:latin typeface="Verdana"/>
                <a:cs typeface="Verdana"/>
              </a:rPr>
              <a:t>S</a:t>
            </a:r>
            <a:r>
              <a:rPr sz="800" spc="-5" dirty="0">
                <a:solidFill>
                  <a:prstClr val="black"/>
                </a:solidFill>
                <a:latin typeface="Verdana"/>
                <a:cs typeface="Verdana"/>
              </a:rPr>
              <a:t>P</a:t>
            </a:r>
            <a:r>
              <a:rPr sz="800" dirty="0">
                <a:solidFill>
                  <a:prstClr val="black"/>
                </a:solidFill>
                <a:latin typeface="Verdana"/>
                <a:cs typeface="Verdana"/>
              </a:rPr>
              <a:t>12: D</a:t>
            </a:r>
            <a:r>
              <a:rPr sz="800" spc="-5" dirty="0">
                <a:solidFill>
                  <a:prstClr val="black"/>
                </a:solidFill>
                <a:latin typeface="Verdana"/>
                <a:cs typeface="Verdana"/>
              </a:rPr>
              <a:t>u</a:t>
            </a:r>
            <a:r>
              <a:rPr sz="800" dirty="0">
                <a:solidFill>
                  <a:prstClr val="black"/>
                </a:solidFill>
                <a:latin typeface="Verdana"/>
                <a:cs typeface="Verdana"/>
              </a:rPr>
              <a:t>p</a:t>
            </a:r>
            <a:r>
              <a:rPr sz="800" spc="-5" dirty="0">
                <a:solidFill>
                  <a:prstClr val="black"/>
                </a:solidFill>
                <a:latin typeface="Verdana"/>
                <a:cs typeface="Verdana"/>
              </a:rPr>
              <a:t>li</a:t>
            </a:r>
            <a:r>
              <a:rPr sz="800" dirty="0">
                <a:solidFill>
                  <a:prstClr val="black"/>
                </a:solidFill>
                <a:latin typeface="Verdana"/>
                <a:cs typeface="Verdana"/>
              </a:rPr>
              <a:t>c</a:t>
            </a:r>
            <a:r>
              <a:rPr sz="800" spc="-5" dirty="0">
                <a:solidFill>
                  <a:prstClr val="black"/>
                </a:solidFill>
                <a:latin typeface="Verdana"/>
                <a:cs typeface="Verdana"/>
              </a:rPr>
              <a:t>ate </a:t>
            </a:r>
            <a:r>
              <a:rPr sz="800" dirty="0">
                <a:solidFill>
                  <a:prstClr val="black"/>
                </a:solidFill>
                <a:latin typeface="Verdana"/>
                <a:cs typeface="Verdana"/>
              </a:rPr>
              <a:t>de</a:t>
            </a:r>
            <a:r>
              <a:rPr sz="800" spc="-5" dirty="0">
                <a:solidFill>
                  <a:prstClr val="black"/>
                </a:solidFill>
                <a:latin typeface="Verdana"/>
                <a:cs typeface="Verdana"/>
              </a:rPr>
              <a:t>t</a:t>
            </a:r>
            <a:r>
              <a:rPr sz="800" dirty="0">
                <a:solidFill>
                  <a:prstClr val="black"/>
                </a:solidFill>
                <a:latin typeface="Verdana"/>
                <a:cs typeface="Verdana"/>
              </a:rPr>
              <a:t>ec</a:t>
            </a:r>
            <a:r>
              <a:rPr sz="800" spc="-5" dirty="0">
                <a:solidFill>
                  <a:prstClr val="black"/>
                </a:solidFill>
                <a:latin typeface="Verdana"/>
                <a:cs typeface="Verdana"/>
              </a:rPr>
              <a:t>ti</a:t>
            </a:r>
            <a:r>
              <a:rPr sz="800" dirty="0">
                <a:solidFill>
                  <a:prstClr val="black"/>
                </a:solidFill>
                <a:latin typeface="Verdana"/>
                <a:cs typeface="Verdana"/>
              </a:rPr>
              <a:t>on</a:t>
            </a:r>
            <a:endParaRPr sz="800">
              <a:solidFill>
                <a:prstClr val="black"/>
              </a:solidFill>
              <a:latin typeface="Verdana"/>
              <a:cs typeface="Verdana"/>
            </a:endParaRPr>
          </a:p>
        </p:txBody>
      </p:sp>
      <p:sp>
        <p:nvSpPr>
          <p:cNvPr id="119" name="object 116"/>
          <p:cNvSpPr/>
          <p:nvPr/>
        </p:nvSpPr>
        <p:spPr>
          <a:xfrm>
            <a:off x="5339344" y="2261864"/>
            <a:ext cx="0" cy="2852420"/>
          </a:xfrm>
          <a:custGeom>
            <a:avLst/>
            <a:gdLst/>
            <a:ahLst/>
            <a:cxnLst/>
            <a:rect l="l" t="t" r="r" b="b"/>
            <a:pathLst>
              <a:path h="2852420">
                <a:moveTo>
                  <a:pt x="0" y="0"/>
                </a:moveTo>
                <a:lnTo>
                  <a:pt x="0" y="285181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0" name="object 117"/>
          <p:cNvSpPr/>
          <p:nvPr/>
        </p:nvSpPr>
        <p:spPr>
          <a:xfrm>
            <a:off x="5348258"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1" name="object 118"/>
          <p:cNvSpPr/>
          <p:nvPr/>
        </p:nvSpPr>
        <p:spPr>
          <a:xfrm>
            <a:off x="5339342" y="3117687"/>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2" name="object 119"/>
          <p:cNvSpPr/>
          <p:nvPr/>
        </p:nvSpPr>
        <p:spPr>
          <a:xfrm>
            <a:off x="5339342" y="358972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23" name="object 120"/>
          <p:cNvSpPr/>
          <p:nvPr/>
        </p:nvSpPr>
        <p:spPr>
          <a:xfrm>
            <a:off x="5471156" y="2577083"/>
            <a:ext cx="1153667" cy="384047"/>
          </a:xfrm>
          <a:prstGeom prst="rect">
            <a:avLst/>
          </a:prstGeom>
          <a:blipFill>
            <a:blip r:embed="rId54" cstate="print"/>
            <a:stretch>
              <a:fillRect/>
            </a:stretch>
          </a:blipFill>
        </p:spPr>
        <p:txBody>
          <a:bodyPr wrap="square" lIns="0" tIns="0" rIns="0" bIns="0" rtlCol="0"/>
          <a:lstStyle/>
          <a:p>
            <a:pPr>
              <a:defRPr/>
            </a:pPr>
            <a:endParaRPr kumimoji="0" kern="0" smtClean="0">
              <a:solidFill>
                <a:prstClr val="black"/>
              </a:solidFill>
            </a:endParaRPr>
          </a:p>
        </p:txBody>
      </p:sp>
      <p:sp>
        <p:nvSpPr>
          <p:cNvPr id="124" name="object 121"/>
          <p:cNvSpPr/>
          <p:nvPr/>
        </p:nvSpPr>
        <p:spPr>
          <a:xfrm>
            <a:off x="5497064" y="2596889"/>
            <a:ext cx="1141475" cy="379475"/>
          </a:xfrm>
          <a:prstGeom prst="rect">
            <a:avLst/>
          </a:prstGeom>
          <a:blipFill>
            <a:blip r:embed="rId55" cstate="print"/>
            <a:stretch>
              <a:fillRect/>
            </a:stretch>
          </a:blipFill>
        </p:spPr>
        <p:txBody>
          <a:bodyPr wrap="square" lIns="0" tIns="0" rIns="0" bIns="0" rtlCol="0"/>
          <a:lstStyle/>
          <a:p>
            <a:pPr>
              <a:defRPr/>
            </a:pPr>
            <a:endParaRPr kumimoji="0" kern="0" smtClean="0">
              <a:solidFill>
                <a:prstClr val="black"/>
              </a:solidFill>
            </a:endParaRPr>
          </a:p>
        </p:txBody>
      </p:sp>
      <p:sp>
        <p:nvSpPr>
          <p:cNvPr id="125" name="object 122"/>
          <p:cNvSpPr/>
          <p:nvPr/>
        </p:nvSpPr>
        <p:spPr>
          <a:xfrm>
            <a:off x="5394312" y="2501379"/>
            <a:ext cx="1151305" cy="380987"/>
          </a:xfrm>
          <a:prstGeom prst="rect">
            <a:avLst/>
          </a:prstGeom>
          <a:blipFill>
            <a:blip r:embed="rId15" cstate="print"/>
            <a:stretch>
              <a:fillRect/>
            </a:stretch>
          </a:blipFill>
        </p:spPr>
        <p:txBody>
          <a:bodyPr wrap="square" lIns="0" tIns="0" rIns="0" bIns="0" rtlCol="0"/>
          <a:lstStyle/>
          <a:p>
            <a:pPr>
              <a:defRPr/>
            </a:pPr>
            <a:endParaRPr kumimoji="0" kern="0" smtClean="0">
              <a:solidFill>
                <a:prstClr val="black"/>
              </a:solidFill>
            </a:endParaRPr>
          </a:p>
        </p:txBody>
      </p:sp>
      <p:sp>
        <p:nvSpPr>
          <p:cNvPr id="126" name="object 123"/>
          <p:cNvSpPr txBox="1"/>
          <p:nvPr/>
        </p:nvSpPr>
        <p:spPr>
          <a:xfrm>
            <a:off x="5476125" y="2560239"/>
            <a:ext cx="988060" cy="276860"/>
          </a:xfrm>
          <a:prstGeom prst="rect">
            <a:avLst/>
          </a:prstGeom>
        </p:spPr>
        <p:txBody>
          <a:bodyPr vert="horz" wrap="square" lIns="0" tIns="0" rIns="0" bIns="0" rtlCol="0">
            <a:spAutoFit/>
          </a:bodyPr>
          <a:lstStyle/>
          <a:p>
            <a:pPr marL="365760" marR="5080" indent="-353695"/>
            <a:r>
              <a:rPr sz="900" spc="-5" dirty="0">
                <a:solidFill>
                  <a:prstClr val="black"/>
                </a:solidFill>
                <a:latin typeface="Verdana"/>
                <a:cs typeface="Verdana"/>
              </a:rPr>
              <a:t>A</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Fra</a:t>
            </a:r>
            <a:r>
              <a:rPr sz="900" dirty="0">
                <a:solidFill>
                  <a:prstClr val="black"/>
                </a:solidFill>
                <a:latin typeface="Verdana"/>
                <a:cs typeface="Verdana"/>
              </a:rPr>
              <a:t>me</a:t>
            </a:r>
            <a:r>
              <a:rPr sz="900" spc="-5" dirty="0">
                <a:solidFill>
                  <a:prstClr val="black"/>
                </a:solidFill>
                <a:latin typeface="Verdana"/>
                <a:cs typeface="Verdana"/>
              </a:rPr>
              <a:t>w</a:t>
            </a:r>
            <a:r>
              <a:rPr sz="900" spc="5" dirty="0">
                <a:solidFill>
                  <a:prstClr val="black"/>
                </a:solidFill>
                <a:latin typeface="Verdana"/>
                <a:cs typeface="Verdana"/>
              </a:rPr>
              <a:t>o</a:t>
            </a:r>
            <a:r>
              <a:rPr sz="900" spc="-5" dirty="0">
                <a:solidFill>
                  <a:prstClr val="black"/>
                </a:solidFill>
                <a:latin typeface="Verdana"/>
                <a:cs typeface="Verdana"/>
              </a:rPr>
              <a:t>r</a:t>
            </a:r>
            <a:r>
              <a:rPr sz="900" dirty="0">
                <a:solidFill>
                  <a:prstClr val="black"/>
                </a:solidFill>
                <a:latin typeface="Verdana"/>
                <a:cs typeface="Verdana"/>
              </a:rPr>
              <a:t>k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WP5</a:t>
            </a:r>
            <a:endParaRPr sz="900">
              <a:solidFill>
                <a:prstClr val="black"/>
              </a:solidFill>
              <a:latin typeface="Verdana"/>
              <a:cs typeface="Verdana"/>
            </a:endParaRPr>
          </a:p>
        </p:txBody>
      </p:sp>
      <p:sp>
        <p:nvSpPr>
          <p:cNvPr id="127" name="object 124"/>
          <p:cNvSpPr/>
          <p:nvPr/>
        </p:nvSpPr>
        <p:spPr>
          <a:xfrm>
            <a:off x="5471157" y="3066280"/>
            <a:ext cx="1153667" cy="348990"/>
          </a:xfrm>
          <a:prstGeom prst="rect">
            <a:avLst/>
          </a:prstGeom>
          <a:blipFill>
            <a:blip r:embed="rId56" cstate="print"/>
            <a:stretch>
              <a:fillRect/>
            </a:stretch>
          </a:blipFill>
        </p:spPr>
        <p:txBody>
          <a:bodyPr wrap="square" lIns="0" tIns="0" rIns="0" bIns="0" rtlCol="0"/>
          <a:lstStyle/>
          <a:p>
            <a:pPr>
              <a:defRPr/>
            </a:pPr>
            <a:endParaRPr kumimoji="0" kern="0" smtClean="0">
              <a:solidFill>
                <a:prstClr val="black"/>
              </a:solidFill>
            </a:endParaRPr>
          </a:p>
        </p:txBody>
      </p:sp>
      <p:sp>
        <p:nvSpPr>
          <p:cNvPr id="128" name="object 125"/>
          <p:cNvSpPr/>
          <p:nvPr/>
        </p:nvSpPr>
        <p:spPr>
          <a:xfrm>
            <a:off x="5637272" y="3095237"/>
            <a:ext cx="864107" cy="379475"/>
          </a:xfrm>
          <a:prstGeom prst="rect">
            <a:avLst/>
          </a:prstGeom>
          <a:blipFill>
            <a:blip r:embed="rId57" cstate="print"/>
            <a:stretch>
              <a:fillRect/>
            </a:stretch>
          </a:blipFill>
        </p:spPr>
        <p:txBody>
          <a:bodyPr wrap="square" lIns="0" tIns="0" rIns="0" bIns="0" rtlCol="0"/>
          <a:lstStyle/>
          <a:p>
            <a:pPr>
              <a:defRPr/>
            </a:pPr>
            <a:endParaRPr kumimoji="0" kern="0" smtClean="0">
              <a:solidFill>
                <a:prstClr val="black"/>
              </a:solidFill>
            </a:endParaRPr>
          </a:p>
        </p:txBody>
      </p:sp>
      <p:sp>
        <p:nvSpPr>
          <p:cNvPr id="129" name="object 126"/>
          <p:cNvSpPr/>
          <p:nvPr/>
        </p:nvSpPr>
        <p:spPr>
          <a:xfrm>
            <a:off x="5394312" y="2990227"/>
            <a:ext cx="1151305" cy="345973"/>
          </a:xfrm>
          <a:prstGeom prst="rect">
            <a:avLst/>
          </a:prstGeom>
          <a:blipFill>
            <a:blip r:embed="rId58" cstate="print"/>
            <a:stretch>
              <a:fillRect/>
            </a:stretch>
          </a:blipFill>
        </p:spPr>
        <p:txBody>
          <a:bodyPr wrap="square" lIns="0" tIns="0" rIns="0" bIns="0" rtlCol="0"/>
          <a:lstStyle/>
          <a:p>
            <a:pPr>
              <a:defRPr/>
            </a:pPr>
            <a:endParaRPr kumimoji="0" kern="0" smtClean="0">
              <a:solidFill>
                <a:prstClr val="black"/>
              </a:solidFill>
            </a:endParaRPr>
          </a:p>
        </p:txBody>
      </p:sp>
      <p:sp>
        <p:nvSpPr>
          <p:cNvPr id="130" name="object 127"/>
          <p:cNvSpPr txBox="1"/>
          <p:nvPr/>
        </p:nvSpPr>
        <p:spPr>
          <a:xfrm>
            <a:off x="5616365" y="3057484"/>
            <a:ext cx="704850" cy="276860"/>
          </a:xfrm>
          <a:prstGeom prst="rect">
            <a:avLst/>
          </a:prstGeom>
        </p:spPr>
        <p:txBody>
          <a:bodyPr vert="horz" wrap="square" lIns="0" tIns="0" rIns="0" bIns="0" rtlCol="0">
            <a:spAutoFit/>
          </a:bodyPr>
          <a:lstStyle/>
          <a:p>
            <a:pPr marL="76200" marR="5080" indent="-64135"/>
            <a:r>
              <a:rPr sz="900" spc="-10" dirty="0">
                <a:solidFill>
                  <a:prstClr val="black"/>
                </a:solidFill>
                <a:latin typeface="Verdana"/>
                <a:cs typeface="Verdana"/>
              </a:rPr>
              <a:t>B</a:t>
            </a:r>
            <a:r>
              <a:rPr sz="900" dirty="0">
                <a:solidFill>
                  <a:prstClr val="black"/>
                </a:solidFill>
                <a:latin typeface="Verdana"/>
                <a:cs typeface="Verdana"/>
              </a:rPr>
              <a:t>:</a:t>
            </a:r>
            <a:r>
              <a:rPr sz="900" spc="-10" dirty="0">
                <a:solidFill>
                  <a:prstClr val="black"/>
                </a:solidFill>
                <a:latin typeface="Verdana"/>
                <a:cs typeface="Verdana"/>
              </a:rPr>
              <a:t> </a:t>
            </a:r>
            <a:r>
              <a:rPr sz="900" spc="-5" dirty="0">
                <a:solidFill>
                  <a:prstClr val="black"/>
                </a:solidFill>
                <a:latin typeface="Verdana"/>
                <a:cs typeface="Verdana"/>
              </a:rPr>
              <a:t>Ev</a:t>
            </a:r>
            <a:r>
              <a:rPr sz="900" spc="5" dirty="0">
                <a:solidFill>
                  <a:prstClr val="black"/>
                </a:solidFill>
                <a:latin typeface="Verdana"/>
                <a:cs typeface="Verdana"/>
              </a:rPr>
              <a:t>i</a:t>
            </a:r>
            <a:r>
              <a:rPr sz="900" dirty="0">
                <a:solidFill>
                  <a:prstClr val="black"/>
                </a:solidFill>
                <a:latin typeface="Verdana"/>
                <a:cs typeface="Verdana"/>
              </a:rPr>
              <a:t>de</a:t>
            </a:r>
            <a:r>
              <a:rPr sz="900" spc="-10" dirty="0">
                <a:solidFill>
                  <a:prstClr val="black"/>
                </a:solidFill>
                <a:latin typeface="Verdana"/>
                <a:cs typeface="Verdana"/>
              </a:rPr>
              <a:t>n</a:t>
            </a:r>
            <a:r>
              <a:rPr sz="900" spc="-5" dirty="0">
                <a:solidFill>
                  <a:prstClr val="black"/>
                </a:solidFill>
                <a:latin typeface="Verdana"/>
                <a:cs typeface="Verdana"/>
              </a:rPr>
              <a:t>c</a:t>
            </a:r>
            <a:r>
              <a:rPr sz="900" dirty="0">
                <a:solidFill>
                  <a:prstClr val="black"/>
                </a:solidFill>
                <a:latin typeface="Verdana"/>
                <a:cs typeface="Verdana"/>
              </a:rPr>
              <a:t>e </a:t>
            </a:r>
            <a:r>
              <a:rPr sz="900" spc="-5" dirty="0">
                <a:solidFill>
                  <a:prstClr val="black"/>
                </a:solidFill>
                <a:latin typeface="Verdana"/>
                <a:cs typeface="Verdana"/>
              </a:rPr>
              <a:t>Sy</a:t>
            </a:r>
            <a:r>
              <a:rPr sz="900" spc="-10" dirty="0">
                <a:solidFill>
                  <a:prstClr val="black"/>
                </a:solidFill>
                <a:latin typeface="Verdana"/>
                <a:cs typeface="Verdana"/>
              </a:rPr>
              <a:t>n</a:t>
            </a:r>
            <a:r>
              <a:rPr sz="900" spc="5" dirty="0">
                <a:solidFill>
                  <a:prstClr val="black"/>
                </a:solidFill>
                <a:latin typeface="Verdana"/>
                <a:cs typeface="Verdana"/>
              </a:rPr>
              <a:t>t</a:t>
            </a:r>
            <a:r>
              <a:rPr sz="900" spc="-10" dirty="0">
                <a:solidFill>
                  <a:prstClr val="black"/>
                </a:solidFill>
                <a:latin typeface="Verdana"/>
                <a:cs typeface="Verdana"/>
              </a:rPr>
              <a:t>h</a:t>
            </a:r>
            <a:r>
              <a:rPr sz="900" dirty="0">
                <a:solidFill>
                  <a:prstClr val="black"/>
                </a:solidFill>
                <a:latin typeface="Verdana"/>
                <a:cs typeface="Verdana"/>
              </a:rPr>
              <a:t>e</a:t>
            </a:r>
            <a:r>
              <a:rPr sz="900" spc="-5" dirty="0">
                <a:solidFill>
                  <a:prstClr val="black"/>
                </a:solidFill>
                <a:latin typeface="Verdana"/>
                <a:cs typeface="Verdana"/>
              </a:rPr>
              <a:t>s</a:t>
            </a:r>
            <a:r>
              <a:rPr sz="900" spc="5" dirty="0">
                <a:solidFill>
                  <a:prstClr val="black"/>
                </a:solidFill>
                <a:latin typeface="Verdana"/>
                <a:cs typeface="Verdana"/>
              </a:rPr>
              <a:t>i</a:t>
            </a:r>
            <a:r>
              <a:rPr sz="900" dirty="0">
                <a:solidFill>
                  <a:prstClr val="black"/>
                </a:solidFill>
                <a:latin typeface="Verdana"/>
                <a:cs typeface="Verdana"/>
              </a:rPr>
              <a:t>s</a:t>
            </a:r>
            <a:endParaRPr sz="900">
              <a:solidFill>
                <a:prstClr val="black"/>
              </a:solidFill>
              <a:latin typeface="Verdana"/>
              <a:cs typeface="Verdana"/>
            </a:endParaRPr>
          </a:p>
        </p:txBody>
      </p:sp>
      <p:sp>
        <p:nvSpPr>
          <p:cNvPr id="131" name="object 128"/>
          <p:cNvSpPr/>
          <p:nvPr/>
        </p:nvSpPr>
        <p:spPr>
          <a:xfrm>
            <a:off x="5342314" y="510667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32" name="object 129"/>
          <p:cNvSpPr/>
          <p:nvPr/>
        </p:nvSpPr>
        <p:spPr>
          <a:xfrm>
            <a:off x="5483349" y="5029200"/>
            <a:ext cx="1159763" cy="307847"/>
          </a:xfrm>
          <a:prstGeom prst="rect">
            <a:avLst/>
          </a:prstGeom>
          <a:blipFill>
            <a:blip r:embed="rId59" cstate="print"/>
            <a:stretch>
              <a:fillRect/>
            </a:stretch>
          </a:blipFill>
        </p:spPr>
        <p:txBody>
          <a:bodyPr wrap="square" lIns="0" tIns="0" rIns="0" bIns="0" rtlCol="0"/>
          <a:lstStyle/>
          <a:p>
            <a:pPr>
              <a:defRPr/>
            </a:pPr>
            <a:endParaRPr kumimoji="0" kern="0" smtClean="0">
              <a:solidFill>
                <a:prstClr val="black"/>
              </a:solidFill>
            </a:endParaRPr>
          </a:p>
        </p:txBody>
      </p:sp>
      <p:sp>
        <p:nvSpPr>
          <p:cNvPr id="134" name="object 131"/>
          <p:cNvSpPr/>
          <p:nvPr/>
        </p:nvSpPr>
        <p:spPr>
          <a:xfrm>
            <a:off x="5407685" y="4952593"/>
            <a:ext cx="1155763" cy="305346"/>
          </a:xfrm>
          <a:prstGeom prst="rect">
            <a:avLst/>
          </a:prstGeom>
          <a:blipFill>
            <a:blip r:embed="rId60" cstate="print"/>
            <a:stretch>
              <a:fillRect/>
            </a:stretch>
          </a:blipFill>
        </p:spPr>
        <p:txBody>
          <a:bodyPr wrap="square" lIns="0" tIns="0" rIns="0" bIns="0" rtlCol="0"/>
          <a:lstStyle/>
          <a:p>
            <a:pPr>
              <a:defRPr/>
            </a:pPr>
            <a:endParaRPr kumimoji="0" kern="0" smtClean="0">
              <a:solidFill>
                <a:prstClr val="black"/>
              </a:solidFill>
            </a:endParaRPr>
          </a:p>
        </p:txBody>
      </p:sp>
      <p:sp>
        <p:nvSpPr>
          <p:cNvPr id="135" name="object 132"/>
          <p:cNvSpPr txBox="1"/>
          <p:nvPr/>
        </p:nvSpPr>
        <p:spPr>
          <a:xfrm>
            <a:off x="5467308" y="495300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2:</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p>
        </p:txBody>
      </p:sp>
      <p:sp>
        <p:nvSpPr>
          <p:cNvPr id="136" name="object 133"/>
          <p:cNvSpPr txBox="1"/>
          <p:nvPr/>
        </p:nvSpPr>
        <p:spPr>
          <a:xfrm>
            <a:off x="5711109" y="510540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2</a:t>
            </a:r>
          </a:p>
        </p:txBody>
      </p:sp>
      <p:sp>
        <p:nvSpPr>
          <p:cNvPr id="137" name="object 134"/>
          <p:cNvSpPr/>
          <p:nvPr/>
        </p:nvSpPr>
        <p:spPr>
          <a:xfrm>
            <a:off x="5404103" y="1888235"/>
            <a:ext cx="1228343" cy="533399"/>
          </a:xfrm>
          <a:prstGeom prst="rect">
            <a:avLst/>
          </a:prstGeom>
          <a:blipFill>
            <a:blip r:embed="rId16" cstate="print"/>
            <a:stretch>
              <a:fillRect/>
            </a:stretch>
          </a:blipFill>
        </p:spPr>
        <p:txBody>
          <a:bodyPr wrap="square" lIns="0" tIns="0" rIns="0" bIns="0" rtlCol="0"/>
          <a:lstStyle/>
          <a:p>
            <a:pPr>
              <a:defRPr/>
            </a:pPr>
            <a:endParaRPr kumimoji="0" kern="0" smtClean="0">
              <a:solidFill>
                <a:prstClr val="black"/>
              </a:solidFill>
            </a:endParaRPr>
          </a:p>
        </p:txBody>
      </p:sp>
      <p:sp>
        <p:nvSpPr>
          <p:cNvPr id="138" name="object 135"/>
          <p:cNvSpPr/>
          <p:nvPr/>
        </p:nvSpPr>
        <p:spPr>
          <a:xfrm>
            <a:off x="5448300" y="1873008"/>
            <a:ext cx="1176527" cy="588251"/>
          </a:xfrm>
          <a:prstGeom prst="rect">
            <a:avLst/>
          </a:prstGeom>
          <a:blipFill>
            <a:blip r:embed="rId61" cstate="print"/>
            <a:stretch>
              <a:fillRect/>
            </a:stretch>
          </a:blipFill>
        </p:spPr>
        <p:txBody>
          <a:bodyPr wrap="square" lIns="0" tIns="0" rIns="0" bIns="0" rtlCol="0"/>
          <a:lstStyle/>
          <a:p>
            <a:pPr>
              <a:defRPr/>
            </a:pPr>
            <a:endParaRPr kumimoji="0" kern="0" smtClean="0">
              <a:solidFill>
                <a:prstClr val="black"/>
              </a:solidFill>
            </a:endParaRPr>
          </a:p>
        </p:txBody>
      </p:sp>
      <p:sp>
        <p:nvSpPr>
          <p:cNvPr id="139" name="object 136"/>
          <p:cNvSpPr/>
          <p:nvPr/>
        </p:nvSpPr>
        <p:spPr>
          <a:xfrm>
            <a:off x="5327459" y="1812239"/>
            <a:ext cx="1225588" cy="530860"/>
          </a:xfrm>
          <a:prstGeom prst="rect">
            <a:avLst/>
          </a:prstGeom>
          <a:blipFill>
            <a:blip r:embed="rId18" cstate="print"/>
            <a:stretch>
              <a:fillRect/>
            </a:stretch>
          </a:blipFill>
        </p:spPr>
        <p:txBody>
          <a:bodyPr wrap="square" lIns="0" tIns="0" rIns="0" bIns="0" rtlCol="0"/>
          <a:lstStyle/>
          <a:p>
            <a:pPr>
              <a:defRPr/>
            </a:pPr>
            <a:endParaRPr kumimoji="0" kern="0" smtClean="0">
              <a:solidFill>
                <a:prstClr val="black"/>
              </a:solidFill>
            </a:endParaRPr>
          </a:p>
        </p:txBody>
      </p:sp>
      <p:sp>
        <p:nvSpPr>
          <p:cNvPr id="140" name="object 137"/>
          <p:cNvSpPr txBox="1"/>
          <p:nvPr/>
        </p:nvSpPr>
        <p:spPr>
          <a:xfrm>
            <a:off x="5705685"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5</a:t>
            </a:r>
            <a:endParaRPr sz="1200">
              <a:solidFill>
                <a:prstClr val="black"/>
              </a:solidFill>
              <a:latin typeface="Verdana"/>
              <a:cs typeface="Verdana"/>
            </a:endParaRPr>
          </a:p>
        </p:txBody>
      </p:sp>
      <p:sp>
        <p:nvSpPr>
          <p:cNvPr id="141" name="object 138"/>
          <p:cNvSpPr txBox="1"/>
          <p:nvPr/>
        </p:nvSpPr>
        <p:spPr>
          <a:xfrm>
            <a:off x="5428317" y="2044333"/>
            <a:ext cx="1022985" cy="139700"/>
          </a:xfrm>
          <a:prstGeom prst="rect">
            <a:avLst/>
          </a:prstGeom>
        </p:spPr>
        <p:txBody>
          <a:bodyPr vert="horz" wrap="square" lIns="0" tIns="0" rIns="0" bIns="0" rtlCol="0">
            <a:spAutoFit/>
          </a:bodyPr>
          <a:lstStyle/>
          <a:p>
            <a:pPr marL="12700"/>
            <a:r>
              <a:rPr sz="900" spc="-10" dirty="0">
                <a:solidFill>
                  <a:prstClr val="black"/>
                </a:solidFill>
                <a:latin typeface="Verdana"/>
                <a:cs typeface="Verdana"/>
              </a:rPr>
              <a:t>B</a:t>
            </a:r>
            <a:r>
              <a:rPr sz="900" spc="-5" dirty="0">
                <a:solidFill>
                  <a:prstClr val="black"/>
                </a:solidFill>
                <a:latin typeface="Verdana"/>
                <a:cs typeface="Verdana"/>
              </a:rPr>
              <a:t>/</a:t>
            </a:r>
            <a:r>
              <a:rPr sz="900" dirty="0">
                <a:solidFill>
                  <a:prstClr val="black"/>
                </a:solidFill>
                <a:latin typeface="Verdana"/>
                <a:cs typeface="Verdana"/>
              </a:rPr>
              <a:t>R</a:t>
            </a:r>
            <a:r>
              <a:rPr sz="900" spc="5" dirty="0">
                <a:solidFill>
                  <a:prstClr val="black"/>
                </a:solidFill>
                <a:latin typeface="Verdana"/>
                <a:cs typeface="Verdana"/>
              </a:rPr>
              <a:t> i</a:t>
            </a:r>
            <a:r>
              <a:rPr sz="900" spc="-10" dirty="0">
                <a:solidFill>
                  <a:prstClr val="black"/>
                </a:solidFill>
                <a:latin typeface="Verdana"/>
                <a:cs typeface="Verdana"/>
              </a:rPr>
              <a:t>n</a:t>
            </a:r>
            <a:r>
              <a:rPr sz="900" spc="5" dirty="0">
                <a:solidFill>
                  <a:prstClr val="black"/>
                </a:solidFill>
                <a:latin typeface="Verdana"/>
                <a:cs typeface="Verdana"/>
              </a:rPr>
              <a:t>t</a:t>
            </a:r>
            <a:r>
              <a:rPr sz="900" dirty="0">
                <a:solidFill>
                  <a:prstClr val="black"/>
                </a:solidFill>
                <a:latin typeface="Verdana"/>
                <a:cs typeface="Verdana"/>
              </a:rPr>
              <a:t>eg</a:t>
            </a:r>
            <a:r>
              <a:rPr sz="900" spc="-5" dirty="0">
                <a:solidFill>
                  <a:prstClr val="black"/>
                </a:solidFill>
                <a:latin typeface="Verdana"/>
                <a:cs typeface="Verdana"/>
              </a:rPr>
              <a:t>ra</a:t>
            </a:r>
            <a:r>
              <a:rPr sz="900" spc="5" dirty="0">
                <a:solidFill>
                  <a:prstClr val="black"/>
                </a:solidFill>
                <a:latin typeface="Verdana"/>
                <a:cs typeface="Verdana"/>
              </a:rPr>
              <a:t>tio</a:t>
            </a:r>
            <a:r>
              <a:rPr sz="900" dirty="0">
                <a:solidFill>
                  <a:prstClr val="black"/>
                </a:solidFill>
                <a:latin typeface="Verdana"/>
                <a:cs typeface="Verdana"/>
              </a:rPr>
              <a:t>n</a:t>
            </a:r>
            <a:r>
              <a:rPr sz="900" spc="-25" dirty="0">
                <a:solidFill>
                  <a:prstClr val="black"/>
                </a:solidFill>
                <a:latin typeface="Verdana"/>
                <a:cs typeface="Verdana"/>
              </a:rPr>
              <a:t> </a:t>
            </a:r>
            <a:r>
              <a:rPr sz="900" dirty="0">
                <a:solidFill>
                  <a:prstClr val="black"/>
                </a:solidFill>
                <a:latin typeface="Verdana"/>
                <a:cs typeface="Verdana"/>
              </a:rPr>
              <a:t>&amp;</a:t>
            </a:r>
            <a:endParaRPr sz="900">
              <a:solidFill>
                <a:prstClr val="black"/>
              </a:solidFill>
              <a:latin typeface="Verdana"/>
              <a:cs typeface="Verdana"/>
            </a:endParaRPr>
          </a:p>
        </p:txBody>
      </p:sp>
      <p:sp>
        <p:nvSpPr>
          <p:cNvPr id="142" name="object 139"/>
          <p:cNvSpPr txBox="1"/>
          <p:nvPr/>
        </p:nvSpPr>
        <p:spPr>
          <a:xfrm>
            <a:off x="5507527" y="2181493"/>
            <a:ext cx="86614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dirty="0">
                <a:solidFill>
                  <a:prstClr val="black"/>
                </a:solidFill>
                <a:latin typeface="Verdana"/>
                <a:cs typeface="Verdana"/>
              </a:rPr>
              <a:t>e</a:t>
            </a:r>
            <a:r>
              <a:rPr sz="900" spc="-5" dirty="0">
                <a:solidFill>
                  <a:prstClr val="black"/>
                </a:solidFill>
                <a:latin typeface="Verdana"/>
                <a:cs typeface="Verdana"/>
              </a:rPr>
              <a:t>s</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a:t>
            </a:r>
            <a:r>
              <a:rPr sz="900" spc="-5" dirty="0">
                <a:solidFill>
                  <a:prstClr val="black"/>
                </a:solidFill>
                <a:latin typeface="Verdana"/>
                <a:cs typeface="Verdana"/>
              </a:rPr>
              <a:t>a</a:t>
            </a:r>
            <a:r>
              <a:rPr sz="900" spc="5" dirty="0">
                <a:solidFill>
                  <a:prstClr val="black"/>
                </a:solidFill>
                <a:latin typeface="Verdana"/>
                <a:cs typeface="Verdana"/>
              </a:rPr>
              <a:t>tio</a:t>
            </a:r>
            <a:r>
              <a:rPr sz="900" dirty="0">
                <a:solidFill>
                  <a:prstClr val="black"/>
                </a:solidFill>
                <a:latin typeface="Verdana"/>
                <a:cs typeface="Verdana"/>
              </a:rPr>
              <a:t>n</a:t>
            </a:r>
            <a:endParaRPr sz="900">
              <a:solidFill>
                <a:prstClr val="black"/>
              </a:solidFill>
              <a:latin typeface="Verdana"/>
              <a:cs typeface="Verdana"/>
            </a:endParaRPr>
          </a:p>
        </p:txBody>
      </p:sp>
      <p:sp>
        <p:nvSpPr>
          <p:cNvPr id="143" name="object 140"/>
          <p:cNvSpPr/>
          <p:nvPr/>
        </p:nvSpPr>
        <p:spPr>
          <a:xfrm>
            <a:off x="4100384" y="2218442"/>
            <a:ext cx="0" cy="1597025"/>
          </a:xfrm>
          <a:custGeom>
            <a:avLst/>
            <a:gdLst/>
            <a:ahLst/>
            <a:cxnLst/>
            <a:rect l="l" t="t" r="r" b="b"/>
            <a:pathLst>
              <a:path h="1597025">
                <a:moveTo>
                  <a:pt x="0" y="0"/>
                </a:moveTo>
                <a:lnTo>
                  <a:pt x="0" y="15967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4" name="object 141"/>
          <p:cNvSpPr/>
          <p:nvPr/>
        </p:nvSpPr>
        <p:spPr>
          <a:xfrm>
            <a:off x="4106326" y="262184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5" name="object 142"/>
          <p:cNvSpPr/>
          <p:nvPr/>
        </p:nvSpPr>
        <p:spPr>
          <a:xfrm>
            <a:off x="4106326" y="304765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6" name="object 143"/>
          <p:cNvSpPr/>
          <p:nvPr/>
        </p:nvSpPr>
        <p:spPr>
          <a:xfrm>
            <a:off x="4106326" y="342864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47" name="object 144"/>
          <p:cNvSpPr/>
          <p:nvPr/>
        </p:nvSpPr>
        <p:spPr>
          <a:xfrm>
            <a:off x="4250433" y="2570988"/>
            <a:ext cx="979931" cy="300215"/>
          </a:xfrm>
          <a:prstGeom prst="rect">
            <a:avLst/>
          </a:prstGeom>
          <a:blipFill>
            <a:blip r:embed="rId62" cstate="print"/>
            <a:stretch>
              <a:fillRect/>
            </a:stretch>
          </a:blipFill>
        </p:spPr>
        <p:txBody>
          <a:bodyPr wrap="square" lIns="0" tIns="0" rIns="0" bIns="0" rtlCol="0"/>
          <a:lstStyle/>
          <a:p>
            <a:pPr>
              <a:defRPr/>
            </a:pPr>
            <a:endParaRPr kumimoji="0" kern="0" smtClean="0">
              <a:solidFill>
                <a:prstClr val="black"/>
              </a:solidFill>
            </a:endParaRPr>
          </a:p>
        </p:txBody>
      </p:sp>
      <p:sp>
        <p:nvSpPr>
          <p:cNvPr id="148" name="object 145"/>
          <p:cNvSpPr/>
          <p:nvPr/>
        </p:nvSpPr>
        <p:spPr>
          <a:xfrm>
            <a:off x="4255007" y="2628900"/>
            <a:ext cx="1005839" cy="216407"/>
          </a:xfrm>
          <a:prstGeom prst="rect">
            <a:avLst/>
          </a:prstGeom>
          <a:blipFill>
            <a:blip r:embed="rId63" cstate="print"/>
            <a:stretch>
              <a:fillRect/>
            </a:stretch>
          </a:blipFill>
        </p:spPr>
        <p:txBody>
          <a:bodyPr wrap="square" lIns="0" tIns="0" rIns="0" bIns="0" rtlCol="0"/>
          <a:lstStyle/>
          <a:p>
            <a:pPr>
              <a:defRPr/>
            </a:pPr>
            <a:endParaRPr kumimoji="0" kern="0" smtClean="0">
              <a:solidFill>
                <a:prstClr val="black"/>
              </a:solidFill>
            </a:endParaRPr>
          </a:p>
        </p:txBody>
      </p:sp>
      <p:sp>
        <p:nvSpPr>
          <p:cNvPr id="149" name="object 146"/>
          <p:cNvSpPr/>
          <p:nvPr/>
        </p:nvSpPr>
        <p:spPr>
          <a:xfrm>
            <a:off x="4174667" y="2494381"/>
            <a:ext cx="976020" cy="298348"/>
          </a:xfrm>
          <a:prstGeom prst="rect">
            <a:avLst/>
          </a:prstGeom>
          <a:blipFill>
            <a:blip r:embed="rId64" cstate="print"/>
            <a:stretch>
              <a:fillRect/>
            </a:stretch>
          </a:blipFill>
        </p:spPr>
        <p:txBody>
          <a:bodyPr wrap="square" lIns="0" tIns="0" rIns="0" bIns="0" rtlCol="0"/>
          <a:lstStyle/>
          <a:p>
            <a:pPr>
              <a:defRPr/>
            </a:pPr>
            <a:endParaRPr kumimoji="0" kern="0" smtClean="0">
              <a:solidFill>
                <a:prstClr val="black"/>
              </a:solidFill>
            </a:endParaRPr>
          </a:p>
        </p:txBody>
      </p:sp>
      <p:sp>
        <p:nvSpPr>
          <p:cNvPr id="150" name="object 147"/>
          <p:cNvSpPr txBox="1"/>
          <p:nvPr/>
        </p:nvSpPr>
        <p:spPr>
          <a:xfrm>
            <a:off x="4227504" y="2586010"/>
            <a:ext cx="870585"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1: </a:t>
            </a:r>
            <a:r>
              <a:rPr sz="800" spc="-5" dirty="0">
                <a:solidFill>
                  <a:prstClr val="black"/>
                </a:solidFill>
                <a:latin typeface="Verdana"/>
                <a:cs typeface="Verdana"/>
              </a:rPr>
              <a:t>U</a:t>
            </a:r>
            <a:r>
              <a:rPr sz="800" dirty="0">
                <a:solidFill>
                  <a:prstClr val="black"/>
                </a:solidFill>
                <a:latin typeface="Verdana"/>
                <a:cs typeface="Verdana"/>
              </a:rPr>
              <a:t>K</a:t>
            </a:r>
            <a:endParaRPr sz="800">
              <a:solidFill>
                <a:prstClr val="black"/>
              </a:solidFill>
              <a:latin typeface="Verdana"/>
              <a:cs typeface="Verdana"/>
            </a:endParaRPr>
          </a:p>
        </p:txBody>
      </p:sp>
      <p:sp>
        <p:nvSpPr>
          <p:cNvPr id="151" name="object 148"/>
          <p:cNvSpPr/>
          <p:nvPr/>
        </p:nvSpPr>
        <p:spPr>
          <a:xfrm>
            <a:off x="4250433" y="2994650"/>
            <a:ext cx="979931" cy="254504"/>
          </a:xfrm>
          <a:prstGeom prst="rect">
            <a:avLst/>
          </a:prstGeom>
          <a:blipFill>
            <a:blip r:embed="rId65" cstate="print"/>
            <a:stretch>
              <a:fillRect/>
            </a:stretch>
          </a:blipFill>
        </p:spPr>
        <p:txBody>
          <a:bodyPr wrap="square" lIns="0" tIns="0" rIns="0" bIns="0" rtlCol="0"/>
          <a:lstStyle/>
          <a:p>
            <a:pPr>
              <a:defRPr/>
            </a:pPr>
            <a:endParaRPr kumimoji="0" kern="0" smtClean="0">
              <a:solidFill>
                <a:prstClr val="black"/>
              </a:solidFill>
            </a:endParaRPr>
          </a:p>
        </p:txBody>
      </p:sp>
      <p:sp>
        <p:nvSpPr>
          <p:cNvPr id="152" name="object 149"/>
          <p:cNvSpPr/>
          <p:nvPr/>
        </p:nvSpPr>
        <p:spPr>
          <a:xfrm>
            <a:off x="4251957" y="3022091"/>
            <a:ext cx="1010411" cy="216407"/>
          </a:xfrm>
          <a:prstGeom prst="rect">
            <a:avLst/>
          </a:prstGeom>
          <a:blipFill>
            <a:blip r:embed="rId66" cstate="print"/>
            <a:stretch>
              <a:fillRect/>
            </a:stretch>
          </a:blipFill>
        </p:spPr>
        <p:txBody>
          <a:bodyPr wrap="square" lIns="0" tIns="0" rIns="0" bIns="0" rtlCol="0"/>
          <a:lstStyle/>
          <a:p>
            <a:pPr>
              <a:defRPr/>
            </a:pPr>
            <a:endParaRPr kumimoji="0" kern="0" smtClean="0">
              <a:solidFill>
                <a:prstClr val="black"/>
              </a:solidFill>
            </a:endParaRPr>
          </a:p>
        </p:txBody>
      </p:sp>
      <p:sp>
        <p:nvSpPr>
          <p:cNvPr id="153" name="object 150"/>
          <p:cNvSpPr/>
          <p:nvPr/>
        </p:nvSpPr>
        <p:spPr>
          <a:xfrm>
            <a:off x="4174667" y="2918790"/>
            <a:ext cx="976020" cy="250723"/>
          </a:xfrm>
          <a:prstGeom prst="rect">
            <a:avLst/>
          </a:prstGeom>
          <a:blipFill>
            <a:blip r:embed="rId67" cstate="print"/>
            <a:stretch>
              <a:fillRect/>
            </a:stretch>
          </a:blipFill>
        </p:spPr>
        <p:txBody>
          <a:bodyPr wrap="square" lIns="0" tIns="0" rIns="0" bIns="0" rtlCol="0"/>
          <a:lstStyle/>
          <a:p>
            <a:pPr>
              <a:defRPr/>
            </a:pPr>
            <a:endParaRPr kumimoji="0" kern="0" smtClean="0">
              <a:solidFill>
                <a:prstClr val="black"/>
              </a:solidFill>
            </a:endParaRPr>
          </a:p>
        </p:txBody>
      </p:sp>
      <p:sp>
        <p:nvSpPr>
          <p:cNvPr id="154" name="object 151"/>
          <p:cNvSpPr txBox="1"/>
          <p:nvPr/>
        </p:nvSpPr>
        <p:spPr>
          <a:xfrm>
            <a:off x="4224456" y="2979534"/>
            <a:ext cx="875030"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2: DK</a:t>
            </a:r>
            <a:endParaRPr sz="800">
              <a:solidFill>
                <a:prstClr val="black"/>
              </a:solidFill>
              <a:latin typeface="Verdana"/>
              <a:cs typeface="Verdana"/>
            </a:endParaRPr>
          </a:p>
        </p:txBody>
      </p:sp>
      <p:sp>
        <p:nvSpPr>
          <p:cNvPr id="155" name="object 152"/>
          <p:cNvSpPr/>
          <p:nvPr/>
        </p:nvSpPr>
        <p:spPr>
          <a:xfrm>
            <a:off x="4251957" y="3381745"/>
            <a:ext cx="979931" cy="242315"/>
          </a:xfrm>
          <a:prstGeom prst="rect">
            <a:avLst/>
          </a:prstGeom>
          <a:blipFill>
            <a:blip r:embed="rId68" cstate="print"/>
            <a:stretch>
              <a:fillRect/>
            </a:stretch>
          </a:blipFill>
        </p:spPr>
        <p:txBody>
          <a:bodyPr wrap="square" lIns="0" tIns="0" rIns="0" bIns="0" rtlCol="0"/>
          <a:lstStyle/>
          <a:p>
            <a:pPr>
              <a:defRPr/>
            </a:pPr>
            <a:endParaRPr kumimoji="0" kern="0" smtClean="0">
              <a:solidFill>
                <a:prstClr val="black"/>
              </a:solidFill>
            </a:endParaRPr>
          </a:p>
        </p:txBody>
      </p:sp>
      <p:sp>
        <p:nvSpPr>
          <p:cNvPr id="156" name="object 153"/>
          <p:cNvSpPr/>
          <p:nvPr/>
        </p:nvSpPr>
        <p:spPr>
          <a:xfrm>
            <a:off x="4262627" y="3407664"/>
            <a:ext cx="993647" cy="216407"/>
          </a:xfrm>
          <a:prstGeom prst="rect">
            <a:avLst/>
          </a:prstGeom>
          <a:blipFill>
            <a:blip r:embed="rId69" cstate="print"/>
            <a:stretch>
              <a:fillRect/>
            </a:stretch>
          </a:blipFill>
        </p:spPr>
        <p:txBody>
          <a:bodyPr wrap="square" lIns="0" tIns="0" rIns="0" bIns="0" rtlCol="0"/>
          <a:lstStyle/>
          <a:p>
            <a:pPr>
              <a:defRPr/>
            </a:pPr>
            <a:endParaRPr kumimoji="0" kern="0" smtClean="0">
              <a:solidFill>
                <a:prstClr val="black"/>
              </a:solidFill>
            </a:endParaRPr>
          </a:p>
        </p:txBody>
      </p:sp>
      <p:sp>
        <p:nvSpPr>
          <p:cNvPr id="157" name="object 154"/>
          <p:cNvSpPr/>
          <p:nvPr/>
        </p:nvSpPr>
        <p:spPr>
          <a:xfrm>
            <a:off x="4176153" y="3305378"/>
            <a:ext cx="976020" cy="239522"/>
          </a:xfrm>
          <a:prstGeom prst="rect">
            <a:avLst/>
          </a:prstGeom>
          <a:blipFill>
            <a:blip r:embed="rId70" cstate="print"/>
            <a:stretch>
              <a:fillRect/>
            </a:stretch>
          </a:blipFill>
        </p:spPr>
        <p:txBody>
          <a:bodyPr wrap="square" lIns="0" tIns="0" rIns="0" bIns="0" rtlCol="0"/>
          <a:lstStyle/>
          <a:p>
            <a:pPr>
              <a:defRPr/>
            </a:pPr>
            <a:endParaRPr kumimoji="0" kern="0" smtClean="0">
              <a:solidFill>
                <a:prstClr val="black"/>
              </a:solidFill>
            </a:endParaRPr>
          </a:p>
        </p:txBody>
      </p:sp>
      <p:sp>
        <p:nvSpPr>
          <p:cNvPr id="158" name="object 155"/>
          <p:cNvSpPr txBox="1"/>
          <p:nvPr/>
        </p:nvSpPr>
        <p:spPr>
          <a:xfrm>
            <a:off x="4235118" y="3365606"/>
            <a:ext cx="858519"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3: </a:t>
            </a:r>
            <a:r>
              <a:rPr sz="800" spc="-5" dirty="0">
                <a:solidFill>
                  <a:prstClr val="black"/>
                </a:solidFill>
                <a:latin typeface="Verdana"/>
                <a:cs typeface="Verdana"/>
              </a:rPr>
              <a:t>N</a:t>
            </a:r>
            <a:r>
              <a:rPr sz="800" dirty="0">
                <a:solidFill>
                  <a:prstClr val="black"/>
                </a:solidFill>
                <a:latin typeface="Verdana"/>
                <a:cs typeface="Verdana"/>
              </a:rPr>
              <a:t>L</a:t>
            </a:r>
            <a:endParaRPr sz="800">
              <a:solidFill>
                <a:prstClr val="black"/>
              </a:solidFill>
              <a:latin typeface="Verdana"/>
              <a:cs typeface="Verdana"/>
            </a:endParaRPr>
          </a:p>
        </p:txBody>
      </p:sp>
      <p:sp>
        <p:nvSpPr>
          <p:cNvPr id="159" name="object 156"/>
          <p:cNvSpPr/>
          <p:nvPr/>
        </p:nvSpPr>
        <p:spPr>
          <a:xfrm>
            <a:off x="4100384" y="380963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60" name="object 157"/>
          <p:cNvSpPr/>
          <p:nvPr/>
        </p:nvSpPr>
        <p:spPr>
          <a:xfrm>
            <a:off x="4264149" y="3756659"/>
            <a:ext cx="989075" cy="254495"/>
          </a:xfrm>
          <a:prstGeom prst="rect">
            <a:avLst/>
          </a:prstGeom>
          <a:blipFill>
            <a:blip r:embed="rId71" cstate="print"/>
            <a:stretch>
              <a:fillRect/>
            </a:stretch>
          </a:blipFill>
        </p:spPr>
        <p:txBody>
          <a:bodyPr wrap="square" lIns="0" tIns="0" rIns="0" bIns="0" rtlCol="0"/>
          <a:lstStyle/>
          <a:p>
            <a:pPr>
              <a:defRPr/>
            </a:pPr>
            <a:endParaRPr kumimoji="0" kern="0" smtClean="0">
              <a:solidFill>
                <a:prstClr val="black"/>
              </a:solidFill>
            </a:endParaRPr>
          </a:p>
        </p:txBody>
      </p:sp>
      <p:sp>
        <p:nvSpPr>
          <p:cNvPr id="161" name="object 158"/>
          <p:cNvSpPr/>
          <p:nvPr/>
        </p:nvSpPr>
        <p:spPr>
          <a:xfrm>
            <a:off x="4287011" y="3784091"/>
            <a:ext cx="978407" cy="216407"/>
          </a:xfrm>
          <a:prstGeom prst="rect">
            <a:avLst/>
          </a:prstGeom>
          <a:blipFill>
            <a:blip r:embed="rId72" cstate="print"/>
            <a:stretch>
              <a:fillRect/>
            </a:stretch>
          </a:blipFill>
        </p:spPr>
        <p:txBody>
          <a:bodyPr wrap="square" lIns="0" tIns="0" rIns="0" bIns="0" rtlCol="0"/>
          <a:lstStyle/>
          <a:p>
            <a:pPr>
              <a:defRPr/>
            </a:pPr>
            <a:endParaRPr kumimoji="0" kern="0" smtClean="0">
              <a:solidFill>
                <a:prstClr val="black"/>
              </a:solidFill>
            </a:endParaRPr>
          </a:p>
        </p:txBody>
      </p:sp>
      <p:sp>
        <p:nvSpPr>
          <p:cNvPr id="162" name="object 159"/>
          <p:cNvSpPr/>
          <p:nvPr/>
        </p:nvSpPr>
        <p:spPr>
          <a:xfrm>
            <a:off x="4188028" y="3680764"/>
            <a:ext cx="986409" cy="250723"/>
          </a:xfrm>
          <a:prstGeom prst="rect">
            <a:avLst/>
          </a:prstGeom>
          <a:blipFill>
            <a:blip r:embed="rId73" cstate="print"/>
            <a:stretch>
              <a:fillRect/>
            </a:stretch>
          </a:blipFill>
        </p:spPr>
        <p:txBody>
          <a:bodyPr wrap="square" lIns="0" tIns="0" rIns="0" bIns="0" rtlCol="0"/>
          <a:lstStyle/>
          <a:p>
            <a:pPr>
              <a:defRPr/>
            </a:pPr>
            <a:endParaRPr kumimoji="0" kern="0" smtClean="0">
              <a:solidFill>
                <a:prstClr val="black"/>
              </a:solidFill>
            </a:endParaRPr>
          </a:p>
        </p:txBody>
      </p:sp>
      <p:sp>
        <p:nvSpPr>
          <p:cNvPr id="163" name="object 160"/>
          <p:cNvSpPr txBox="1"/>
          <p:nvPr/>
        </p:nvSpPr>
        <p:spPr>
          <a:xfrm>
            <a:off x="4259600" y="3741511"/>
            <a:ext cx="842644" cy="127635"/>
          </a:xfrm>
          <a:prstGeom prst="rect">
            <a:avLst/>
          </a:prstGeom>
        </p:spPr>
        <p:txBody>
          <a:bodyPr vert="horz" wrap="square" lIns="0" tIns="0" rIns="0" bIns="0" rtlCol="0">
            <a:spAutoFit/>
          </a:bodyPr>
          <a:lstStyle/>
          <a:p>
            <a:pPr marL="12700"/>
            <a:r>
              <a:rPr sz="800" dirty="0">
                <a:solidFill>
                  <a:prstClr val="black"/>
                </a:solidFill>
                <a:latin typeface="Verdana"/>
                <a:cs typeface="Verdana"/>
              </a:rPr>
              <a:t>S</a:t>
            </a:r>
            <a:r>
              <a:rPr sz="800" spc="-5" dirty="0">
                <a:solidFill>
                  <a:prstClr val="black"/>
                </a:solidFill>
                <a:latin typeface="Verdana"/>
                <a:cs typeface="Verdana"/>
              </a:rPr>
              <a:t>tu</a:t>
            </a:r>
            <a:r>
              <a:rPr sz="800" dirty="0">
                <a:solidFill>
                  <a:prstClr val="black"/>
                </a:solidFill>
                <a:latin typeface="Verdana"/>
                <a:cs typeface="Verdana"/>
              </a:rPr>
              <a:t>dy</a:t>
            </a:r>
            <a:r>
              <a:rPr sz="800" spc="10" dirty="0">
                <a:solidFill>
                  <a:prstClr val="black"/>
                </a:solidFill>
                <a:latin typeface="Verdana"/>
                <a:cs typeface="Verdana"/>
              </a:rPr>
              <a:t> </a:t>
            </a:r>
            <a:r>
              <a:rPr sz="800" dirty="0">
                <a:solidFill>
                  <a:prstClr val="black"/>
                </a:solidFill>
                <a:latin typeface="Verdana"/>
                <a:cs typeface="Verdana"/>
              </a:rPr>
              <a:t>s</a:t>
            </a:r>
            <a:r>
              <a:rPr sz="800" spc="-5" dirty="0">
                <a:solidFill>
                  <a:prstClr val="black"/>
                </a:solidFill>
                <a:latin typeface="Verdana"/>
                <a:cs typeface="Verdana"/>
              </a:rPr>
              <a:t>it</a:t>
            </a:r>
            <a:r>
              <a:rPr sz="800" dirty="0">
                <a:solidFill>
                  <a:prstClr val="black"/>
                </a:solidFill>
                <a:latin typeface="Verdana"/>
                <a:cs typeface="Verdana"/>
              </a:rPr>
              <a:t>e</a:t>
            </a:r>
            <a:r>
              <a:rPr sz="800" spc="-5" dirty="0">
                <a:solidFill>
                  <a:prstClr val="black"/>
                </a:solidFill>
                <a:latin typeface="Verdana"/>
                <a:cs typeface="Verdana"/>
              </a:rPr>
              <a:t> </a:t>
            </a:r>
            <a:r>
              <a:rPr sz="800" dirty="0">
                <a:solidFill>
                  <a:prstClr val="black"/>
                </a:solidFill>
                <a:latin typeface="Verdana"/>
                <a:cs typeface="Verdana"/>
              </a:rPr>
              <a:t>4: </a:t>
            </a:r>
            <a:r>
              <a:rPr sz="800" spc="-5" dirty="0">
                <a:solidFill>
                  <a:prstClr val="black"/>
                </a:solidFill>
                <a:latin typeface="Verdana"/>
                <a:cs typeface="Verdana"/>
              </a:rPr>
              <a:t>PL</a:t>
            </a:r>
            <a:endParaRPr sz="800">
              <a:solidFill>
                <a:prstClr val="black"/>
              </a:solidFill>
              <a:latin typeface="Verdana"/>
              <a:cs typeface="Verdana"/>
            </a:endParaRPr>
          </a:p>
        </p:txBody>
      </p:sp>
      <p:sp>
        <p:nvSpPr>
          <p:cNvPr id="164" name="object 161"/>
          <p:cNvSpPr/>
          <p:nvPr/>
        </p:nvSpPr>
        <p:spPr>
          <a:xfrm>
            <a:off x="4162044" y="1888235"/>
            <a:ext cx="1161287" cy="533399"/>
          </a:xfrm>
          <a:prstGeom prst="rect">
            <a:avLst/>
          </a:prstGeom>
          <a:blipFill>
            <a:blip r:embed="rId74" cstate="print"/>
            <a:stretch>
              <a:fillRect/>
            </a:stretch>
          </a:blipFill>
        </p:spPr>
        <p:txBody>
          <a:bodyPr wrap="square" lIns="0" tIns="0" rIns="0" bIns="0" rtlCol="0"/>
          <a:lstStyle/>
          <a:p>
            <a:pPr>
              <a:defRPr/>
            </a:pPr>
            <a:endParaRPr kumimoji="0" kern="0" smtClean="0">
              <a:solidFill>
                <a:prstClr val="black"/>
              </a:solidFill>
            </a:endParaRPr>
          </a:p>
        </p:txBody>
      </p:sp>
      <p:sp>
        <p:nvSpPr>
          <p:cNvPr id="165" name="object 162"/>
          <p:cNvSpPr/>
          <p:nvPr/>
        </p:nvSpPr>
        <p:spPr>
          <a:xfrm>
            <a:off x="4255005" y="1873008"/>
            <a:ext cx="1013450" cy="588251"/>
          </a:xfrm>
          <a:prstGeom prst="rect">
            <a:avLst/>
          </a:prstGeom>
          <a:blipFill>
            <a:blip r:embed="rId75" cstate="print"/>
            <a:stretch>
              <a:fillRect/>
            </a:stretch>
          </a:blipFill>
        </p:spPr>
        <p:txBody>
          <a:bodyPr wrap="square" lIns="0" tIns="0" rIns="0" bIns="0" rtlCol="0"/>
          <a:lstStyle/>
          <a:p>
            <a:pPr>
              <a:defRPr/>
            </a:pPr>
            <a:endParaRPr kumimoji="0" kern="0" smtClean="0">
              <a:solidFill>
                <a:prstClr val="black"/>
              </a:solidFill>
            </a:endParaRPr>
          </a:p>
        </p:txBody>
      </p:sp>
      <p:sp>
        <p:nvSpPr>
          <p:cNvPr id="166" name="object 163"/>
          <p:cNvSpPr/>
          <p:nvPr/>
        </p:nvSpPr>
        <p:spPr>
          <a:xfrm>
            <a:off x="4085526" y="1812239"/>
            <a:ext cx="1158735"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167" name="object 164"/>
          <p:cNvSpPr txBox="1"/>
          <p:nvPr/>
        </p:nvSpPr>
        <p:spPr>
          <a:xfrm>
            <a:off x="44300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4</a:t>
            </a:r>
            <a:endParaRPr sz="1200">
              <a:solidFill>
                <a:prstClr val="black"/>
              </a:solidFill>
              <a:latin typeface="Verdana"/>
              <a:cs typeface="Verdana"/>
            </a:endParaRPr>
          </a:p>
        </p:txBody>
      </p:sp>
      <p:sp>
        <p:nvSpPr>
          <p:cNvPr id="168" name="object 165"/>
          <p:cNvSpPr txBox="1"/>
          <p:nvPr/>
        </p:nvSpPr>
        <p:spPr>
          <a:xfrm>
            <a:off x="4234971" y="2044333"/>
            <a:ext cx="860425" cy="276860"/>
          </a:xfrm>
          <a:prstGeom prst="rect">
            <a:avLst/>
          </a:prstGeom>
        </p:spPr>
        <p:txBody>
          <a:bodyPr vert="horz" wrap="square" lIns="0" tIns="0" rIns="0" bIns="0" rtlCol="0">
            <a:spAutoFit/>
          </a:bodyPr>
          <a:lstStyle/>
          <a:p>
            <a:pPr marL="12700" marR="5080" indent="36195"/>
            <a:r>
              <a:rPr sz="900" spc="-5" dirty="0">
                <a:solidFill>
                  <a:prstClr val="black"/>
                </a:solidFill>
                <a:latin typeface="Verdana"/>
                <a:cs typeface="Verdana"/>
              </a:rPr>
              <a:t>N</a:t>
            </a:r>
            <a:r>
              <a:rPr sz="900" dirty="0">
                <a:solidFill>
                  <a:prstClr val="black"/>
                </a:solidFill>
                <a:latin typeface="Verdana"/>
                <a:cs typeface="Verdana"/>
              </a:rPr>
              <a:t>ew </a:t>
            </a:r>
            <a:r>
              <a:rPr sz="900" spc="5" dirty="0">
                <a:solidFill>
                  <a:prstClr val="black"/>
                </a:solidFill>
                <a:latin typeface="Verdana"/>
                <a:cs typeface="Verdana"/>
              </a:rPr>
              <a:t>tool</a:t>
            </a:r>
            <a:r>
              <a:rPr sz="900" dirty="0">
                <a:solidFill>
                  <a:prstClr val="black"/>
                </a:solidFill>
                <a:latin typeface="Verdana"/>
                <a:cs typeface="Verdana"/>
              </a:rPr>
              <a:t>s</a:t>
            </a:r>
            <a:r>
              <a:rPr sz="900" spc="-20" dirty="0">
                <a:solidFill>
                  <a:prstClr val="black"/>
                </a:solidFill>
                <a:latin typeface="Verdana"/>
                <a:cs typeface="Verdana"/>
              </a:rPr>
              <a:t> </a:t>
            </a:r>
            <a:r>
              <a:rPr sz="900" spc="-5" dirty="0">
                <a:solidFill>
                  <a:prstClr val="black"/>
                </a:solidFill>
                <a:latin typeface="Verdana"/>
                <a:cs typeface="Verdana"/>
              </a:rPr>
              <a:t>f</a:t>
            </a:r>
            <a:r>
              <a:rPr sz="900" spc="5" dirty="0">
                <a:solidFill>
                  <a:prstClr val="black"/>
                </a:solidFill>
                <a:latin typeface="Verdana"/>
                <a:cs typeface="Verdana"/>
              </a:rPr>
              <a:t>or </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a:t>
            </a:r>
            <a:r>
              <a:rPr sz="900" dirty="0">
                <a:solidFill>
                  <a:prstClr val="black"/>
                </a:solidFill>
                <a:latin typeface="Verdana"/>
                <a:cs typeface="Verdana"/>
              </a:rPr>
              <a:t>a</a:t>
            </a:r>
            <a:r>
              <a:rPr sz="900" spc="-20" dirty="0">
                <a:solidFill>
                  <a:prstClr val="black"/>
                </a:solidFill>
                <a:latin typeface="Verdana"/>
                <a:cs typeface="Verdana"/>
              </a:rPr>
              <a:t> </a:t>
            </a:r>
            <a:r>
              <a:rPr sz="900" spc="-5" dirty="0">
                <a:solidFill>
                  <a:prstClr val="black"/>
                </a:solidFill>
                <a:latin typeface="Verdana"/>
                <a:cs typeface="Verdana"/>
              </a:rPr>
              <a:t>c</a:t>
            </a:r>
            <a:r>
              <a:rPr sz="900" spc="5" dirty="0">
                <a:solidFill>
                  <a:prstClr val="black"/>
                </a:solidFill>
                <a:latin typeface="Verdana"/>
                <a:cs typeface="Verdana"/>
              </a:rPr>
              <a:t>oll</a:t>
            </a:r>
            <a:r>
              <a:rPr sz="900" dirty="0">
                <a:solidFill>
                  <a:prstClr val="black"/>
                </a:solidFill>
                <a:latin typeface="Verdana"/>
                <a:cs typeface="Verdana"/>
              </a:rPr>
              <a:t>e</a:t>
            </a:r>
            <a:r>
              <a:rPr sz="900" spc="-5" dirty="0">
                <a:solidFill>
                  <a:prstClr val="black"/>
                </a:solidFill>
                <a:latin typeface="Verdana"/>
                <a:cs typeface="Verdana"/>
              </a:rPr>
              <a:t>c</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169" name="object 166"/>
          <p:cNvSpPr/>
          <p:nvPr/>
        </p:nvSpPr>
        <p:spPr>
          <a:xfrm>
            <a:off x="6662981" y="2292680"/>
            <a:ext cx="0" cy="1689735"/>
          </a:xfrm>
          <a:custGeom>
            <a:avLst/>
            <a:gdLst/>
            <a:ahLst/>
            <a:cxnLst/>
            <a:rect l="l" t="t" r="r" b="b"/>
            <a:pathLst>
              <a:path h="1689735">
                <a:moveTo>
                  <a:pt x="0" y="0"/>
                </a:moveTo>
                <a:lnTo>
                  <a:pt x="0" y="1689239"/>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0" name="object 167"/>
          <p:cNvSpPr/>
          <p:nvPr/>
        </p:nvSpPr>
        <p:spPr>
          <a:xfrm>
            <a:off x="6671894" y="262884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1" name="object 168"/>
          <p:cNvSpPr/>
          <p:nvPr/>
        </p:nvSpPr>
        <p:spPr>
          <a:xfrm>
            <a:off x="6662981" y="397911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2" name="object 169"/>
          <p:cNvSpPr/>
          <p:nvPr/>
        </p:nvSpPr>
        <p:spPr>
          <a:xfrm>
            <a:off x="7281671" y="3118103"/>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73" name="object 170"/>
          <p:cNvSpPr/>
          <p:nvPr/>
        </p:nvSpPr>
        <p:spPr>
          <a:xfrm>
            <a:off x="7255764" y="3140953"/>
            <a:ext cx="667511" cy="242315"/>
          </a:xfrm>
          <a:prstGeom prst="rect">
            <a:avLst/>
          </a:prstGeom>
          <a:blipFill>
            <a:blip r:embed="rId78" cstate="print"/>
            <a:stretch>
              <a:fillRect/>
            </a:stretch>
          </a:blipFill>
        </p:spPr>
        <p:txBody>
          <a:bodyPr wrap="square" lIns="0" tIns="0" rIns="0" bIns="0" rtlCol="0"/>
          <a:lstStyle/>
          <a:p>
            <a:pPr>
              <a:defRPr/>
            </a:pPr>
            <a:endParaRPr kumimoji="0" kern="0" smtClean="0">
              <a:solidFill>
                <a:prstClr val="black"/>
              </a:solidFill>
            </a:endParaRPr>
          </a:p>
        </p:txBody>
      </p:sp>
      <p:sp>
        <p:nvSpPr>
          <p:cNvPr id="174" name="object 171"/>
          <p:cNvSpPr/>
          <p:nvPr/>
        </p:nvSpPr>
        <p:spPr>
          <a:xfrm>
            <a:off x="7205205" y="3042056"/>
            <a:ext cx="536282" cy="212902"/>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75" name="object 172"/>
          <p:cNvSpPr txBox="1"/>
          <p:nvPr/>
        </p:nvSpPr>
        <p:spPr>
          <a:xfrm>
            <a:off x="7236055" y="3103150"/>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76" name="object 173"/>
          <p:cNvSpPr/>
          <p:nvPr/>
        </p:nvSpPr>
        <p:spPr>
          <a:xfrm>
            <a:off x="7070025" y="2872567"/>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7" name="object 174"/>
          <p:cNvSpPr/>
          <p:nvPr/>
        </p:nvSpPr>
        <p:spPr>
          <a:xfrm>
            <a:off x="7070025" y="313589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8" name="object 175"/>
          <p:cNvSpPr/>
          <p:nvPr/>
        </p:nvSpPr>
        <p:spPr>
          <a:xfrm>
            <a:off x="7070025" y="334880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79" name="object 176"/>
          <p:cNvSpPr/>
          <p:nvPr/>
        </p:nvSpPr>
        <p:spPr>
          <a:xfrm>
            <a:off x="7281671" y="3351264"/>
            <a:ext cx="539495" cy="214883"/>
          </a:xfrm>
          <a:prstGeom prst="rect">
            <a:avLst/>
          </a:prstGeom>
          <a:blipFill>
            <a:blip r:embed="rId80" cstate="print"/>
            <a:stretch>
              <a:fillRect/>
            </a:stretch>
          </a:blipFill>
        </p:spPr>
        <p:txBody>
          <a:bodyPr wrap="square" lIns="0" tIns="0" rIns="0" bIns="0" rtlCol="0"/>
          <a:lstStyle/>
          <a:p>
            <a:pPr>
              <a:defRPr/>
            </a:pPr>
            <a:endParaRPr kumimoji="0" kern="0" smtClean="0">
              <a:solidFill>
                <a:prstClr val="black"/>
              </a:solidFill>
            </a:endParaRPr>
          </a:p>
        </p:txBody>
      </p:sp>
      <p:sp>
        <p:nvSpPr>
          <p:cNvPr id="180" name="object 177"/>
          <p:cNvSpPr/>
          <p:nvPr/>
        </p:nvSpPr>
        <p:spPr>
          <a:xfrm>
            <a:off x="7255764" y="3372601"/>
            <a:ext cx="667511" cy="242315"/>
          </a:xfrm>
          <a:prstGeom prst="rect">
            <a:avLst/>
          </a:prstGeom>
          <a:blipFill>
            <a:blip r:embed="rId81" cstate="print"/>
            <a:stretch>
              <a:fillRect/>
            </a:stretch>
          </a:blipFill>
        </p:spPr>
        <p:txBody>
          <a:bodyPr wrap="square" lIns="0" tIns="0" rIns="0" bIns="0" rtlCol="0"/>
          <a:lstStyle/>
          <a:p>
            <a:pPr>
              <a:defRPr/>
            </a:pPr>
            <a:endParaRPr kumimoji="0" kern="0" smtClean="0">
              <a:solidFill>
                <a:prstClr val="black"/>
              </a:solidFill>
            </a:endParaRPr>
          </a:p>
        </p:txBody>
      </p:sp>
      <p:sp>
        <p:nvSpPr>
          <p:cNvPr id="181" name="object 178"/>
          <p:cNvSpPr/>
          <p:nvPr/>
        </p:nvSpPr>
        <p:spPr>
          <a:xfrm>
            <a:off x="7205205" y="3274567"/>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82" name="object 179"/>
          <p:cNvSpPr txBox="1"/>
          <p:nvPr/>
        </p:nvSpPr>
        <p:spPr>
          <a:xfrm>
            <a:off x="7236055" y="3335665"/>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183" name="object 180"/>
          <p:cNvSpPr/>
          <p:nvPr/>
        </p:nvSpPr>
        <p:spPr>
          <a:xfrm>
            <a:off x="7070025" y="3550502"/>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84" name="object 181"/>
          <p:cNvSpPr txBox="1"/>
          <p:nvPr/>
        </p:nvSpPr>
        <p:spPr>
          <a:xfrm>
            <a:off x="7298805" y="350509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185" name="object 182"/>
          <p:cNvSpPr/>
          <p:nvPr/>
        </p:nvSpPr>
        <p:spPr>
          <a:xfrm>
            <a:off x="6793991" y="2577083"/>
            <a:ext cx="1097279" cy="384047"/>
          </a:xfrm>
          <a:prstGeom prst="rect">
            <a:avLst/>
          </a:prstGeom>
          <a:blipFill>
            <a:blip r:embed="rId83" cstate="print"/>
            <a:stretch>
              <a:fillRect/>
            </a:stretch>
          </a:blipFill>
        </p:spPr>
        <p:txBody>
          <a:bodyPr wrap="square" lIns="0" tIns="0" rIns="0" bIns="0" rtlCol="0"/>
          <a:lstStyle/>
          <a:p>
            <a:pPr>
              <a:defRPr/>
            </a:pPr>
            <a:endParaRPr kumimoji="0" kern="0" smtClean="0">
              <a:solidFill>
                <a:prstClr val="black"/>
              </a:solidFill>
            </a:endParaRPr>
          </a:p>
        </p:txBody>
      </p:sp>
      <p:sp>
        <p:nvSpPr>
          <p:cNvPr id="186" name="object 183"/>
          <p:cNvSpPr/>
          <p:nvPr/>
        </p:nvSpPr>
        <p:spPr>
          <a:xfrm>
            <a:off x="6845804" y="2596889"/>
            <a:ext cx="1031747" cy="379475"/>
          </a:xfrm>
          <a:prstGeom prst="rect">
            <a:avLst/>
          </a:prstGeom>
          <a:blipFill>
            <a:blip r:embed="rId84" cstate="print"/>
            <a:stretch>
              <a:fillRect/>
            </a:stretch>
          </a:blipFill>
        </p:spPr>
        <p:txBody>
          <a:bodyPr wrap="square" lIns="0" tIns="0" rIns="0" bIns="0" rtlCol="0"/>
          <a:lstStyle/>
          <a:p>
            <a:pPr>
              <a:defRPr/>
            </a:pPr>
            <a:endParaRPr kumimoji="0" kern="0" smtClean="0">
              <a:solidFill>
                <a:prstClr val="black"/>
              </a:solidFill>
            </a:endParaRPr>
          </a:p>
        </p:txBody>
      </p:sp>
      <p:sp>
        <p:nvSpPr>
          <p:cNvPr id="187" name="object 184"/>
          <p:cNvSpPr/>
          <p:nvPr/>
        </p:nvSpPr>
        <p:spPr>
          <a:xfrm>
            <a:off x="6717944" y="2501379"/>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188" name="object 185"/>
          <p:cNvSpPr txBox="1"/>
          <p:nvPr/>
        </p:nvSpPr>
        <p:spPr>
          <a:xfrm>
            <a:off x="6825243" y="2560239"/>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2</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189" name="object 186"/>
          <p:cNvSpPr/>
          <p:nvPr/>
        </p:nvSpPr>
        <p:spPr>
          <a:xfrm>
            <a:off x="7281671" y="4375393"/>
            <a:ext cx="539495" cy="217931"/>
          </a:xfrm>
          <a:prstGeom prst="rect">
            <a:avLst/>
          </a:prstGeom>
          <a:blipFill>
            <a:blip r:embed="rId86" cstate="print"/>
            <a:stretch>
              <a:fillRect/>
            </a:stretch>
          </a:blipFill>
        </p:spPr>
        <p:txBody>
          <a:bodyPr wrap="square" lIns="0" tIns="0" rIns="0" bIns="0" rtlCol="0"/>
          <a:lstStyle/>
          <a:p>
            <a:pPr>
              <a:defRPr/>
            </a:pPr>
            <a:endParaRPr kumimoji="0" kern="0" smtClean="0">
              <a:solidFill>
                <a:prstClr val="black"/>
              </a:solidFill>
            </a:endParaRPr>
          </a:p>
        </p:txBody>
      </p:sp>
      <p:sp>
        <p:nvSpPr>
          <p:cNvPr id="190" name="object 187"/>
          <p:cNvSpPr/>
          <p:nvPr/>
        </p:nvSpPr>
        <p:spPr>
          <a:xfrm>
            <a:off x="7255764" y="4398253"/>
            <a:ext cx="667511" cy="242315"/>
          </a:xfrm>
          <a:prstGeom prst="rect">
            <a:avLst/>
          </a:prstGeom>
          <a:blipFill>
            <a:blip r:embed="rId87" cstate="print"/>
            <a:stretch>
              <a:fillRect/>
            </a:stretch>
          </a:blipFill>
        </p:spPr>
        <p:txBody>
          <a:bodyPr wrap="square" lIns="0" tIns="0" rIns="0" bIns="0" rtlCol="0"/>
          <a:lstStyle/>
          <a:p>
            <a:pPr>
              <a:defRPr/>
            </a:pPr>
            <a:endParaRPr kumimoji="0" kern="0" smtClean="0">
              <a:solidFill>
                <a:prstClr val="black"/>
              </a:solidFill>
            </a:endParaRPr>
          </a:p>
        </p:txBody>
      </p:sp>
      <p:sp>
        <p:nvSpPr>
          <p:cNvPr id="191" name="object 188"/>
          <p:cNvSpPr/>
          <p:nvPr/>
        </p:nvSpPr>
        <p:spPr>
          <a:xfrm>
            <a:off x="7205205" y="4299877"/>
            <a:ext cx="536282" cy="214299"/>
          </a:xfrm>
          <a:prstGeom prst="rect">
            <a:avLst/>
          </a:prstGeom>
          <a:blipFill>
            <a:blip r:embed="rId79" cstate="print"/>
            <a:stretch>
              <a:fillRect/>
            </a:stretch>
          </a:blipFill>
        </p:spPr>
        <p:txBody>
          <a:bodyPr wrap="square" lIns="0" tIns="0" rIns="0" bIns="0" rtlCol="0"/>
          <a:lstStyle/>
          <a:p>
            <a:pPr>
              <a:defRPr/>
            </a:pPr>
            <a:endParaRPr kumimoji="0" kern="0" smtClean="0">
              <a:solidFill>
                <a:prstClr val="black"/>
              </a:solidFill>
            </a:endParaRPr>
          </a:p>
        </p:txBody>
      </p:sp>
      <p:sp>
        <p:nvSpPr>
          <p:cNvPr id="192" name="object 189"/>
          <p:cNvSpPr txBox="1"/>
          <p:nvPr/>
        </p:nvSpPr>
        <p:spPr>
          <a:xfrm>
            <a:off x="7236055" y="4361038"/>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1</a:t>
            </a:r>
            <a:endParaRPr sz="900">
              <a:solidFill>
                <a:prstClr val="black"/>
              </a:solidFill>
              <a:latin typeface="Verdana"/>
              <a:cs typeface="Verdana"/>
            </a:endParaRPr>
          </a:p>
        </p:txBody>
      </p:sp>
      <p:sp>
        <p:nvSpPr>
          <p:cNvPr id="193" name="object 190"/>
          <p:cNvSpPr/>
          <p:nvPr/>
        </p:nvSpPr>
        <p:spPr>
          <a:xfrm>
            <a:off x="7070025" y="4131790"/>
            <a:ext cx="0" cy="679450"/>
          </a:xfrm>
          <a:custGeom>
            <a:avLst/>
            <a:gdLst/>
            <a:ahLst/>
            <a:cxnLst/>
            <a:rect l="l" t="t" r="r" b="b"/>
            <a:pathLst>
              <a:path h="679450">
                <a:moveTo>
                  <a:pt x="0" y="0"/>
                </a:moveTo>
                <a:lnTo>
                  <a:pt x="0" y="679335"/>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4" name="object 191"/>
          <p:cNvSpPr/>
          <p:nvPr/>
        </p:nvSpPr>
        <p:spPr>
          <a:xfrm>
            <a:off x="7070025" y="4395120"/>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5" name="object 192"/>
          <p:cNvSpPr/>
          <p:nvPr/>
        </p:nvSpPr>
        <p:spPr>
          <a:xfrm>
            <a:off x="7070025" y="46080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196" name="object 193"/>
          <p:cNvSpPr/>
          <p:nvPr/>
        </p:nvSpPr>
        <p:spPr>
          <a:xfrm>
            <a:off x="7281671" y="4620768"/>
            <a:ext cx="539495" cy="216407"/>
          </a:xfrm>
          <a:prstGeom prst="rect">
            <a:avLst/>
          </a:prstGeom>
          <a:blipFill>
            <a:blip r:embed="rId77" cstate="print"/>
            <a:stretch>
              <a:fillRect/>
            </a:stretch>
          </a:blipFill>
        </p:spPr>
        <p:txBody>
          <a:bodyPr wrap="square" lIns="0" tIns="0" rIns="0" bIns="0" rtlCol="0"/>
          <a:lstStyle/>
          <a:p>
            <a:pPr>
              <a:defRPr/>
            </a:pPr>
            <a:endParaRPr kumimoji="0" kern="0" smtClean="0">
              <a:solidFill>
                <a:prstClr val="black"/>
              </a:solidFill>
            </a:endParaRPr>
          </a:p>
        </p:txBody>
      </p:sp>
      <p:sp>
        <p:nvSpPr>
          <p:cNvPr id="197" name="object 194"/>
          <p:cNvSpPr/>
          <p:nvPr/>
        </p:nvSpPr>
        <p:spPr>
          <a:xfrm>
            <a:off x="7255764" y="4643618"/>
            <a:ext cx="667511" cy="242315"/>
          </a:xfrm>
          <a:prstGeom prst="rect">
            <a:avLst/>
          </a:prstGeom>
          <a:blipFill>
            <a:blip r:embed="rId88" cstate="print"/>
            <a:stretch>
              <a:fillRect/>
            </a:stretch>
          </a:blipFill>
        </p:spPr>
        <p:txBody>
          <a:bodyPr wrap="square" lIns="0" tIns="0" rIns="0" bIns="0" rtlCol="0"/>
          <a:lstStyle/>
          <a:p>
            <a:pPr>
              <a:defRPr/>
            </a:pPr>
            <a:endParaRPr kumimoji="0" kern="0" smtClean="0">
              <a:solidFill>
                <a:prstClr val="black"/>
              </a:solidFill>
            </a:endParaRPr>
          </a:p>
        </p:txBody>
      </p:sp>
      <p:sp>
        <p:nvSpPr>
          <p:cNvPr id="198" name="object 195"/>
          <p:cNvSpPr/>
          <p:nvPr/>
        </p:nvSpPr>
        <p:spPr>
          <a:xfrm>
            <a:off x="7205205" y="4544999"/>
            <a:ext cx="536282" cy="212902"/>
          </a:xfrm>
          <a:prstGeom prst="rect">
            <a:avLst/>
          </a:prstGeom>
          <a:blipFill>
            <a:blip r:embed="rId82" cstate="print"/>
            <a:stretch>
              <a:fillRect/>
            </a:stretch>
          </a:blipFill>
        </p:spPr>
        <p:txBody>
          <a:bodyPr wrap="square" lIns="0" tIns="0" rIns="0" bIns="0" rtlCol="0"/>
          <a:lstStyle/>
          <a:p>
            <a:pPr>
              <a:defRPr/>
            </a:pPr>
            <a:endParaRPr kumimoji="0" kern="0" smtClean="0">
              <a:solidFill>
                <a:prstClr val="black"/>
              </a:solidFill>
            </a:endParaRPr>
          </a:p>
        </p:txBody>
      </p:sp>
      <p:sp>
        <p:nvSpPr>
          <p:cNvPr id="199" name="object 196"/>
          <p:cNvSpPr txBox="1"/>
          <p:nvPr/>
        </p:nvSpPr>
        <p:spPr>
          <a:xfrm>
            <a:off x="7236055" y="4606093"/>
            <a:ext cx="4730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dy 2</a:t>
            </a:r>
            <a:endParaRPr sz="900">
              <a:solidFill>
                <a:prstClr val="black"/>
              </a:solidFill>
              <a:latin typeface="Verdana"/>
              <a:cs typeface="Verdana"/>
            </a:endParaRPr>
          </a:p>
        </p:txBody>
      </p:sp>
      <p:sp>
        <p:nvSpPr>
          <p:cNvPr id="200" name="object 197"/>
          <p:cNvSpPr/>
          <p:nvPr/>
        </p:nvSpPr>
        <p:spPr>
          <a:xfrm>
            <a:off x="7070025" y="480972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01" name="object 198"/>
          <p:cNvSpPr txBox="1"/>
          <p:nvPr/>
        </p:nvSpPr>
        <p:spPr>
          <a:xfrm>
            <a:off x="7283950" y="4797937"/>
            <a:ext cx="119380"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endParaRPr sz="900">
              <a:solidFill>
                <a:prstClr val="black"/>
              </a:solidFill>
              <a:latin typeface="Verdana"/>
              <a:cs typeface="Verdana"/>
            </a:endParaRPr>
          </a:p>
        </p:txBody>
      </p:sp>
      <p:sp>
        <p:nvSpPr>
          <p:cNvPr id="202" name="object 199"/>
          <p:cNvSpPr/>
          <p:nvPr/>
        </p:nvSpPr>
        <p:spPr>
          <a:xfrm>
            <a:off x="6806180" y="3843528"/>
            <a:ext cx="1095746" cy="384047"/>
          </a:xfrm>
          <a:prstGeom prst="rect">
            <a:avLst/>
          </a:prstGeom>
          <a:blipFill>
            <a:blip r:embed="rId89" cstate="print"/>
            <a:stretch>
              <a:fillRect/>
            </a:stretch>
          </a:blipFill>
        </p:spPr>
        <p:txBody>
          <a:bodyPr wrap="square" lIns="0" tIns="0" rIns="0" bIns="0" rtlCol="0"/>
          <a:lstStyle/>
          <a:p>
            <a:pPr>
              <a:defRPr/>
            </a:pPr>
            <a:endParaRPr kumimoji="0" kern="0" smtClean="0">
              <a:solidFill>
                <a:prstClr val="black"/>
              </a:solidFill>
            </a:endParaRPr>
          </a:p>
        </p:txBody>
      </p:sp>
      <p:sp>
        <p:nvSpPr>
          <p:cNvPr id="203" name="object 200"/>
          <p:cNvSpPr/>
          <p:nvPr/>
        </p:nvSpPr>
        <p:spPr>
          <a:xfrm>
            <a:off x="6858000" y="3863333"/>
            <a:ext cx="1031735" cy="379469"/>
          </a:xfrm>
          <a:prstGeom prst="rect">
            <a:avLst/>
          </a:prstGeom>
          <a:blipFill>
            <a:blip r:embed="rId90" cstate="print"/>
            <a:stretch>
              <a:fillRect/>
            </a:stretch>
          </a:blipFill>
        </p:spPr>
        <p:txBody>
          <a:bodyPr wrap="square" lIns="0" tIns="0" rIns="0" bIns="0" rtlCol="0"/>
          <a:lstStyle/>
          <a:p>
            <a:pPr>
              <a:defRPr/>
            </a:pPr>
            <a:endParaRPr kumimoji="0" kern="0" smtClean="0">
              <a:solidFill>
                <a:prstClr val="black"/>
              </a:solidFill>
            </a:endParaRPr>
          </a:p>
        </p:txBody>
      </p:sp>
      <p:sp>
        <p:nvSpPr>
          <p:cNvPr id="204" name="object 201"/>
          <p:cNvSpPr/>
          <p:nvPr/>
        </p:nvSpPr>
        <p:spPr>
          <a:xfrm>
            <a:off x="6729831" y="3767607"/>
            <a:ext cx="1093368" cy="380987"/>
          </a:xfrm>
          <a:prstGeom prst="rect">
            <a:avLst/>
          </a:prstGeom>
          <a:blipFill>
            <a:blip r:embed="rId85" cstate="print"/>
            <a:stretch>
              <a:fillRect/>
            </a:stretch>
          </a:blipFill>
        </p:spPr>
        <p:txBody>
          <a:bodyPr wrap="square" lIns="0" tIns="0" rIns="0" bIns="0" rtlCol="0"/>
          <a:lstStyle/>
          <a:p>
            <a:pPr>
              <a:defRPr/>
            </a:pPr>
            <a:endParaRPr kumimoji="0" kern="0" smtClean="0">
              <a:solidFill>
                <a:prstClr val="black"/>
              </a:solidFill>
            </a:endParaRPr>
          </a:p>
        </p:txBody>
      </p:sp>
      <p:sp>
        <p:nvSpPr>
          <p:cNvPr id="205" name="object 202"/>
          <p:cNvSpPr txBox="1"/>
          <p:nvPr/>
        </p:nvSpPr>
        <p:spPr>
          <a:xfrm>
            <a:off x="6837129" y="3826466"/>
            <a:ext cx="880744" cy="276860"/>
          </a:xfrm>
          <a:prstGeom prst="rect">
            <a:avLst/>
          </a:prstGeom>
        </p:spPr>
        <p:txBody>
          <a:bodyPr vert="horz" wrap="square" lIns="0" tIns="0" rIns="0" bIns="0" rtlCol="0">
            <a:spAutoFit/>
          </a:bodyPr>
          <a:lstStyle/>
          <a:p>
            <a:pPr marL="234950" marR="5080" indent="-222885"/>
            <a:r>
              <a:rPr sz="900" spc="-5" dirty="0">
                <a:solidFill>
                  <a:prstClr val="black"/>
                </a:solidFill>
                <a:latin typeface="Verdana"/>
                <a:cs typeface="Verdana"/>
              </a:rPr>
              <a:t>WP</a:t>
            </a:r>
            <a:r>
              <a:rPr sz="900" dirty="0">
                <a:solidFill>
                  <a:prstClr val="black"/>
                </a:solidFill>
                <a:latin typeface="Verdana"/>
                <a:cs typeface="Verdana"/>
              </a:rPr>
              <a:t>5</a:t>
            </a:r>
            <a:r>
              <a:rPr sz="900" spc="-5" dirty="0">
                <a:solidFill>
                  <a:prstClr val="black"/>
                </a:solidFill>
                <a:latin typeface="Verdana"/>
                <a:cs typeface="Verdana"/>
              </a:rPr>
              <a:t> va</a:t>
            </a:r>
            <a:r>
              <a:rPr sz="900" spc="5" dirty="0">
                <a:solidFill>
                  <a:prstClr val="black"/>
                </a:solidFill>
                <a:latin typeface="Verdana"/>
                <a:cs typeface="Verdana"/>
              </a:rPr>
              <a:t>li</a:t>
            </a:r>
            <a:r>
              <a:rPr sz="900" dirty="0">
                <a:solidFill>
                  <a:prstClr val="black"/>
                </a:solidFill>
                <a:latin typeface="Verdana"/>
                <a:cs typeface="Verdana"/>
              </a:rPr>
              <a:t>d</a:t>
            </a:r>
            <a:r>
              <a:rPr sz="900" spc="-5" dirty="0">
                <a:solidFill>
                  <a:prstClr val="black"/>
                </a:solidFill>
                <a:latin typeface="Verdana"/>
                <a:cs typeface="Verdana"/>
              </a:rPr>
              <a:t>a</a:t>
            </a:r>
            <a:r>
              <a:rPr sz="900" spc="5" dirty="0">
                <a:solidFill>
                  <a:prstClr val="black"/>
                </a:solidFill>
                <a:latin typeface="Verdana"/>
                <a:cs typeface="Verdana"/>
              </a:rPr>
              <a:t>tion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06" name="object 203"/>
          <p:cNvSpPr/>
          <p:nvPr/>
        </p:nvSpPr>
        <p:spPr>
          <a:xfrm>
            <a:off x="6725408" y="1888235"/>
            <a:ext cx="1165859" cy="533399"/>
          </a:xfrm>
          <a:prstGeom prst="rect">
            <a:avLst/>
          </a:prstGeom>
          <a:blipFill>
            <a:blip r:embed="rId91" cstate="print"/>
            <a:stretch>
              <a:fillRect/>
            </a:stretch>
          </a:blipFill>
        </p:spPr>
        <p:txBody>
          <a:bodyPr wrap="square" lIns="0" tIns="0" rIns="0" bIns="0" rtlCol="0"/>
          <a:lstStyle/>
          <a:p>
            <a:pPr>
              <a:defRPr/>
            </a:pPr>
            <a:endParaRPr kumimoji="0" kern="0" smtClean="0">
              <a:solidFill>
                <a:prstClr val="black"/>
              </a:solidFill>
            </a:endParaRPr>
          </a:p>
        </p:txBody>
      </p:sp>
      <p:sp>
        <p:nvSpPr>
          <p:cNvPr id="207" name="object 204"/>
          <p:cNvSpPr/>
          <p:nvPr/>
        </p:nvSpPr>
        <p:spPr>
          <a:xfrm>
            <a:off x="6812280" y="1873008"/>
            <a:ext cx="1033271" cy="588251"/>
          </a:xfrm>
          <a:prstGeom prst="rect">
            <a:avLst/>
          </a:prstGeom>
          <a:blipFill>
            <a:blip r:embed="rId92" cstate="print"/>
            <a:stretch>
              <a:fillRect/>
            </a:stretch>
          </a:blipFill>
        </p:spPr>
        <p:txBody>
          <a:bodyPr wrap="square" lIns="0" tIns="0" rIns="0" bIns="0" rtlCol="0"/>
          <a:lstStyle/>
          <a:p>
            <a:pPr>
              <a:defRPr/>
            </a:pPr>
            <a:endParaRPr kumimoji="0" kern="0" smtClean="0">
              <a:solidFill>
                <a:prstClr val="black"/>
              </a:solidFill>
            </a:endParaRPr>
          </a:p>
        </p:txBody>
      </p:sp>
      <p:sp>
        <p:nvSpPr>
          <p:cNvPr id="208" name="object 205"/>
          <p:cNvSpPr/>
          <p:nvPr/>
        </p:nvSpPr>
        <p:spPr>
          <a:xfrm>
            <a:off x="6649605" y="1812239"/>
            <a:ext cx="1161707"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09" name="object 206"/>
          <p:cNvSpPr txBox="1"/>
          <p:nvPr/>
        </p:nvSpPr>
        <p:spPr>
          <a:xfrm>
            <a:off x="6995514"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6</a:t>
            </a:r>
            <a:endParaRPr sz="1200">
              <a:solidFill>
                <a:prstClr val="black"/>
              </a:solidFill>
              <a:latin typeface="Verdana"/>
              <a:cs typeface="Verdana"/>
            </a:endParaRPr>
          </a:p>
        </p:txBody>
      </p:sp>
      <p:sp>
        <p:nvSpPr>
          <p:cNvPr id="210" name="object 207"/>
          <p:cNvSpPr txBox="1"/>
          <p:nvPr/>
        </p:nvSpPr>
        <p:spPr>
          <a:xfrm>
            <a:off x="6791298" y="2044333"/>
            <a:ext cx="88011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R</a:t>
            </a:r>
            <a:r>
              <a:rPr sz="900" dirty="0">
                <a:solidFill>
                  <a:prstClr val="black"/>
                </a:solidFill>
                <a:latin typeface="Verdana"/>
                <a:cs typeface="Verdana"/>
              </a:rPr>
              <a:t>ep</a:t>
            </a:r>
            <a:r>
              <a:rPr sz="900" spc="-5" dirty="0">
                <a:solidFill>
                  <a:prstClr val="black"/>
                </a:solidFill>
                <a:latin typeface="Verdana"/>
                <a:cs typeface="Verdana"/>
              </a:rPr>
              <a:t>r</a:t>
            </a:r>
            <a:r>
              <a:rPr sz="900" spc="5" dirty="0">
                <a:solidFill>
                  <a:prstClr val="black"/>
                </a:solidFill>
                <a:latin typeface="Verdana"/>
                <a:cs typeface="Verdana"/>
              </a:rPr>
              <a:t>o</a:t>
            </a:r>
            <a:r>
              <a:rPr sz="900" dirty="0">
                <a:solidFill>
                  <a:prstClr val="black"/>
                </a:solidFill>
                <a:latin typeface="Verdana"/>
                <a:cs typeface="Verdana"/>
              </a:rPr>
              <a:t>d</a:t>
            </a:r>
            <a:r>
              <a:rPr sz="900" spc="-10" dirty="0">
                <a:solidFill>
                  <a:prstClr val="black"/>
                </a:solidFill>
                <a:latin typeface="Verdana"/>
                <a:cs typeface="Verdana"/>
              </a:rPr>
              <a:t>u</a:t>
            </a:r>
            <a:r>
              <a:rPr sz="900" spc="-5" dirty="0">
                <a:solidFill>
                  <a:prstClr val="black"/>
                </a:solidFill>
                <a:latin typeface="Verdana"/>
                <a:cs typeface="Verdana"/>
              </a:rPr>
              <a:t>c</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ility</a:t>
            </a:r>
            <a:endParaRPr sz="900">
              <a:solidFill>
                <a:prstClr val="black"/>
              </a:solidFill>
              <a:latin typeface="Verdana"/>
              <a:cs typeface="Verdana"/>
            </a:endParaRPr>
          </a:p>
        </p:txBody>
      </p:sp>
      <p:sp>
        <p:nvSpPr>
          <p:cNvPr id="211" name="object 208"/>
          <p:cNvSpPr txBox="1"/>
          <p:nvPr/>
        </p:nvSpPr>
        <p:spPr>
          <a:xfrm>
            <a:off x="7013840" y="2181493"/>
            <a:ext cx="43497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12" name="object 209"/>
          <p:cNvSpPr/>
          <p:nvPr/>
        </p:nvSpPr>
        <p:spPr>
          <a:xfrm>
            <a:off x="7922737" y="2246457"/>
            <a:ext cx="0" cy="1228725"/>
          </a:xfrm>
          <a:custGeom>
            <a:avLst/>
            <a:gdLst/>
            <a:ahLst/>
            <a:cxnLst/>
            <a:rect l="l" t="t" r="r" b="b"/>
            <a:pathLst>
              <a:path h="1228725">
                <a:moveTo>
                  <a:pt x="0" y="0"/>
                </a:moveTo>
                <a:lnTo>
                  <a:pt x="0" y="1228407"/>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3" name="object 210"/>
          <p:cNvSpPr/>
          <p:nvPr/>
        </p:nvSpPr>
        <p:spPr>
          <a:xfrm>
            <a:off x="7931650" y="275070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4" name="object 211"/>
          <p:cNvSpPr/>
          <p:nvPr/>
        </p:nvSpPr>
        <p:spPr>
          <a:xfrm>
            <a:off x="7916795" y="346646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15" name="object 212"/>
          <p:cNvSpPr/>
          <p:nvPr/>
        </p:nvSpPr>
        <p:spPr>
          <a:xfrm>
            <a:off x="8054340" y="2575560"/>
            <a:ext cx="1089659" cy="469391"/>
          </a:xfrm>
          <a:prstGeom prst="rect">
            <a:avLst/>
          </a:prstGeom>
          <a:blipFill>
            <a:blip r:embed="rId93" cstate="print"/>
            <a:stretch>
              <a:fillRect/>
            </a:stretch>
          </a:blipFill>
        </p:spPr>
        <p:txBody>
          <a:bodyPr wrap="square" lIns="0" tIns="0" rIns="0" bIns="0" rtlCol="0"/>
          <a:lstStyle/>
          <a:p>
            <a:pPr>
              <a:defRPr/>
            </a:pPr>
            <a:endParaRPr kumimoji="0" kern="0" smtClean="0">
              <a:solidFill>
                <a:prstClr val="black"/>
              </a:solidFill>
            </a:endParaRPr>
          </a:p>
        </p:txBody>
      </p:sp>
      <p:sp>
        <p:nvSpPr>
          <p:cNvPr id="216" name="object 213"/>
          <p:cNvSpPr/>
          <p:nvPr/>
        </p:nvSpPr>
        <p:spPr>
          <a:xfrm>
            <a:off x="8174732" y="2569459"/>
            <a:ext cx="891539" cy="516635"/>
          </a:xfrm>
          <a:prstGeom prst="rect">
            <a:avLst/>
          </a:prstGeom>
          <a:blipFill>
            <a:blip r:embed="rId94" cstate="print"/>
            <a:stretch>
              <a:fillRect/>
            </a:stretch>
          </a:blipFill>
        </p:spPr>
        <p:txBody>
          <a:bodyPr wrap="square" lIns="0" tIns="0" rIns="0" bIns="0" rtlCol="0"/>
          <a:lstStyle/>
          <a:p>
            <a:pPr>
              <a:defRPr/>
            </a:pPr>
            <a:endParaRPr kumimoji="0" kern="0" smtClean="0">
              <a:solidFill>
                <a:prstClr val="black"/>
              </a:solidFill>
            </a:endParaRPr>
          </a:p>
        </p:txBody>
      </p:sp>
      <p:sp>
        <p:nvSpPr>
          <p:cNvPr id="217" name="object 214"/>
          <p:cNvSpPr/>
          <p:nvPr/>
        </p:nvSpPr>
        <p:spPr>
          <a:xfrm>
            <a:off x="7977708" y="2499982"/>
            <a:ext cx="1093368" cy="466432"/>
          </a:xfrm>
          <a:prstGeom prst="rect">
            <a:avLst/>
          </a:prstGeom>
          <a:blipFill>
            <a:blip r:embed="rId95" cstate="print"/>
            <a:stretch>
              <a:fillRect/>
            </a:stretch>
          </a:blipFill>
        </p:spPr>
        <p:txBody>
          <a:bodyPr wrap="square" lIns="0" tIns="0" rIns="0" bIns="0" rtlCol="0"/>
          <a:lstStyle/>
          <a:p>
            <a:pPr>
              <a:defRPr/>
            </a:pPr>
            <a:endParaRPr kumimoji="0" kern="0" smtClean="0">
              <a:solidFill>
                <a:prstClr val="black"/>
              </a:solidFill>
            </a:endParaRPr>
          </a:p>
        </p:txBody>
      </p:sp>
      <p:sp>
        <p:nvSpPr>
          <p:cNvPr id="218" name="object 215"/>
          <p:cNvSpPr txBox="1"/>
          <p:nvPr/>
        </p:nvSpPr>
        <p:spPr>
          <a:xfrm>
            <a:off x="8155073" y="2532981"/>
            <a:ext cx="737870" cy="414020"/>
          </a:xfrm>
          <a:prstGeom prst="rect">
            <a:avLst/>
          </a:prstGeom>
        </p:spPr>
        <p:txBody>
          <a:bodyPr vert="horz" wrap="square" lIns="0" tIns="0" rIns="0" bIns="0" rtlCol="0">
            <a:spAutoFit/>
          </a:bodyPr>
          <a:lstStyle/>
          <a:p>
            <a:pPr marL="12700" marR="5080" algn="ctr"/>
            <a:r>
              <a:rPr sz="900" spc="-10" dirty="0">
                <a:solidFill>
                  <a:prstClr val="black"/>
                </a:solidFill>
                <a:latin typeface="Verdana"/>
                <a:cs typeface="Verdana"/>
              </a:rPr>
              <a:t>In</a:t>
            </a:r>
            <a:r>
              <a:rPr sz="900" spc="-5" dirty="0">
                <a:solidFill>
                  <a:prstClr val="black"/>
                </a:solidFill>
                <a:latin typeface="Verdana"/>
                <a:cs typeface="Verdana"/>
              </a:rPr>
              <a:t>v</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to</a:t>
            </a:r>
            <a:r>
              <a:rPr sz="900" spc="-5" dirty="0">
                <a:solidFill>
                  <a:prstClr val="black"/>
                </a:solidFill>
                <a:latin typeface="Verdana"/>
                <a:cs typeface="Verdana"/>
              </a:rPr>
              <a:t>r</a:t>
            </a:r>
            <a:r>
              <a:rPr sz="900" dirty="0">
                <a:solidFill>
                  <a:prstClr val="black"/>
                </a:solidFill>
                <a:latin typeface="Verdana"/>
                <a:cs typeface="Verdana"/>
              </a:rPr>
              <a:t>y</a:t>
            </a:r>
            <a:r>
              <a:rPr sz="900" spc="2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f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 p</a:t>
            </a:r>
            <a:r>
              <a:rPr sz="900" spc="5" dirty="0">
                <a:solidFill>
                  <a:prstClr val="black"/>
                </a:solidFill>
                <a:latin typeface="Verdana"/>
                <a:cs typeface="Verdana"/>
              </a:rPr>
              <a:t>o</a:t>
            </a:r>
            <a:r>
              <a:rPr sz="900" spc="-5" dirty="0">
                <a:solidFill>
                  <a:prstClr val="black"/>
                </a:solidFill>
                <a:latin typeface="Verdana"/>
                <a:cs typeface="Verdana"/>
              </a:rPr>
              <a:t>ss</a:t>
            </a:r>
            <a:r>
              <a:rPr sz="900" spc="5" dirty="0">
                <a:solidFill>
                  <a:prstClr val="black"/>
                </a:solidFill>
                <a:latin typeface="Verdana"/>
                <a:cs typeface="Verdana"/>
              </a:rPr>
              <a:t>i</a:t>
            </a:r>
            <a:r>
              <a:rPr sz="900" dirty="0">
                <a:solidFill>
                  <a:prstClr val="black"/>
                </a:solidFill>
                <a:latin typeface="Verdana"/>
                <a:cs typeface="Verdana"/>
              </a:rPr>
              <a:t>b</a:t>
            </a:r>
            <a:r>
              <a:rPr sz="900" spc="5" dirty="0">
                <a:solidFill>
                  <a:prstClr val="black"/>
                </a:solidFill>
                <a:latin typeface="Verdana"/>
                <a:cs typeface="Verdana"/>
              </a:rPr>
              <a:t>iliti</a:t>
            </a:r>
            <a:r>
              <a:rPr sz="900" dirty="0">
                <a:solidFill>
                  <a:prstClr val="black"/>
                </a:solidFill>
                <a:latin typeface="Verdana"/>
                <a:cs typeface="Verdana"/>
              </a:rPr>
              <a:t>es</a:t>
            </a:r>
            <a:endParaRPr sz="900">
              <a:solidFill>
                <a:prstClr val="black"/>
              </a:solidFill>
              <a:latin typeface="Verdana"/>
              <a:cs typeface="Verdana"/>
            </a:endParaRPr>
          </a:p>
        </p:txBody>
      </p:sp>
      <p:sp>
        <p:nvSpPr>
          <p:cNvPr id="219" name="object 216"/>
          <p:cNvSpPr/>
          <p:nvPr/>
        </p:nvSpPr>
        <p:spPr>
          <a:xfrm>
            <a:off x="8055864" y="3262884"/>
            <a:ext cx="1088135" cy="510535"/>
          </a:xfrm>
          <a:prstGeom prst="rect">
            <a:avLst/>
          </a:prstGeom>
          <a:blipFill>
            <a:blip r:embed="rId96" cstate="print"/>
            <a:stretch>
              <a:fillRect/>
            </a:stretch>
          </a:blipFill>
        </p:spPr>
        <p:txBody>
          <a:bodyPr wrap="square" lIns="0" tIns="0" rIns="0" bIns="0" rtlCol="0"/>
          <a:lstStyle/>
          <a:p>
            <a:pPr>
              <a:defRPr/>
            </a:pPr>
            <a:endParaRPr kumimoji="0" kern="0" smtClean="0">
              <a:solidFill>
                <a:prstClr val="black"/>
              </a:solidFill>
            </a:endParaRPr>
          </a:p>
        </p:txBody>
      </p:sp>
      <p:sp>
        <p:nvSpPr>
          <p:cNvPr id="220" name="object 217"/>
          <p:cNvSpPr/>
          <p:nvPr/>
        </p:nvSpPr>
        <p:spPr>
          <a:xfrm>
            <a:off x="8057388" y="3297935"/>
            <a:ext cx="1086611" cy="516631"/>
          </a:xfrm>
          <a:prstGeom prst="rect">
            <a:avLst/>
          </a:prstGeom>
          <a:blipFill>
            <a:blip r:embed="rId97" cstate="print"/>
            <a:stretch>
              <a:fillRect/>
            </a:stretch>
          </a:blipFill>
        </p:spPr>
        <p:txBody>
          <a:bodyPr wrap="square" lIns="0" tIns="0" rIns="0" bIns="0" rtlCol="0"/>
          <a:lstStyle/>
          <a:p>
            <a:pPr>
              <a:defRPr/>
            </a:pPr>
            <a:endParaRPr kumimoji="0" kern="0" smtClean="0">
              <a:solidFill>
                <a:prstClr val="black"/>
              </a:solidFill>
            </a:endParaRPr>
          </a:p>
        </p:txBody>
      </p:sp>
      <p:sp>
        <p:nvSpPr>
          <p:cNvPr id="221" name="object 218"/>
          <p:cNvSpPr/>
          <p:nvPr/>
        </p:nvSpPr>
        <p:spPr>
          <a:xfrm>
            <a:off x="7979194" y="3186315"/>
            <a:ext cx="1093368" cy="508457"/>
          </a:xfrm>
          <a:prstGeom prst="rect">
            <a:avLst/>
          </a:prstGeom>
          <a:blipFill>
            <a:blip r:embed="rId98" cstate="print"/>
            <a:stretch>
              <a:fillRect/>
            </a:stretch>
          </a:blipFill>
        </p:spPr>
        <p:txBody>
          <a:bodyPr wrap="square" lIns="0" tIns="0" rIns="0" bIns="0" rtlCol="0"/>
          <a:lstStyle/>
          <a:p>
            <a:pPr>
              <a:defRPr/>
            </a:pPr>
            <a:endParaRPr kumimoji="0" kern="0" smtClean="0">
              <a:solidFill>
                <a:prstClr val="black"/>
              </a:solidFill>
            </a:endParaRPr>
          </a:p>
        </p:txBody>
      </p:sp>
      <p:sp>
        <p:nvSpPr>
          <p:cNvPr id="222" name="object 219"/>
          <p:cNvSpPr txBox="1"/>
          <p:nvPr/>
        </p:nvSpPr>
        <p:spPr>
          <a:xfrm>
            <a:off x="8037687" y="3261102"/>
            <a:ext cx="97726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E</a:t>
            </a:r>
            <a:r>
              <a:rPr sz="900" spc="-10" dirty="0">
                <a:solidFill>
                  <a:prstClr val="black"/>
                </a:solidFill>
                <a:latin typeface="Verdana"/>
                <a:cs typeface="Verdana"/>
              </a:rPr>
              <a:t>u</a:t>
            </a:r>
            <a:r>
              <a:rPr sz="900" dirty="0">
                <a:solidFill>
                  <a:prstClr val="black"/>
                </a:solidFill>
                <a:latin typeface="Verdana"/>
                <a:cs typeface="Verdana"/>
              </a:rPr>
              <a:t>2P</a:t>
            </a:r>
            <a:r>
              <a:rPr sz="900" spc="15" dirty="0">
                <a:solidFill>
                  <a:prstClr val="black"/>
                </a:solidFill>
                <a:latin typeface="Verdana"/>
                <a:cs typeface="Verdana"/>
              </a:rPr>
              <a:t> </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5" dirty="0">
                <a:solidFill>
                  <a:prstClr val="black"/>
                </a:solidFill>
                <a:latin typeface="Verdana"/>
                <a:cs typeface="Verdana"/>
              </a:rPr>
              <a:t> </a:t>
            </a:r>
            <a:r>
              <a:rPr sz="900" spc="5" dirty="0">
                <a:solidFill>
                  <a:prstClr val="black"/>
                </a:solidFill>
                <a:latin typeface="Verdana"/>
                <a:cs typeface="Verdana"/>
              </a:rPr>
              <a:t>o</a:t>
            </a:r>
            <a:r>
              <a:rPr sz="900" dirty="0">
                <a:solidFill>
                  <a:prstClr val="black"/>
                </a:solidFill>
                <a:latin typeface="Verdana"/>
                <a:cs typeface="Verdana"/>
              </a:rPr>
              <a:t>n</a:t>
            </a:r>
            <a:endParaRPr sz="900">
              <a:solidFill>
                <a:prstClr val="black"/>
              </a:solidFill>
              <a:latin typeface="Verdana"/>
              <a:cs typeface="Verdana"/>
            </a:endParaRPr>
          </a:p>
        </p:txBody>
      </p:sp>
      <p:sp>
        <p:nvSpPr>
          <p:cNvPr id="223" name="object 220"/>
          <p:cNvSpPr txBox="1"/>
          <p:nvPr/>
        </p:nvSpPr>
        <p:spPr>
          <a:xfrm>
            <a:off x="8091065" y="3398262"/>
            <a:ext cx="868680" cy="276860"/>
          </a:xfrm>
          <a:prstGeom prst="rect">
            <a:avLst/>
          </a:prstGeom>
        </p:spPr>
        <p:txBody>
          <a:bodyPr vert="horz" wrap="square" lIns="0" tIns="0" rIns="0" bIns="0" rtlCol="0">
            <a:spAutoFit/>
          </a:bodyPr>
          <a:lstStyle/>
          <a:p>
            <a:pPr algn="ctr"/>
            <a:r>
              <a:rPr sz="900" spc="-5" dirty="0">
                <a:solidFill>
                  <a:prstClr val="black"/>
                </a:solidFill>
                <a:latin typeface="Verdana"/>
                <a:cs typeface="Verdana"/>
              </a:rPr>
              <a:t>PROTEC</a:t>
            </a:r>
            <a:r>
              <a:rPr sz="900" dirty="0">
                <a:solidFill>
                  <a:prstClr val="black"/>
                </a:solidFill>
                <a:latin typeface="Verdana"/>
                <a:cs typeface="Verdana"/>
              </a:rPr>
              <a:t>T</a:t>
            </a:r>
            <a:endParaRPr sz="900">
              <a:solidFill>
                <a:prstClr val="black"/>
              </a:solidFill>
              <a:latin typeface="Verdana"/>
              <a:cs typeface="Verdana"/>
            </a:endParaRPr>
          </a:p>
          <a:p>
            <a:pPr algn="ctr"/>
            <a:r>
              <a:rPr sz="900" dirty="0">
                <a:solidFill>
                  <a:prstClr val="black"/>
                </a:solidFill>
                <a:latin typeface="Verdana"/>
                <a:cs typeface="Verdana"/>
              </a:rPr>
              <a:t>me</a:t>
            </a:r>
            <a:r>
              <a:rPr sz="900" spc="5" dirty="0">
                <a:solidFill>
                  <a:prstClr val="black"/>
                </a:solidFill>
                <a:latin typeface="Verdana"/>
                <a:cs typeface="Verdana"/>
              </a:rPr>
              <a:t>t</a:t>
            </a:r>
            <a:r>
              <a:rPr sz="900" spc="-10" dirty="0">
                <a:solidFill>
                  <a:prstClr val="black"/>
                </a:solidFill>
                <a:latin typeface="Verdana"/>
                <a:cs typeface="Verdana"/>
              </a:rPr>
              <a:t>h</a:t>
            </a:r>
            <a:r>
              <a:rPr sz="900" spc="5" dirty="0">
                <a:solidFill>
                  <a:prstClr val="black"/>
                </a:solidFill>
                <a:latin typeface="Verdana"/>
                <a:cs typeface="Verdana"/>
              </a:rPr>
              <a:t>o</a:t>
            </a:r>
            <a:r>
              <a:rPr sz="900" dirty="0">
                <a:solidFill>
                  <a:prstClr val="black"/>
                </a:solidFill>
                <a:latin typeface="Verdana"/>
                <a:cs typeface="Verdana"/>
              </a:rPr>
              <a:t>d</a:t>
            </a:r>
            <a:r>
              <a:rPr sz="900" spc="5" dirty="0">
                <a:solidFill>
                  <a:prstClr val="black"/>
                </a:solidFill>
                <a:latin typeface="Verdana"/>
                <a:cs typeface="Verdana"/>
              </a:rPr>
              <a:t>olo</a:t>
            </a:r>
            <a:r>
              <a:rPr sz="900" dirty="0">
                <a:solidFill>
                  <a:prstClr val="black"/>
                </a:solidFill>
                <a:latin typeface="Verdana"/>
                <a:cs typeface="Verdana"/>
              </a:rPr>
              <a:t>g</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24" name="object 221"/>
          <p:cNvSpPr/>
          <p:nvPr/>
        </p:nvSpPr>
        <p:spPr>
          <a:xfrm>
            <a:off x="7984235" y="1888235"/>
            <a:ext cx="1159763" cy="533399"/>
          </a:xfrm>
          <a:prstGeom prst="rect">
            <a:avLst/>
          </a:prstGeom>
          <a:blipFill>
            <a:blip r:embed="rId99" cstate="print"/>
            <a:stretch>
              <a:fillRect/>
            </a:stretch>
          </a:blipFill>
        </p:spPr>
        <p:txBody>
          <a:bodyPr wrap="square" lIns="0" tIns="0" rIns="0" bIns="0" rtlCol="0"/>
          <a:lstStyle/>
          <a:p>
            <a:pPr>
              <a:defRPr/>
            </a:pPr>
            <a:endParaRPr kumimoji="0" kern="0" smtClean="0">
              <a:solidFill>
                <a:prstClr val="black"/>
              </a:solidFill>
            </a:endParaRPr>
          </a:p>
        </p:txBody>
      </p:sp>
      <p:sp>
        <p:nvSpPr>
          <p:cNvPr id="225" name="object 222"/>
          <p:cNvSpPr/>
          <p:nvPr/>
        </p:nvSpPr>
        <p:spPr>
          <a:xfrm>
            <a:off x="8138159" y="1873008"/>
            <a:ext cx="900680" cy="588251"/>
          </a:xfrm>
          <a:prstGeom prst="rect">
            <a:avLst/>
          </a:prstGeom>
          <a:blipFill>
            <a:blip r:embed="rId100" cstate="print"/>
            <a:stretch>
              <a:fillRect/>
            </a:stretch>
          </a:blipFill>
        </p:spPr>
        <p:txBody>
          <a:bodyPr wrap="square" lIns="0" tIns="0" rIns="0" bIns="0" rtlCol="0"/>
          <a:lstStyle/>
          <a:p>
            <a:pPr>
              <a:defRPr/>
            </a:pPr>
            <a:endParaRPr kumimoji="0" kern="0" smtClean="0">
              <a:solidFill>
                <a:prstClr val="black"/>
              </a:solidFill>
            </a:endParaRPr>
          </a:p>
        </p:txBody>
      </p:sp>
      <p:sp>
        <p:nvSpPr>
          <p:cNvPr id="226" name="object 223"/>
          <p:cNvSpPr/>
          <p:nvPr/>
        </p:nvSpPr>
        <p:spPr>
          <a:xfrm>
            <a:off x="7907883" y="1812239"/>
            <a:ext cx="1164678" cy="530860"/>
          </a:xfrm>
          <a:prstGeom prst="rect">
            <a:avLst/>
          </a:prstGeom>
          <a:blipFill>
            <a:blip r:embed="rId101" cstate="print"/>
            <a:stretch>
              <a:fillRect/>
            </a:stretch>
          </a:blipFill>
        </p:spPr>
        <p:txBody>
          <a:bodyPr wrap="square" lIns="0" tIns="0" rIns="0" bIns="0" rtlCol="0"/>
          <a:lstStyle/>
          <a:p>
            <a:pPr>
              <a:defRPr/>
            </a:pPr>
            <a:endParaRPr kumimoji="0" kern="0" smtClean="0">
              <a:solidFill>
                <a:prstClr val="black"/>
              </a:solidFill>
            </a:endParaRPr>
          </a:p>
        </p:txBody>
      </p:sp>
      <p:sp>
        <p:nvSpPr>
          <p:cNvPr id="227" name="object 224"/>
          <p:cNvSpPr txBox="1"/>
          <p:nvPr/>
        </p:nvSpPr>
        <p:spPr>
          <a:xfrm>
            <a:off x="8255843" y="1854319"/>
            <a:ext cx="46926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7</a:t>
            </a:r>
            <a:endParaRPr sz="1200">
              <a:solidFill>
                <a:prstClr val="black"/>
              </a:solidFill>
              <a:latin typeface="Verdana"/>
              <a:cs typeface="Verdana"/>
            </a:endParaRPr>
          </a:p>
        </p:txBody>
      </p:sp>
      <p:sp>
        <p:nvSpPr>
          <p:cNvPr id="228" name="object 225"/>
          <p:cNvSpPr txBox="1"/>
          <p:nvPr/>
        </p:nvSpPr>
        <p:spPr>
          <a:xfrm>
            <a:off x="8117159" y="2044333"/>
            <a:ext cx="744220" cy="276860"/>
          </a:xfrm>
          <a:prstGeom prst="rect">
            <a:avLst/>
          </a:prstGeom>
        </p:spPr>
        <p:txBody>
          <a:bodyPr vert="horz" wrap="square" lIns="0" tIns="0" rIns="0" bIns="0" rtlCol="0">
            <a:spAutoFit/>
          </a:bodyPr>
          <a:lstStyle/>
          <a:p>
            <a:pPr marL="93345" marR="5080" indent="-81280"/>
            <a:r>
              <a:rPr sz="900" spc="-5" dirty="0">
                <a:solidFill>
                  <a:prstClr val="black"/>
                </a:solidFill>
                <a:latin typeface="Verdana"/>
                <a:cs typeface="Verdana"/>
              </a:rPr>
              <a:t>Tra</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10" dirty="0">
                <a:solidFill>
                  <a:prstClr val="black"/>
                </a:solidFill>
                <a:latin typeface="Verdana"/>
                <a:cs typeface="Verdana"/>
              </a:rPr>
              <a:t>n</a:t>
            </a:r>
            <a:r>
              <a:rPr sz="900" dirty="0">
                <a:solidFill>
                  <a:prstClr val="black"/>
                </a:solidFill>
                <a:latin typeface="Verdana"/>
                <a:cs typeface="Verdana"/>
              </a:rPr>
              <a:t>g</a:t>
            </a:r>
            <a:r>
              <a:rPr sz="900" spc="10" dirty="0">
                <a:solidFill>
                  <a:prstClr val="black"/>
                </a:solidFill>
                <a:latin typeface="Verdana"/>
                <a:cs typeface="Verdana"/>
              </a:rPr>
              <a:t> </a:t>
            </a:r>
            <a:r>
              <a:rPr sz="900" spc="-5" dirty="0">
                <a:solidFill>
                  <a:prstClr val="black"/>
                </a:solidFill>
                <a:latin typeface="Verdana"/>
                <a:cs typeface="Verdana"/>
              </a:rPr>
              <a:t>a</a:t>
            </a:r>
            <a:r>
              <a:rPr sz="900" spc="-10" dirty="0">
                <a:solidFill>
                  <a:prstClr val="black"/>
                </a:solidFill>
                <a:latin typeface="Verdana"/>
                <a:cs typeface="Verdana"/>
              </a:rPr>
              <a:t>nd </a:t>
            </a:r>
            <a:r>
              <a:rPr sz="900" dirty="0">
                <a:solidFill>
                  <a:prstClr val="black"/>
                </a:solidFill>
                <a:latin typeface="Verdana"/>
                <a:cs typeface="Verdana"/>
              </a:rPr>
              <a:t>ed</a:t>
            </a:r>
            <a:r>
              <a:rPr sz="900" spc="-10" dirty="0">
                <a:solidFill>
                  <a:prstClr val="black"/>
                </a:solidFill>
                <a:latin typeface="Verdana"/>
                <a:cs typeface="Verdana"/>
              </a:rPr>
              <a:t>u</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29" name="object 226"/>
          <p:cNvSpPr/>
          <p:nvPr/>
        </p:nvSpPr>
        <p:spPr>
          <a:xfrm>
            <a:off x="679135" y="1618946"/>
            <a:ext cx="0" cy="406400"/>
          </a:xfrm>
          <a:custGeom>
            <a:avLst/>
            <a:gdLst/>
            <a:ahLst/>
            <a:cxnLst/>
            <a:rect l="l" t="t" r="r" b="b"/>
            <a:pathLst>
              <a:path h="406400">
                <a:moveTo>
                  <a:pt x="0" y="0"/>
                </a:moveTo>
                <a:lnTo>
                  <a:pt x="0" y="406196"/>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0" name="object 227"/>
          <p:cNvSpPr/>
          <p:nvPr/>
        </p:nvSpPr>
        <p:spPr>
          <a:xfrm>
            <a:off x="86394" y="2224046"/>
            <a:ext cx="0" cy="1757045"/>
          </a:xfrm>
          <a:custGeom>
            <a:avLst/>
            <a:gdLst/>
            <a:ahLst/>
            <a:cxnLst/>
            <a:rect l="l" t="t" r="r" b="b"/>
            <a:pathLst>
              <a:path h="1757045">
                <a:moveTo>
                  <a:pt x="0" y="0"/>
                </a:moveTo>
                <a:lnTo>
                  <a:pt x="0" y="1756473"/>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1" name="object 228"/>
          <p:cNvSpPr/>
          <p:nvPr/>
        </p:nvSpPr>
        <p:spPr>
          <a:xfrm>
            <a:off x="92336" y="304485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2" name="object 229"/>
          <p:cNvSpPr/>
          <p:nvPr/>
        </p:nvSpPr>
        <p:spPr>
          <a:xfrm>
            <a:off x="92336" y="357711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33" name="object 230"/>
          <p:cNvSpPr/>
          <p:nvPr/>
        </p:nvSpPr>
        <p:spPr>
          <a:xfrm>
            <a:off x="210311" y="2566416"/>
            <a:ext cx="1095743" cy="301751"/>
          </a:xfrm>
          <a:prstGeom prst="rect">
            <a:avLst/>
          </a:prstGeom>
          <a:blipFill>
            <a:blip r:embed="rId102" cstate="print"/>
            <a:stretch>
              <a:fillRect/>
            </a:stretch>
          </a:blipFill>
        </p:spPr>
        <p:txBody>
          <a:bodyPr wrap="square" lIns="0" tIns="0" rIns="0" bIns="0" rtlCol="0"/>
          <a:lstStyle/>
          <a:p>
            <a:pPr>
              <a:defRPr/>
            </a:pPr>
            <a:endParaRPr kumimoji="0" kern="0" smtClean="0">
              <a:solidFill>
                <a:prstClr val="black"/>
              </a:solidFill>
            </a:endParaRPr>
          </a:p>
        </p:txBody>
      </p:sp>
      <p:sp>
        <p:nvSpPr>
          <p:cNvPr id="234" name="object 231"/>
          <p:cNvSpPr/>
          <p:nvPr/>
        </p:nvSpPr>
        <p:spPr>
          <a:xfrm>
            <a:off x="332229" y="2545073"/>
            <a:ext cx="891529" cy="379469"/>
          </a:xfrm>
          <a:prstGeom prst="rect">
            <a:avLst/>
          </a:prstGeom>
          <a:blipFill>
            <a:blip r:embed="rId103" cstate="print"/>
            <a:stretch>
              <a:fillRect/>
            </a:stretch>
          </a:blipFill>
        </p:spPr>
        <p:txBody>
          <a:bodyPr wrap="square" lIns="0" tIns="0" rIns="0" bIns="0" rtlCol="0"/>
          <a:lstStyle/>
          <a:p>
            <a:pPr>
              <a:defRPr/>
            </a:pPr>
            <a:endParaRPr kumimoji="0" kern="0" smtClean="0">
              <a:solidFill>
                <a:prstClr val="black"/>
              </a:solidFill>
            </a:endParaRPr>
          </a:p>
        </p:txBody>
      </p:sp>
      <p:sp>
        <p:nvSpPr>
          <p:cNvPr id="235" name="object 232"/>
          <p:cNvSpPr/>
          <p:nvPr/>
        </p:nvSpPr>
        <p:spPr>
          <a:xfrm>
            <a:off x="133934" y="2490177"/>
            <a:ext cx="1093368" cy="298348"/>
          </a:xfrm>
          <a:prstGeom prst="rect">
            <a:avLst/>
          </a:prstGeom>
          <a:blipFill>
            <a:blip r:embed="rId104" cstate="print"/>
            <a:stretch>
              <a:fillRect/>
            </a:stretch>
          </a:blipFill>
        </p:spPr>
        <p:txBody>
          <a:bodyPr wrap="square" lIns="0" tIns="0" rIns="0" bIns="0" rtlCol="0"/>
          <a:lstStyle/>
          <a:p>
            <a:pPr>
              <a:defRPr/>
            </a:pPr>
            <a:endParaRPr kumimoji="0" kern="0" dirty="0" smtClean="0">
              <a:solidFill>
                <a:prstClr val="black"/>
              </a:solidFill>
            </a:endParaRPr>
          </a:p>
        </p:txBody>
      </p:sp>
      <p:sp>
        <p:nvSpPr>
          <p:cNvPr id="236" name="object 233"/>
          <p:cNvSpPr txBox="1"/>
          <p:nvPr/>
        </p:nvSpPr>
        <p:spPr>
          <a:xfrm>
            <a:off x="88550" y="2507714"/>
            <a:ext cx="864869" cy="139700"/>
          </a:xfrm>
          <a:prstGeom prst="rect">
            <a:avLst/>
          </a:prstGeom>
        </p:spPr>
        <p:txBody>
          <a:bodyPr vert="horz" wrap="square" lIns="0" tIns="0" rIns="0" bIns="0" rtlCol="0">
            <a:spAutoFit/>
          </a:bodyPr>
          <a:lstStyle/>
          <a:p>
            <a:pPr marL="12700">
              <a:tabLst>
                <a:tab pos="332740" algn="l"/>
              </a:tabLst>
            </a:pPr>
            <a:r>
              <a:rPr sz="900" dirty="0">
                <a:solidFill>
                  <a:prstClr val="black"/>
                </a:solidFill>
                <a:latin typeface="Verdana"/>
                <a:cs typeface="Verdana"/>
              </a:rPr>
              <a:t>	</a:t>
            </a:r>
            <a:r>
              <a:rPr sz="900" spc="-5" dirty="0">
                <a:solidFill>
                  <a:prstClr val="black"/>
                </a:solidFill>
                <a:latin typeface="Verdana"/>
                <a:cs typeface="Verdana"/>
              </a:rPr>
              <a:t>Sc</a:t>
            </a:r>
            <a:r>
              <a:rPr sz="900" spc="5" dirty="0">
                <a:solidFill>
                  <a:prstClr val="black"/>
                </a:solidFill>
                <a:latin typeface="Verdana"/>
                <a:cs typeface="Verdana"/>
              </a:rPr>
              <a:t>i</a:t>
            </a:r>
            <a:r>
              <a:rPr sz="900" dirty="0">
                <a:solidFill>
                  <a:prstClr val="black"/>
                </a:solidFill>
                <a:latin typeface="Verdana"/>
                <a:cs typeface="Verdana"/>
              </a:rPr>
              <a:t>e</a:t>
            </a:r>
            <a:r>
              <a:rPr sz="900" spc="-10" dirty="0">
                <a:solidFill>
                  <a:prstClr val="black"/>
                </a:solidFill>
                <a:latin typeface="Verdana"/>
                <a:cs typeface="Verdana"/>
              </a:rPr>
              <a:t>n</a:t>
            </a:r>
            <a:r>
              <a:rPr sz="900" spc="5" dirty="0">
                <a:solidFill>
                  <a:prstClr val="black"/>
                </a:solidFill>
                <a:latin typeface="Verdana"/>
                <a:cs typeface="Verdana"/>
              </a:rPr>
              <a:t>ti</a:t>
            </a:r>
            <a:r>
              <a:rPr sz="900" spc="-5" dirty="0">
                <a:solidFill>
                  <a:prstClr val="black"/>
                </a:solidFill>
                <a:latin typeface="Verdana"/>
                <a:cs typeface="Verdana"/>
              </a:rPr>
              <a:t>f</a:t>
            </a:r>
            <a:r>
              <a:rPr sz="900" spc="5" dirty="0">
                <a:solidFill>
                  <a:prstClr val="black"/>
                </a:solidFill>
                <a:latin typeface="Verdana"/>
                <a:cs typeface="Verdana"/>
              </a:rPr>
              <a:t>ic</a:t>
            </a:r>
            <a:endParaRPr sz="900" dirty="0">
              <a:solidFill>
                <a:prstClr val="black"/>
              </a:solidFill>
              <a:latin typeface="Verdana"/>
              <a:cs typeface="Verdana"/>
            </a:endParaRPr>
          </a:p>
        </p:txBody>
      </p:sp>
      <p:sp>
        <p:nvSpPr>
          <p:cNvPr id="237" name="object 234"/>
          <p:cNvSpPr txBox="1"/>
          <p:nvPr/>
        </p:nvSpPr>
        <p:spPr>
          <a:xfrm>
            <a:off x="311373" y="2644874"/>
            <a:ext cx="73850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oo</a:t>
            </a:r>
            <a:r>
              <a:rPr sz="900" spc="-5" dirty="0">
                <a:solidFill>
                  <a:prstClr val="black"/>
                </a:solidFill>
                <a:latin typeface="Verdana"/>
                <a:cs typeface="Verdana"/>
              </a:rPr>
              <a:t>r</a:t>
            </a:r>
            <a:r>
              <a:rPr sz="900" dirty="0">
                <a:solidFill>
                  <a:prstClr val="black"/>
                </a:solidFill>
                <a:latin typeface="Verdana"/>
                <a:cs typeface="Verdana"/>
              </a:rPr>
              <a:t>d</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38" name="object 235"/>
          <p:cNvSpPr/>
          <p:nvPr/>
        </p:nvSpPr>
        <p:spPr>
          <a:xfrm>
            <a:off x="210311" y="2993148"/>
            <a:ext cx="1095743" cy="350507"/>
          </a:xfrm>
          <a:prstGeom prst="rect">
            <a:avLst/>
          </a:prstGeom>
          <a:blipFill>
            <a:blip r:embed="rId105" cstate="print"/>
            <a:stretch>
              <a:fillRect/>
            </a:stretch>
          </a:blipFill>
        </p:spPr>
        <p:txBody>
          <a:bodyPr wrap="square" lIns="0" tIns="0" rIns="0" bIns="0" rtlCol="0"/>
          <a:lstStyle/>
          <a:p>
            <a:pPr>
              <a:defRPr/>
            </a:pPr>
            <a:endParaRPr kumimoji="0" kern="0" smtClean="0">
              <a:solidFill>
                <a:prstClr val="black"/>
              </a:solidFill>
            </a:endParaRPr>
          </a:p>
        </p:txBody>
      </p:sp>
      <p:sp>
        <p:nvSpPr>
          <p:cNvPr id="239" name="object 236"/>
          <p:cNvSpPr/>
          <p:nvPr/>
        </p:nvSpPr>
        <p:spPr>
          <a:xfrm>
            <a:off x="309369" y="3022085"/>
            <a:ext cx="937249" cy="379469"/>
          </a:xfrm>
          <a:prstGeom prst="rect">
            <a:avLst/>
          </a:prstGeom>
          <a:blipFill>
            <a:blip r:embed="rId106" cstate="print"/>
            <a:stretch>
              <a:fillRect/>
            </a:stretch>
          </a:blipFill>
        </p:spPr>
        <p:txBody>
          <a:bodyPr wrap="square" lIns="0" tIns="0" rIns="0" bIns="0" rtlCol="0"/>
          <a:lstStyle/>
          <a:p>
            <a:pPr>
              <a:defRPr/>
            </a:pPr>
            <a:endParaRPr kumimoji="0" kern="0" smtClean="0">
              <a:solidFill>
                <a:prstClr val="black"/>
              </a:solidFill>
            </a:endParaRPr>
          </a:p>
        </p:txBody>
      </p:sp>
      <p:sp>
        <p:nvSpPr>
          <p:cNvPr id="240" name="object 237"/>
          <p:cNvSpPr/>
          <p:nvPr/>
        </p:nvSpPr>
        <p:spPr>
          <a:xfrm>
            <a:off x="133934" y="2917393"/>
            <a:ext cx="1093368" cy="347370"/>
          </a:xfrm>
          <a:prstGeom prst="rect">
            <a:avLst/>
          </a:prstGeom>
          <a:blipFill>
            <a:blip r:embed="rId107" cstate="print"/>
            <a:stretch>
              <a:fillRect/>
            </a:stretch>
          </a:blipFill>
        </p:spPr>
        <p:txBody>
          <a:bodyPr wrap="square" lIns="0" tIns="0" rIns="0" bIns="0" rtlCol="0"/>
          <a:lstStyle/>
          <a:p>
            <a:pPr>
              <a:defRPr/>
            </a:pPr>
            <a:endParaRPr kumimoji="0" kern="0" smtClean="0">
              <a:solidFill>
                <a:prstClr val="black"/>
              </a:solidFill>
            </a:endParaRPr>
          </a:p>
        </p:txBody>
      </p:sp>
      <p:sp>
        <p:nvSpPr>
          <p:cNvPr id="241" name="object 238"/>
          <p:cNvSpPr txBox="1"/>
          <p:nvPr/>
        </p:nvSpPr>
        <p:spPr>
          <a:xfrm>
            <a:off x="288475" y="2984713"/>
            <a:ext cx="782320" cy="276860"/>
          </a:xfrm>
          <a:prstGeom prst="rect">
            <a:avLst/>
          </a:prstGeom>
        </p:spPr>
        <p:txBody>
          <a:bodyPr vert="horz" wrap="square" lIns="0" tIns="0" rIns="0" bIns="0" rtlCol="0">
            <a:spAutoFit/>
          </a:bodyPr>
          <a:lstStyle/>
          <a:p>
            <a:pPr marL="12700" marR="5080" indent="177800"/>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 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a:t>
            </a:r>
            <a:endParaRPr sz="900">
              <a:solidFill>
                <a:prstClr val="black"/>
              </a:solidFill>
              <a:latin typeface="Verdana"/>
              <a:cs typeface="Verdana"/>
            </a:endParaRPr>
          </a:p>
        </p:txBody>
      </p:sp>
      <p:sp>
        <p:nvSpPr>
          <p:cNvPr id="242" name="object 239"/>
          <p:cNvSpPr/>
          <p:nvPr/>
        </p:nvSpPr>
        <p:spPr>
          <a:xfrm>
            <a:off x="211833" y="3480815"/>
            <a:ext cx="1095755" cy="332231"/>
          </a:xfrm>
          <a:prstGeom prst="rect">
            <a:avLst/>
          </a:prstGeom>
          <a:blipFill>
            <a:blip r:embed="rId108" cstate="print"/>
            <a:stretch>
              <a:fillRect/>
            </a:stretch>
          </a:blipFill>
        </p:spPr>
        <p:txBody>
          <a:bodyPr wrap="square" lIns="0" tIns="0" rIns="0" bIns="0" rtlCol="0"/>
          <a:lstStyle/>
          <a:p>
            <a:pPr>
              <a:defRPr/>
            </a:pPr>
            <a:endParaRPr kumimoji="0" kern="0" smtClean="0">
              <a:solidFill>
                <a:prstClr val="black"/>
              </a:solidFill>
            </a:endParaRPr>
          </a:p>
        </p:txBody>
      </p:sp>
      <p:sp>
        <p:nvSpPr>
          <p:cNvPr id="243" name="object 240"/>
          <p:cNvSpPr/>
          <p:nvPr/>
        </p:nvSpPr>
        <p:spPr>
          <a:xfrm>
            <a:off x="425192" y="3508241"/>
            <a:ext cx="708659" cy="379475"/>
          </a:xfrm>
          <a:prstGeom prst="rect">
            <a:avLst/>
          </a:prstGeom>
          <a:blipFill>
            <a:blip r:embed="rId109" cstate="print"/>
            <a:stretch>
              <a:fillRect/>
            </a:stretch>
          </a:blipFill>
        </p:spPr>
        <p:txBody>
          <a:bodyPr wrap="square" lIns="0" tIns="0" rIns="0" bIns="0" rtlCol="0"/>
          <a:lstStyle/>
          <a:p>
            <a:pPr>
              <a:defRPr/>
            </a:pPr>
            <a:endParaRPr kumimoji="0" kern="0" smtClean="0">
              <a:solidFill>
                <a:prstClr val="black"/>
              </a:solidFill>
            </a:endParaRPr>
          </a:p>
        </p:txBody>
      </p:sp>
      <p:sp>
        <p:nvSpPr>
          <p:cNvPr id="244" name="object 241"/>
          <p:cNvSpPr/>
          <p:nvPr/>
        </p:nvSpPr>
        <p:spPr>
          <a:xfrm>
            <a:off x="135420" y="3404831"/>
            <a:ext cx="1093368" cy="329158"/>
          </a:xfrm>
          <a:prstGeom prst="rect">
            <a:avLst/>
          </a:prstGeom>
          <a:blipFill>
            <a:blip r:embed="rId110" cstate="print"/>
            <a:stretch>
              <a:fillRect/>
            </a:stretch>
          </a:blipFill>
        </p:spPr>
        <p:txBody>
          <a:bodyPr wrap="square" lIns="0" tIns="0" rIns="0" bIns="0" rtlCol="0"/>
          <a:lstStyle/>
          <a:p>
            <a:pPr>
              <a:defRPr/>
            </a:pPr>
            <a:endParaRPr kumimoji="0" kern="0" smtClean="0">
              <a:solidFill>
                <a:prstClr val="black"/>
              </a:solidFill>
            </a:endParaRPr>
          </a:p>
        </p:txBody>
      </p:sp>
      <p:sp>
        <p:nvSpPr>
          <p:cNvPr id="245" name="object 242"/>
          <p:cNvSpPr txBox="1"/>
          <p:nvPr/>
        </p:nvSpPr>
        <p:spPr>
          <a:xfrm>
            <a:off x="404261" y="3471312"/>
            <a:ext cx="554355" cy="276860"/>
          </a:xfrm>
          <a:prstGeom prst="rect">
            <a:avLst/>
          </a:prstGeom>
        </p:spPr>
        <p:txBody>
          <a:bodyPr vert="horz" wrap="square" lIns="0" tIns="0" rIns="0" bIns="0" rtlCol="0">
            <a:spAutoFit/>
          </a:bodyPr>
          <a:lstStyle/>
          <a:p>
            <a:pPr marL="12700" marR="5080" indent="13335"/>
            <a:r>
              <a:rPr sz="900" spc="-5" dirty="0">
                <a:solidFill>
                  <a:prstClr val="black"/>
                </a:solidFill>
                <a:latin typeface="Verdana"/>
                <a:cs typeface="Verdana"/>
              </a:rPr>
              <a:t>F</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c</a:t>
            </a:r>
            <a:r>
              <a:rPr sz="900" spc="5" dirty="0">
                <a:solidFill>
                  <a:prstClr val="black"/>
                </a:solidFill>
                <a:latin typeface="Verdana"/>
                <a:cs typeface="Verdana"/>
              </a:rPr>
              <a:t>i</a:t>
            </a:r>
            <a:r>
              <a:rPr sz="900" spc="-5" dirty="0">
                <a:solidFill>
                  <a:prstClr val="black"/>
                </a:solidFill>
                <a:latin typeface="Verdana"/>
                <a:cs typeface="Verdana"/>
              </a:rPr>
              <a:t>al r</a:t>
            </a:r>
            <a:r>
              <a:rPr sz="900" dirty="0">
                <a:solidFill>
                  <a:prstClr val="black"/>
                </a:solidFill>
                <a:latin typeface="Verdana"/>
                <a:cs typeface="Verdana"/>
              </a:rPr>
              <a:t>ep</a:t>
            </a:r>
            <a:r>
              <a:rPr sz="900" spc="5" dirty="0">
                <a:solidFill>
                  <a:prstClr val="black"/>
                </a:solidFill>
                <a:latin typeface="Verdana"/>
                <a:cs typeface="Verdana"/>
              </a:rPr>
              <a:t>o</a:t>
            </a:r>
            <a:r>
              <a:rPr sz="900" spc="-5" dirty="0">
                <a:solidFill>
                  <a:prstClr val="black"/>
                </a:solidFill>
                <a:latin typeface="Verdana"/>
                <a:cs typeface="Verdana"/>
              </a:rPr>
              <a:t>r</a:t>
            </a:r>
            <a:r>
              <a:rPr sz="900" spc="5" dirty="0">
                <a:solidFill>
                  <a:prstClr val="black"/>
                </a:solidFill>
                <a:latin typeface="Verdana"/>
                <a:cs typeface="Verdana"/>
              </a:rPr>
              <a:t>ti</a:t>
            </a:r>
            <a:r>
              <a:rPr sz="900" spc="-10" dirty="0">
                <a:solidFill>
                  <a:prstClr val="black"/>
                </a:solidFill>
                <a:latin typeface="Verdana"/>
                <a:cs typeface="Verdana"/>
              </a:rPr>
              <a:t>n</a:t>
            </a:r>
            <a:r>
              <a:rPr sz="900" dirty="0">
                <a:solidFill>
                  <a:prstClr val="black"/>
                </a:solidFill>
                <a:latin typeface="Verdana"/>
                <a:cs typeface="Verdana"/>
              </a:rPr>
              <a:t>g</a:t>
            </a:r>
            <a:endParaRPr sz="900">
              <a:solidFill>
                <a:prstClr val="black"/>
              </a:solidFill>
              <a:latin typeface="Verdana"/>
              <a:cs typeface="Verdana"/>
            </a:endParaRPr>
          </a:p>
        </p:txBody>
      </p:sp>
      <p:sp>
        <p:nvSpPr>
          <p:cNvPr id="246" name="object 243"/>
          <p:cNvSpPr/>
          <p:nvPr/>
        </p:nvSpPr>
        <p:spPr>
          <a:xfrm>
            <a:off x="77482" y="398751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47" name="object 244"/>
          <p:cNvSpPr/>
          <p:nvPr/>
        </p:nvSpPr>
        <p:spPr>
          <a:xfrm>
            <a:off x="224027" y="3921252"/>
            <a:ext cx="1095743" cy="256031"/>
          </a:xfrm>
          <a:prstGeom prst="rect">
            <a:avLst/>
          </a:prstGeom>
          <a:blipFill>
            <a:blip r:embed="rId111" cstate="print"/>
            <a:stretch>
              <a:fillRect/>
            </a:stretch>
          </a:blipFill>
        </p:spPr>
        <p:txBody>
          <a:bodyPr wrap="square" lIns="0" tIns="0" rIns="0" bIns="0" rtlCol="0"/>
          <a:lstStyle/>
          <a:p>
            <a:pPr>
              <a:defRPr/>
            </a:pPr>
            <a:endParaRPr kumimoji="0" kern="0" smtClean="0">
              <a:solidFill>
                <a:prstClr val="black"/>
              </a:solidFill>
            </a:endParaRPr>
          </a:p>
        </p:txBody>
      </p:sp>
      <p:sp>
        <p:nvSpPr>
          <p:cNvPr id="248" name="object 245"/>
          <p:cNvSpPr/>
          <p:nvPr/>
        </p:nvSpPr>
        <p:spPr>
          <a:xfrm>
            <a:off x="252981" y="3944102"/>
            <a:ext cx="1074419" cy="242315"/>
          </a:xfrm>
          <a:prstGeom prst="rect">
            <a:avLst/>
          </a:prstGeom>
          <a:blipFill>
            <a:blip r:embed="rId112" cstate="print"/>
            <a:stretch>
              <a:fillRect/>
            </a:stretch>
          </a:blipFill>
        </p:spPr>
        <p:txBody>
          <a:bodyPr wrap="square" lIns="0" tIns="0" rIns="0" bIns="0" rtlCol="0"/>
          <a:lstStyle/>
          <a:p>
            <a:pPr>
              <a:defRPr/>
            </a:pPr>
            <a:endParaRPr kumimoji="0" kern="0" smtClean="0">
              <a:solidFill>
                <a:prstClr val="black"/>
              </a:solidFill>
            </a:endParaRPr>
          </a:p>
        </p:txBody>
      </p:sp>
      <p:sp>
        <p:nvSpPr>
          <p:cNvPr id="249" name="object 246"/>
          <p:cNvSpPr/>
          <p:nvPr/>
        </p:nvSpPr>
        <p:spPr>
          <a:xfrm>
            <a:off x="147307" y="3844645"/>
            <a:ext cx="1093368" cy="253530"/>
          </a:xfrm>
          <a:prstGeom prst="rect">
            <a:avLst/>
          </a:prstGeom>
          <a:blipFill>
            <a:blip r:embed="rId113" cstate="print"/>
            <a:stretch>
              <a:fillRect/>
            </a:stretch>
          </a:blipFill>
        </p:spPr>
        <p:txBody>
          <a:bodyPr wrap="square" lIns="0" tIns="0" rIns="0" bIns="0" rtlCol="0"/>
          <a:lstStyle/>
          <a:p>
            <a:pPr>
              <a:defRPr/>
            </a:pPr>
            <a:endParaRPr kumimoji="0" kern="0" smtClean="0">
              <a:solidFill>
                <a:prstClr val="black"/>
              </a:solidFill>
            </a:endParaRPr>
          </a:p>
        </p:txBody>
      </p:sp>
      <p:sp>
        <p:nvSpPr>
          <p:cNvPr id="250" name="object 247"/>
          <p:cNvSpPr txBox="1"/>
          <p:nvPr/>
        </p:nvSpPr>
        <p:spPr>
          <a:xfrm>
            <a:off x="233265" y="3907626"/>
            <a:ext cx="92138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spc="5" dirty="0">
                <a:solidFill>
                  <a:prstClr val="black"/>
                </a:solidFill>
                <a:latin typeface="Verdana"/>
                <a:cs typeface="Verdana"/>
              </a:rPr>
              <a:t>o</a:t>
            </a:r>
            <a:r>
              <a:rPr sz="900" dirty="0">
                <a:solidFill>
                  <a:prstClr val="black"/>
                </a:solidFill>
                <a:latin typeface="Verdana"/>
                <a:cs typeface="Verdana"/>
              </a:rPr>
              <a:t>mm</a:t>
            </a:r>
            <a:r>
              <a:rPr sz="900" spc="-10" dirty="0">
                <a:solidFill>
                  <a:prstClr val="black"/>
                </a:solidFill>
                <a:latin typeface="Verdana"/>
                <a:cs typeface="Verdana"/>
              </a:rPr>
              <a:t>un</a:t>
            </a:r>
            <a:r>
              <a:rPr sz="900" spc="5" dirty="0">
                <a:solidFill>
                  <a:prstClr val="black"/>
                </a:solidFill>
                <a:latin typeface="Verdana"/>
                <a:cs typeface="Verdana"/>
              </a:rPr>
              <a:t>i</a:t>
            </a:r>
            <a:r>
              <a:rPr sz="900" spc="-5" dirty="0">
                <a:solidFill>
                  <a:prstClr val="black"/>
                </a:solidFill>
                <a:latin typeface="Verdana"/>
                <a:cs typeface="Verdana"/>
              </a:rPr>
              <a:t>ca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1" name="object 248"/>
          <p:cNvSpPr/>
          <p:nvPr/>
        </p:nvSpPr>
        <p:spPr>
          <a:xfrm>
            <a:off x="149352" y="1873008"/>
            <a:ext cx="1167383" cy="533387"/>
          </a:xfrm>
          <a:prstGeom prst="rect">
            <a:avLst/>
          </a:prstGeom>
          <a:blipFill>
            <a:blip r:embed="rId114" cstate="print"/>
            <a:stretch>
              <a:fillRect/>
            </a:stretch>
          </a:blipFill>
        </p:spPr>
        <p:txBody>
          <a:bodyPr wrap="square" lIns="0" tIns="0" rIns="0" bIns="0" rtlCol="0"/>
          <a:lstStyle/>
          <a:p>
            <a:pPr>
              <a:defRPr/>
            </a:pPr>
            <a:endParaRPr kumimoji="0" kern="0" smtClean="0">
              <a:solidFill>
                <a:prstClr val="black"/>
              </a:solidFill>
            </a:endParaRPr>
          </a:p>
        </p:txBody>
      </p:sp>
      <p:sp>
        <p:nvSpPr>
          <p:cNvPr id="252" name="object 249"/>
          <p:cNvSpPr/>
          <p:nvPr/>
        </p:nvSpPr>
        <p:spPr>
          <a:xfrm>
            <a:off x="192021" y="1863848"/>
            <a:ext cx="1098803" cy="574547"/>
          </a:xfrm>
          <a:prstGeom prst="rect">
            <a:avLst/>
          </a:prstGeom>
          <a:blipFill>
            <a:blip r:embed="rId115" cstate="print"/>
            <a:stretch>
              <a:fillRect/>
            </a:stretch>
          </a:blipFill>
        </p:spPr>
        <p:txBody>
          <a:bodyPr wrap="square" lIns="0" tIns="0" rIns="0" bIns="0" rtlCol="0"/>
          <a:lstStyle/>
          <a:p>
            <a:pPr>
              <a:defRPr/>
            </a:pPr>
            <a:endParaRPr kumimoji="0" kern="0" smtClean="0">
              <a:solidFill>
                <a:prstClr val="black"/>
              </a:solidFill>
            </a:endParaRPr>
          </a:p>
        </p:txBody>
      </p:sp>
      <p:sp>
        <p:nvSpPr>
          <p:cNvPr id="253" name="object 250"/>
          <p:cNvSpPr/>
          <p:nvPr/>
        </p:nvSpPr>
        <p:spPr>
          <a:xfrm>
            <a:off x="73025" y="1796834"/>
            <a:ext cx="1164678" cy="530860"/>
          </a:xfrm>
          <a:prstGeom prst="rect">
            <a:avLst/>
          </a:prstGeom>
          <a:blipFill>
            <a:blip r:embed="rId76" cstate="print"/>
            <a:stretch>
              <a:fillRect/>
            </a:stretch>
          </a:blipFill>
        </p:spPr>
        <p:txBody>
          <a:bodyPr wrap="square" lIns="0" tIns="0" rIns="0" bIns="0" rtlCol="0"/>
          <a:lstStyle/>
          <a:p>
            <a:pPr>
              <a:defRPr/>
            </a:pPr>
            <a:endParaRPr kumimoji="0" kern="0" smtClean="0">
              <a:solidFill>
                <a:prstClr val="black"/>
              </a:solidFill>
            </a:endParaRPr>
          </a:p>
        </p:txBody>
      </p:sp>
      <p:sp>
        <p:nvSpPr>
          <p:cNvPr id="254" name="object 251"/>
          <p:cNvSpPr txBox="1"/>
          <p:nvPr/>
        </p:nvSpPr>
        <p:spPr>
          <a:xfrm>
            <a:off x="193909" y="1845771"/>
            <a:ext cx="921385" cy="177800"/>
          </a:xfrm>
          <a:prstGeom prst="rect">
            <a:avLst/>
          </a:prstGeom>
        </p:spPr>
        <p:txBody>
          <a:bodyPr vert="horz" wrap="square" lIns="0" tIns="0" rIns="0" bIns="0" rtlCol="0">
            <a:spAutoFit/>
          </a:bodyPr>
          <a:lstStyle/>
          <a:p>
            <a:pPr marL="12700"/>
            <a:r>
              <a:rPr sz="1200" b="1" dirty="0">
                <a:solidFill>
                  <a:prstClr val="black"/>
                </a:solidFill>
                <a:latin typeface="Verdana"/>
                <a:cs typeface="Verdana"/>
              </a:rPr>
              <a:t>WP</a:t>
            </a:r>
            <a:r>
              <a:rPr sz="1200" b="1" spc="-10" dirty="0">
                <a:solidFill>
                  <a:prstClr val="black"/>
                </a:solidFill>
                <a:latin typeface="Verdana"/>
                <a:cs typeface="Verdana"/>
              </a:rPr>
              <a:t> </a:t>
            </a:r>
            <a:r>
              <a:rPr sz="1200" b="1" dirty="0">
                <a:solidFill>
                  <a:prstClr val="black"/>
                </a:solidFill>
                <a:latin typeface="Verdana"/>
                <a:cs typeface="Verdana"/>
              </a:rPr>
              <a:t>1</a:t>
            </a:r>
            <a:r>
              <a:rPr sz="1200" b="1" spc="-5" dirty="0">
                <a:solidFill>
                  <a:prstClr val="black"/>
                </a:solidFill>
                <a:latin typeface="Verdana"/>
                <a:cs typeface="Verdana"/>
              </a:rPr>
              <a:t> </a:t>
            </a:r>
            <a:r>
              <a:rPr sz="900" spc="-5" dirty="0">
                <a:solidFill>
                  <a:prstClr val="black"/>
                </a:solidFill>
                <a:latin typeface="Verdana"/>
                <a:cs typeface="Verdana"/>
              </a:rPr>
              <a:t>Pr</a:t>
            </a:r>
            <a:r>
              <a:rPr sz="900" spc="5" dirty="0">
                <a:solidFill>
                  <a:prstClr val="black"/>
                </a:solidFill>
                <a:latin typeface="Verdana"/>
                <a:cs typeface="Verdana"/>
              </a:rPr>
              <a:t>o</a:t>
            </a:r>
            <a:r>
              <a:rPr sz="900" dirty="0">
                <a:solidFill>
                  <a:prstClr val="black"/>
                </a:solidFill>
                <a:latin typeface="Verdana"/>
                <a:cs typeface="Verdana"/>
              </a:rPr>
              <a:t>je</a:t>
            </a:r>
            <a:r>
              <a:rPr sz="900" spc="-5" dirty="0">
                <a:solidFill>
                  <a:prstClr val="black"/>
                </a:solidFill>
                <a:latin typeface="Verdana"/>
                <a:cs typeface="Verdana"/>
              </a:rPr>
              <a:t>c</a:t>
            </a:r>
            <a:r>
              <a:rPr sz="900" dirty="0">
                <a:solidFill>
                  <a:prstClr val="black"/>
                </a:solidFill>
                <a:latin typeface="Verdana"/>
                <a:cs typeface="Verdana"/>
              </a:rPr>
              <a:t>t</a:t>
            </a:r>
            <a:endParaRPr sz="900">
              <a:solidFill>
                <a:prstClr val="black"/>
              </a:solidFill>
              <a:latin typeface="Verdana"/>
              <a:cs typeface="Verdana"/>
            </a:endParaRPr>
          </a:p>
        </p:txBody>
      </p:sp>
      <p:sp>
        <p:nvSpPr>
          <p:cNvPr id="255" name="object 252"/>
          <p:cNvSpPr txBox="1"/>
          <p:nvPr/>
        </p:nvSpPr>
        <p:spPr>
          <a:xfrm>
            <a:off x="201491" y="2022107"/>
            <a:ext cx="906144"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m</a:t>
            </a:r>
            <a:r>
              <a:rPr sz="900" spc="-5" dirty="0">
                <a:solidFill>
                  <a:prstClr val="black"/>
                </a:solidFill>
                <a:latin typeface="Verdana"/>
                <a:cs typeface="Verdana"/>
              </a:rPr>
              <a:t>a</a:t>
            </a:r>
            <a:r>
              <a:rPr sz="900" spc="-10" dirty="0">
                <a:solidFill>
                  <a:prstClr val="black"/>
                </a:solidFill>
                <a:latin typeface="Verdana"/>
                <a:cs typeface="Verdana"/>
              </a:rPr>
              <a:t>n</a:t>
            </a:r>
            <a:r>
              <a:rPr sz="900" spc="-5" dirty="0">
                <a:solidFill>
                  <a:prstClr val="black"/>
                </a:solidFill>
                <a:latin typeface="Verdana"/>
                <a:cs typeface="Verdana"/>
              </a:rPr>
              <a:t>a</a:t>
            </a:r>
            <a:r>
              <a:rPr sz="900" dirty="0">
                <a:solidFill>
                  <a:prstClr val="black"/>
                </a:solidFill>
                <a:latin typeface="Verdana"/>
                <a:cs typeface="Verdana"/>
              </a:rPr>
              <a:t>geme</a:t>
            </a:r>
            <a:r>
              <a:rPr sz="900" spc="-10" dirty="0">
                <a:solidFill>
                  <a:prstClr val="black"/>
                </a:solidFill>
                <a:latin typeface="Verdana"/>
                <a:cs typeface="Verdana"/>
              </a:rPr>
              <a:t>n</a:t>
            </a:r>
            <a:r>
              <a:rPr sz="900" dirty="0">
                <a:solidFill>
                  <a:prstClr val="black"/>
                </a:solidFill>
                <a:latin typeface="Verdana"/>
                <a:cs typeface="Verdana"/>
              </a:rPr>
              <a:t>t &amp;</a:t>
            </a:r>
            <a:endParaRPr sz="900">
              <a:solidFill>
                <a:prstClr val="black"/>
              </a:solidFill>
              <a:latin typeface="Verdana"/>
              <a:cs typeface="Verdana"/>
            </a:endParaRPr>
          </a:p>
        </p:txBody>
      </p:sp>
      <p:sp>
        <p:nvSpPr>
          <p:cNvPr id="256" name="object 253"/>
          <p:cNvSpPr txBox="1"/>
          <p:nvPr/>
        </p:nvSpPr>
        <p:spPr>
          <a:xfrm>
            <a:off x="227437" y="2159267"/>
            <a:ext cx="85598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a</a:t>
            </a:r>
            <a:r>
              <a:rPr sz="900" dirty="0">
                <a:solidFill>
                  <a:prstClr val="black"/>
                </a:solidFill>
                <a:latin typeface="Verdana"/>
                <a:cs typeface="Verdana"/>
              </a:rPr>
              <a:t>dm</a:t>
            </a:r>
            <a:r>
              <a:rPr sz="900" spc="5" dirty="0">
                <a:solidFill>
                  <a:prstClr val="black"/>
                </a:solidFill>
                <a:latin typeface="Verdana"/>
                <a:cs typeface="Verdana"/>
              </a:rPr>
              <a:t>i</a:t>
            </a:r>
            <a:r>
              <a:rPr sz="900" spc="-10" dirty="0">
                <a:solidFill>
                  <a:prstClr val="black"/>
                </a:solidFill>
                <a:latin typeface="Verdana"/>
                <a:cs typeface="Verdana"/>
              </a:rPr>
              <a:t>n</a:t>
            </a:r>
            <a:r>
              <a:rPr sz="900" spc="5" dirty="0">
                <a:solidFill>
                  <a:prstClr val="black"/>
                </a:solidFill>
                <a:latin typeface="Verdana"/>
                <a:cs typeface="Verdana"/>
              </a:rPr>
              <a:t>i</a:t>
            </a:r>
            <a:r>
              <a:rPr sz="900" spc="-5" dirty="0">
                <a:solidFill>
                  <a:prstClr val="black"/>
                </a:solidFill>
                <a:latin typeface="Verdana"/>
                <a:cs typeface="Verdana"/>
              </a:rPr>
              <a:t>s</a:t>
            </a:r>
            <a:r>
              <a:rPr sz="900" spc="5" dirty="0">
                <a:solidFill>
                  <a:prstClr val="black"/>
                </a:solidFill>
                <a:latin typeface="Verdana"/>
                <a:cs typeface="Verdana"/>
              </a:rPr>
              <a:t>t</a:t>
            </a:r>
            <a:r>
              <a:rPr sz="900" spc="-5" dirty="0">
                <a:solidFill>
                  <a:prstClr val="black"/>
                </a:solidFill>
                <a:latin typeface="Verdana"/>
                <a:cs typeface="Verdana"/>
              </a:rPr>
              <a:t>ra</a:t>
            </a:r>
            <a:r>
              <a:rPr sz="900" spc="5" dirty="0">
                <a:solidFill>
                  <a:prstClr val="black"/>
                </a:solidFill>
                <a:latin typeface="Verdana"/>
                <a:cs typeface="Verdana"/>
              </a:rPr>
              <a:t>tion</a:t>
            </a:r>
            <a:endParaRPr sz="900">
              <a:solidFill>
                <a:prstClr val="black"/>
              </a:solidFill>
              <a:latin typeface="Verdana"/>
              <a:cs typeface="Verdana"/>
            </a:endParaRPr>
          </a:p>
        </p:txBody>
      </p:sp>
      <p:sp>
        <p:nvSpPr>
          <p:cNvPr id="257" name="object 254"/>
          <p:cNvSpPr/>
          <p:nvPr/>
        </p:nvSpPr>
        <p:spPr>
          <a:xfrm>
            <a:off x="5731763" y="3970019"/>
            <a:ext cx="877823" cy="216407"/>
          </a:xfrm>
          <a:prstGeom prst="rect">
            <a:avLst/>
          </a:prstGeom>
          <a:blipFill>
            <a:blip r:embed="rId116" cstate="print"/>
            <a:stretch>
              <a:fillRect/>
            </a:stretch>
          </a:blipFill>
        </p:spPr>
        <p:txBody>
          <a:bodyPr wrap="square" lIns="0" tIns="0" rIns="0" bIns="0" rtlCol="0"/>
          <a:lstStyle/>
          <a:p>
            <a:pPr>
              <a:defRPr/>
            </a:pPr>
            <a:endParaRPr kumimoji="0" kern="0" smtClean="0">
              <a:solidFill>
                <a:prstClr val="black"/>
              </a:solidFill>
            </a:endParaRPr>
          </a:p>
        </p:txBody>
      </p:sp>
      <p:sp>
        <p:nvSpPr>
          <p:cNvPr id="258" name="object 255"/>
          <p:cNvSpPr/>
          <p:nvPr/>
        </p:nvSpPr>
        <p:spPr>
          <a:xfrm>
            <a:off x="5704328" y="3991345"/>
            <a:ext cx="897635" cy="242313"/>
          </a:xfrm>
          <a:prstGeom prst="rect">
            <a:avLst/>
          </a:prstGeom>
          <a:blipFill>
            <a:blip r:embed="rId117" cstate="print"/>
            <a:stretch>
              <a:fillRect/>
            </a:stretch>
          </a:blipFill>
        </p:spPr>
        <p:txBody>
          <a:bodyPr wrap="square" lIns="0" tIns="0" rIns="0" bIns="0" rtlCol="0"/>
          <a:lstStyle/>
          <a:p>
            <a:pPr>
              <a:defRPr/>
            </a:pPr>
            <a:endParaRPr kumimoji="0" kern="0" smtClean="0">
              <a:solidFill>
                <a:prstClr val="black"/>
              </a:solidFill>
            </a:endParaRPr>
          </a:p>
        </p:txBody>
      </p:sp>
      <p:sp>
        <p:nvSpPr>
          <p:cNvPr id="259" name="object 256"/>
          <p:cNvSpPr/>
          <p:nvPr/>
        </p:nvSpPr>
        <p:spPr>
          <a:xfrm>
            <a:off x="5655767" y="3893667"/>
            <a:ext cx="874991" cy="212902"/>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0" name="object 257"/>
          <p:cNvSpPr txBox="1"/>
          <p:nvPr/>
        </p:nvSpPr>
        <p:spPr>
          <a:xfrm>
            <a:off x="5683577" y="3954771"/>
            <a:ext cx="742950"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Tysa</a:t>
            </a:r>
            <a:r>
              <a:rPr sz="900" dirty="0">
                <a:solidFill>
                  <a:prstClr val="black"/>
                </a:solidFill>
                <a:latin typeface="Verdana"/>
                <a:cs typeface="Verdana"/>
              </a:rPr>
              <a:t>b</a:t>
            </a:r>
            <a:r>
              <a:rPr sz="900" spc="-5" dirty="0">
                <a:solidFill>
                  <a:prstClr val="black"/>
                </a:solidFill>
                <a:latin typeface="Verdana"/>
                <a:cs typeface="Verdana"/>
              </a:rPr>
              <a:t>r</a:t>
            </a:r>
            <a:r>
              <a:rPr sz="900" dirty="0">
                <a:solidFill>
                  <a:prstClr val="black"/>
                </a:solidFill>
                <a:latin typeface="Verdana"/>
                <a:cs typeface="Verdana"/>
              </a:rPr>
              <a:t>i</a:t>
            </a:r>
          </a:p>
        </p:txBody>
      </p:sp>
      <p:sp>
        <p:nvSpPr>
          <p:cNvPr id="261" name="object 258"/>
          <p:cNvSpPr/>
          <p:nvPr/>
        </p:nvSpPr>
        <p:spPr>
          <a:xfrm>
            <a:off x="5529496" y="3774614"/>
            <a:ext cx="0" cy="952500"/>
          </a:xfrm>
          <a:custGeom>
            <a:avLst/>
            <a:gdLst/>
            <a:ahLst/>
            <a:cxnLst/>
            <a:rect l="l" t="t" r="r" b="b"/>
            <a:pathLst>
              <a:path h="952500">
                <a:moveTo>
                  <a:pt x="0" y="0"/>
                </a:moveTo>
                <a:lnTo>
                  <a:pt x="0" y="952474"/>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2" name="object 259"/>
          <p:cNvSpPr/>
          <p:nvPr/>
        </p:nvSpPr>
        <p:spPr>
          <a:xfrm>
            <a:off x="5520583" y="4037943"/>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3" name="object 260"/>
          <p:cNvSpPr/>
          <p:nvPr/>
        </p:nvSpPr>
        <p:spPr>
          <a:xfrm>
            <a:off x="5520583" y="4250848"/>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4" name="object 261"/>
          <p:cNvSpPr/>
          <p:nvPr/>
        </p:nvSpPr>
        <p:spPr>
          <a:xfrm>
            <a:off x="5731764" y="4209288"/>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65" name="object 262"/>
          <p:cNvSpPr/>
          <p:nvPr/>
        </p:nvSpPr>
        <p:spPr>
          <a:xfrm>
            <a:off x="5704328" y="4232137"/>
            <a:ext cx="809234" cy="242313"/>
          </a:xfrm>
          <a:prstGeom prst="rect">
            <a:avLst/>
          </a:prstGeom>
          <a:blipFill>
            <a:blip r:embed="rId120" cstate="print"/>
            <a:stretch>
              <a:fillRect/>
            </a:stretch>
          </a:blipFill>
        </p:spPr>
        <p:txBody>
          <a:bodyPr wrap="square" lIns="0" tIns="0" rIns="0" bIns="0" rtlCol="0"/>
          <a:lstStyle/>
          <a:p>
            <a:pPr>
              <a:defRPr/>
            </a:pPr>
            <a:endParaRPr kumimoji="0" kern="0" smtClean="0">
              <a:solidFill>
                <a:prstClr val="black"/>
              </a:solidFill>
            </a:endParaRPr>
          </a:p>
        </p:txBody>
      </p:sp>
      <p:sp>
        <p:nvSpPr>
          <p:cNvPr id="266" name="object 263"/>
          <p:cNvSpPr/>
          <p:nvPr/>
        </p:nvSpPr>
        <p:spPr>
          <a:xfrm>
            <a:off x="5655767" y="4133189"/>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67" name="object 264"/>
          <p:cNvSpPr txBox="1"/>
          <p:nvPr/>
        </p:nvSpPr>
        <p:spPr>
          <a:xfrm>
            <a:off x="5683577" y="4194355"/>
            <a:ext cx="655955"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2:</a:t>
            </a:r>
            <a:r>
              <a:rPr sz="900" spc="-10" dirty="0">
                <a:solidFill>
                  <a:prstClr val="black"/>
                </a:solidFill>
                <a:latin typeface="Verdana"/>
                <a:cs typeface="Verdana"/>
              </a:rPr>
              <a:t> </a:t>
            </a:r>
            <a:r>
              <a:rPr sz="900" dirty="0">
                <a:solidFill>
                  <a:prstClr val="black"/>
                </a:solidFill>
                <a:latin typeface="Verdana"/>
                <a:cs typeface="Verdana"/>
              </a:rPr>
              <a:t>Ke</a:t>
            </a:r>
            <a:r>
              <a:rPr sz="900" spc="5" dirty="0">
                <a:solidFill>
                  <a:prstClr val="black"/>
                </a:solidFill>
                <a:latin typeface="Verdana"/>
                <a:cs typeface="Verdana"/>
              </a:rPr>
              <a:t>t</a:t>
            </a:r>
            <a:r>
              <a:rPr sz="900" dirty="0">
                <a:solidFill>
                  <a:prstClr val="black"/>
                </a:solidFill>
                <a:latin typeface="Verdana"/>
                <a:cs typeface="Verdana"/>
              </a:rPr>
              <a:t>ek</a:t>
            </a:r>
            <a:endParaRPr sz="900">
              <a:solidFill>
                <a:prstClr val="black"/>
              </a:solidFill>
              <a:latin typeface="Verdana"/>
              <a:cs typeface="Verdana"/>
            </a:endParaRPr>
          </a:p>
        </p:txBody>
      </p:sp>
      <p:sp>
        <p:nvSpPr>
          <p:cNvPr id="268" name="object 265"/>
          <p:cNvSpPr/>
          <p:nvPr/>
        </p:nvSpPr>
        <p:spPr>
          <a:xfrm>
            <a:off x="5520583" y="449456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69" name="object 266"/>
          <p:cNvSpPr/>
          <p:nvPr/>
        </p:nvSpPr>
        <p:spPr>
          <a:xfrm>
            <a:off x="5520583" y="4728485"/>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270" name="object 267"/>
          <p:cNvSpPr/>
          <p:nvPr/>
        </p:nvSpPr>
        <p:spPr>
          <a:xfrm>
            <a:off x="5731764" y="4447032"/>
            <a:ext cx="877823" cy="217919"/>
          </a:xfrm>
          <a:prstGeom prst="rect">
            <a:avLst/>
          </a:prstGeom>
          <a:blipFill>
            <a:blip r:embed="rId119" cstate="print"/>
            <a:stretch>
              <a:fillRect/>
            </a:stretch>
          </a:blipFill>
        </p:spPr>
        <p:txBody>
          <a:bodyPr wrap="square" lIns="0" tIns="0" rIns="0" bIns="0" rtlCol="0"/>
          <a:lstStyle/>
          <a:p>
            <a:pPr>
              <a:defRPr/>
            </a:pPr>
            <a:endParaRPr kumimoji="0" kern="0" smtClean="0">
              <a:solidFill>
                <a:prstClr val="black"/>
              </a:solidFill>
            </a:endParaRPr>
          </a:p>
        </p:txBody>
      </p:sp>
      <p:sp>
        <p:nvSpPr>
          <p:cNvPr id="271" name="object 268"/>
          <p:cNvSpPr/>
          <p:nvPr/>
        </p:nvSpPr>
        <p:spPr>
          <a:xfrm>
            <a:off x="5704328" y="4469885"/>
            <a:ext cx="742187" cy="379469"/>
          </a:xfrm>
          <a:prstGeom prst="rect">
            <a:avLst/>
          </a:prstGeom>
          <a:blipFill>
            <a:blip r:embed="rId121" cstate="print"/>
            <a:stretch>
              <a:fillRect/>
            </a:stretch>
          </a:blipFill>
        </p:spPr>
        <p:txBody>
          <a:bodyPr wrap="square" lIns="0" tIns="0" rIns="0" bIns="0" rtlCol="0"/>
          <a:lstStyle/>
          <a:p>
            <a:pPr>
              <a:defRPr/>
            </a:pPr>
            <a:endParaRPr kumimoji="0" kern="0" smtClean="0">
              <a:solidFill>
                <a:prstClr val="black"/>
              </a:solidFill>
            </a:endParaRPr>
          </a:p>
        </p:txBody>
      </p:sp>
      <p:sp>
        <p:nvSpPr>
          <p:cNvPr id="272" name="object 269"/>
          <p:cNvSpPr/>
          <p:nvPr/>
        </p:nvSpPr>
        <p:spPr>
          <a:xfrm>
            <a:off x="5655767" y="4371314"/>
            <a:ext cx="874991" cy="214299"/>
          </a:xfrm>
          <a:prstGeom prst="rect">
            <a:avLst/>
          </a:prstGeom>
          <a:blipFill>
            <a:blip r:embed="rId118" cstate="print"/>
            <a:stretch>
              <a:fillRect/>
            </a:stretch>
          </a:blipFill>
        </p:spPr>
        <p:txBody>
          <a:bodyPr wrap="square" lIns="0" tIns="0" rIns="0" bIns="0" rtlCol="0"/>
          <a:lstStyle/>
          <a:p>
            <a:pPr>
              <a:defRPr/>
            </a:pPr>
            <a:endParaRPr kumimoji="0" kern="0" smtClean="0">
              <a:solidFill>
                <a:prstClr val="black"/>
              </a:solidFill>
            </a:endParaRPr>
          </a:p>
        </p:txBody>
      </p:sp>
      <p:sp>
        <p:nvSpPr>
          <p:cNvPr id="273" name="object 270"/>
          <p:cNvSpPr txBox="1"/>
          <p:nvPr/>
        </p:nvSpPr>
        <p:spPr>
          <a:xfrm>
            <a:off x="5683577" y="4437112"/>
            <a:ext cx="988317" cy="123111"/>
          </a:xfrm>
          <a:prstGeom prst="rect">
            <a:avLst/>
          </a:prstGeom>
        </p:spPr>
        <p:txBody>
          <a:bodyPr vert="horz" wrap="square" lIns="0" tIns="0" rIns="0" bIns="0" rtlCol="0">
            <a:spAutoFit/>
          </a:bodyPr>
          <a:lstStyle/>
          <a:p>
            <a:pPr marL="12700"/>
            <a:r>
              <a:rPr sz="800" spc="-5" dirty="0">
                <a:solidFill>
                  <a:prstClr val="black"/>
                </a:solidFill>
                <a:latin typeface="Verdana"/>
                <a:cs typeface="Verdana"/>
              </a:rPr>
              <a:t>TF</a:t>
            </a:r>
            <a:r>
              <a:rPr sz="800" dirty="0">
                <a:solidFill>
                  <a:prstClr val="black"/>
                </a:solidFill>
                <a:latin typeface="Verdana"/>
                <a:cs typeface="Verdana"/>
              </a:rPr>
              <a:t>3</a:t>
            </a:r>
            <a:r>
              <a:rPr sz="800" dirty="0" smtClean="0">
                <a:solidFill>
                  <a:prstClr val="black"/>
                </a:solidFill>
                <a:latin typeface="Verdana"/>
                <a:cs typeface="Verdana"/>
              </a:rPr>
              <a:t>:</a:t>
            </a:r>
            <a:r>
              <a:rPr lang="en-US" sz="800" dirty="0" smtClean="0">
                <a:solidFill>
                  <a:prstClr val="black"/>
                </a:solidFill>
                <a:latin typeface="Verdana"/>
                <a:cs typeface="Verdana"/>
              </a:rPr>
              <a:t> </a:t>
            </a:r>
            <a:r>
              <a:rPr sz="800" spc="-5" dirty="0" smtClean="0">
                <a:solidFill>
                  <a:prstClr val="black"/>
                </a:solidFill>
                <a:latin typeface="Verdana"/>
                <a:cs typeface="Verdana"/>
              </a:rPr>
              <a:t>Ac</a:t>
            </a:r>
            <a:r>
              <a:rPr sz="800" spc="5" dirty="0" smtClean="0">
                <a:solidFill>
                  <a:prstClr val="black"/>
                </a:solidFill>
                <a:latin typeface="Verdana"/>
                <a:cs typeface="Verdana"/>
              </a:rPr>
              <a:t>o</a:t>
            </a:r>
            <a:r>
              <a:rPr sz="800" dirty="0" smtClean="0">
                <a:solidFill>
                  <a:prstClr val="black"/>
                </a:solidFill>
                <a:latin typeface="Verdana"/>
                <a:cs typeface="Verdana"/>
              </a:rPr>
              <a:t>mp</a:t>
            </a:r>
            <a:r>
              <a:rPr sz="800" spc="5" dirty="0" smtClean="0">
                <a:solidFill>
                  <a:prstClr val="black"/>
                </a:solidFill>
                <a:latin typeface="Verdana"/>
                <a:cs typeface="Verdana"/>
              </a:rPr>
              <a:t>lia</a:t>
            </a:r>
            <a:endParaRPr sz="800" dirty="0">
              <a:solidFill>
                <a:prstClr val="black"/>
              </a:solidFill>
              <a:latin typeface="Verdana"/>
              <a:cs typeface="Verdana"/>
            </a:endParaRPr>
          </a:p>
        </p:txBody>
      </p:sp>
      <p:sp>
        <p:nvSpPr>
          <p:cNvPr id="274" name="object 271"/>
          <p:cNvSpPr/>
          <p:nvPr/>
        </p:nvSpPr>
        <p:spPr>
          <a:xfrm>
            <a:off x="5731763" y="4689347"/>
            <a:ext cx="877823" cy="216407"/>
          </a:xfrm>
          <a:prstGeom prst="rect">
            <a:avLst/>
          </a:prstGeom>
          <a:blipFill>
            <a:blip r:embed="rId122" cstate="print"/>
            <a:stretch>
              <a:fillRect/>
            </a:stretch>
          </a:blipFill>
        </p:spPr>
        <p:txBody>
          <a:bodyPr wrap="square" lIns="0" tIns="0" rIns="0" bIns="0" rtlCol="0"/>
          <a:lstStyle/>
          <a:p>
            <a:pPr>
              <a:defRPr/>
            </a:pPr>
            <a:endParaRPr kumimoji="0" kern="0" smtClean="0">
              <a:solidFill>
                <a:prstClr val="black"/>
              </a:solidFill>
            </a:endParaRPr>
          </a:p>
        </p:txBody>
      </p:sp>
      <p:sp>
        <p:nvSpPr>
          <p:cNvPr id="275" name="object 272"/>
          <p:cNvSpPr/>
          <p:nvPr/>
        </p:nvSpPr>
        <p:spPr>
          <a:xfrm>
            <a:off x="5704331" y="4653136"/>
            <a:ext cx="950975" cy="242315"/>
          </a:xfrm>
          <a:prstGeom prst="rect">
            <a:avLst/>
          </a:prstGeom>
          <a:blipFill>
            <a:blip r:embed="rId123" cstate="print"/>
            <a:stretch>
              <a:fillRect/>
            </a:stretch>
          </a:blipFill>
        </p:spPr>
        <p:txBody>
          <a:bodyPr wrap="square" lIns="0" tIns="0" rIns="0" bIns="0" rtlCol="0"/>
          <a:lstStyle/>
          <a:p>
            <a:pPr>
              <a:defRPr/>
            </a:pPr>
            <a:endParaRPr kumimoji="0" kern="0" smtClean="0">
              <a:solidFill>
                <a:prstClr val="black"/>
              </a:solidFill>
            </a:endParaRPr>
          </a:p>
        </p:txBody>
      </p:sp>
      <p:sp>
        <p:nvSpPr>
          <p:cNvPr id="276" name="object 273"/>
          <p:cNvSpPr/>
          <p:nvPr/>
        </p:nvSpPr>
        <p:spPr>
          <a:xfrm>
            <a:off x="5655767" y="4613630"/>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277" name="object 274"/>
          <p:cNvSpPr txBox="1"/>
          <p:nvPr/>
        </p:nvSpPr>
        <p:spPr>
          <a:xfrm>
            <a:off x="5683577" y="4653136"/>
            <a:ext cx="758825" cy="138499"/>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TF</a:t>
            </a:r>
            <a:r>
              <a:rPr sz="900" dirty="0">
                <a:solidFill>
                  <a:prstClr val="black"/>
                </a:solidFill>
                <a:latin typeface="Verdana"/>
                <a:cs typeface="Verdana"/>
              </a:rPr>
              <a:t>4:</a:t>
            </a:r>
            <a:r>
              <a:rPr sz="900" spc="-10" dirty="0">
                <a:solidFill>
                  <a:prstClr val="black"/>
                </a:solidFill>
                <a:latin typeface="Verdana"/>
                <a:cs typeface="Verdana"/>
              </a:rPr>
              <a:t> </a:t>
            </a:r>
            <a:r>
              <a:rPr sz="900" spc="-5" dirty="0" smtClean="0">
                <a:solidFill>
                  <a:prstClr val="black"/>
                </a:solidFill>
                <a:latin typeface="Verdana"/>
                <a:cs typeface="Verdana"/>
              </a:rPr>
              <a:t>Ra</a:t>
            </a:r>
            <a:r>
              <a:rPr sz="900" dirty="0" smtClean="0">
                <a:solidFill>
                  <a:prstClr val="black"/>
                </a:solidFill>
                <a:latin typeface="Verdana"/>
                <a:cs typeface="Verdana"/>
              </a:rPr>
              <a:t>p</a:t>
            </a:r>
            <a:r>
              <a:rPr sz="900" spc="5" dirty="0" smtClean="0">
                <a:solidFill>
                  <a:prstClr val="black"/>
                </a:solidFill>
                <a:latin typeface="Verdana"/>
                <a:cs typeface="Verdana"/>
              </a:rPr>
              <a:t>ti</a:t>
            </a:r>
            <a:r>
              <a:rPr sz="900" spc="-5" dirty="0" smtClean="0">
                <a:solidFill>
                  <a:prstClr val="black"/>
                </a:solidFill>
                <a:latin typeface="Verdana"/>
                <a:cs typeface="Verdana"/>
              </a:rPr>
              <a:t>v</a:t>
            </a:r>
            <a:r>
              <a:rPr sz="900" dirty="0" smtClean="0">
                <a:solidFill>
                  <a:prstClr val="black"/>
                </a:solidFill>
                <a:latin typeface="Verdana"/>
                <a:cs typeface="Verdana"/>
              </a:rPr>
              <a:t>a</a:t>
            </a:r>
            <a:endParaRPr sz="900" dirty="0">
              <a:solidFill>
                <a:prstClr val="black"/>
              </a:solidFill>
              <a:latin typeface="Verdana"/>
              <a:cs typeface="Verdana"/>
            </a:endParaRPr>
          </a:p>
        </p:txBody>
      </p:sp>
      <p:sp>
        <p:nvSpPr>
          <p:cNvPr id="278" name="object 275"/>
          <p:cNvSpPr/>
          <p:nvPr/>
        </p:nvSpPr>
        <p:spPr>
          <a:xfrm>
            <a:off x="5472684" y="3526535"/>
            <a:ext cx="1153664" cy="324604"/>
          </a:xfrm>
          <a:prstGeom prst="rect">
            <a:avLst/>
          </a:prstGeom>
          <a:blipFill>
            <a:blip r:embed="rId125" cstate="print"/>
            <a:stretch>
              <a:fillRect/>
            </a:stretch>
          </a:blipFill>
        </p:spPr>
        <p:txBody>
          <a:bodyPr wrap="square" lIns="0" tIns="0" rIns="0" bIns="0" rtlCol="0"/>
          <a:lstStyle/>
          <a:p>
            <a:pPr>
              <a:defRPr/>
            </a:pPr>
            <a:endParaRPr kumimoji="0" kern="0" smtClean="0">
              <a:solidFill>
                <a:prstClr val="black"/>
              </a:solidFill>
            </a:endParaRPr>
          </a:p>
        </p:txBody>
      </p:sp>
      <p:sp>
        <p:nvSpPr>
          <p:cNvPr id="279" name="object 276"/>
          <p:cNvSpPr/>
          <p:nvPr/>
        </p:nvSpPr>
        <p:spPr>
          <a:xfrm>
            <a:off x="5474207" y="3552437"/>
            <a:ext cx="1191767" cy="379475"/>
          </a:xfrm>
          <a:prstGeom prst="rect">
            <a:avLst/>
          </a:prstGeom>
          <a:blipFill>
            <a:blip r:embed="rId126" cstate="print"/>
            <a:stretch>
              <a:fillRect/>
            </a:stretch>
          </a:blipFill>
        </p:spPr>
        <p:txBody>
          <a:bodyPr wrap="square" lIns="0" tIns="0" rIns="0" bIns="0" rtlCol="0"/>
          <a:lstStyle/>
          <a:p>
            <a:pPr>
              <a:defRPr/>
            </a:pPr>
            <a:endParaRPr kumimoji="0" kern="0" smtClean="0">
              <a:solidFill>
                <a:prstClr val="black"/>
              </a:solidFill>
            </a:endParaRPr>
          </a:p>
        </p:txBody>
      </p:sp>
      <p:sp>
        <p:nvSpPr>
          <p:cNvPr id="280" name="object 277"/>
          <p:cNvSpPr/>
          <p:nvPr/>
        </p:nvSpPr>
        <p:spPr>
          <a:xfrm>
            <a:off x="5395798" y="3449650"/>
            <a:ext cx="1151305" cy="322160"/>
          </a:xfrm>
          <a:prstGeom prst="rect">
            <a:avLst/>
          </a:prstGeom>
          <a:blipFill>
            <a:blip r:embed="rId127" cstate="print"/>
            <a:stretch>
              <a:fillRect/>
            </a:stretch>
          </a:blipFill>
        </p:spPr>
        <p:txBody>
          <a:bodyPr wrap="square" lIns="0" tIns="0" rIns="0" bIns="0" rtlCol="0"/>
          <a:lstStyle/>
          <a:p>
            <a:pPr>
              <a:defRPr/>
            </a:pPr>
            <a:endParaRPr kumimoji="0" kern="0" smtClean="0">
              <a:solidFill>
                <a:prstClr val="black"/>
              </a:solidFill>
            </a:endParaRPr>
          </a:p>
        </p:txBody>
      </p:sp>
      <p:sp>
        <p:nvSpPr>
          <p:cNvPr id="281" name="object 278"/>
          <p:cNvSpPr txBox="1"/>
          <p:nvPr/>
        </p:nvSpPr>
        <p:spPr>
          <a:xfrm>
            <a:off x="5453259" y="3515810"/>
            <a:ext cx="1036319" cy="139700"/>
          </a:xfrm>
          <a:prstGeom prst="rect">
            <a:avLst/>
          </a:prstGeom>
        </p:spPr>
        <p:txBody>
          <a:bodyPr vert="horz" wrap="square" lIns="0" tIns="0" rIns="0" bIns="0" rtlCol="0">
            <a:spAutoFit/>
          </a:bodyPr>
          <a:lstStyle/>
          <a:p>
            <a:pPr marL="12700"/>
            <a:r>
              <a:rPr sz="900" spc="-5" dirty="0">
                <a:solidFill>
                  <a:prstClr val="black"/>
                </a:solidFill>
                <a:latin typeface="Verdana"/>
                <a:cs typeface="Verdana"/>
              </a:rPr>
              <a:t>C.</a:t>
            </a:r>
            <a:r>
              <a:rPr sz="900" dirty="0">
                <a:solidFill>
                  <a:prstClr val="black"/>
                </a:solidFill>
                <a:latin typeface="Verdana"/>
                <a:cs typeface="Verdana"/>
              </a:rPr>
              <a:t>1:</a:t>
            </a:r>
            <a:r>
              <a:rPr sz="900" spc="-10" dirty="0">
                <a:solidFill>
                  <a:prstClr val="black"/>
                </a:solidFill>
                <a:latin typeface="Verdana"/>
                <a:cs typeface="Verdana"/>
              </a:rPr>
              <a:t> </a:t>
            </a:r>
            <a:r>
              <a:rPr sz="900" spc="-5" dirty="0">
                <a:solidFill>
                  <a:prstClr val="black"/>
                </a:solidFill>
                <a:latin typeface="Verdana"/>
                <a:cs typeface="Verdana"/>
              </a:rPr>
              <a:t>Cas</a:t>
            </a:r>
            <a:r>
              <a:rPr sz="900" dirty="0">
                <a:solidFill>
                  <a:prstClr val="black"/>
                </a:solidFill>
                <a:latin typeface="Verdana"/>
                <a:cs typeface="Verdana"/>
              </a:rPr>
              <a:t>e</a:t>
            </a:r>
            <a:r>
              <a:rPr sz="900" spc="10" dirty="0">
                <a:solidFill>
                  <a:prstClr val="black"/>
                </a:solidFill>
                <a:latin typeface="Verdana"/>
                <a:cs typeface="Verdana"/>
              </a:rPr>
              <a:t> </a:t>
            </a:r>
            <a:r>
              <a:rPr sz="900" spc="-5" dirty="0">
                <a:solidFill>
                  <a:prstClr val="black"/>
                </a:solidFill>
                <a:latin typeface="Verdana"/>
                <a:cs typeface="Verdana"/>
              </a:rPr>
              <a:t>s</a:t>
            </a:r>
            <a:r>
              <a:rPr sz="900" spc="5" dirty="0">
                <a:solidFill>
                  <a:prstClr val="black"/>
                </a:solidFill>
                <a:latin typeface="Verdana"/>
                <a:cs typeface="Verdana"/>
              </a:rPr>
              <a:t>t</a:t>
            </a:r>
            <a:r>
              <a:rPr sz="900" spc="-10" dirty="0">
                <a:solidFill>
                  <a:prstClr val="black"/>
                </a:solidFill>
                <a:latin typeface="Verdana"/>
                <a:cs typeface="Verdana"/>
              </a:rPr>
              <a:t>u</a:t>
            </a:r>
            <a:r>
              <a:rPr sz="900" dirty="0">
                <a:solidFill>
                  <a:prstClr val="black"/>
                </a:solidFill>
                <a:latin typeface="Verdana"/>
                <a:cs typeface="Verdana"/>
              </a:rPr>
              <a:t>d</a:t>
            </a:r>
            <a:r>
              <a:rPr sz="900" spc="5" dirty="0">
                <a:solidFill>
                  <a:prstClr val="black"/>
                </a:solidFill>
                <a:latin typeface="Verdana"/>
                <a:cs typeface="Verdana"/>
              </a:rPr>
              <a:t>i</a:t>
            </a:r>
            <a:r>
              <a:rPr sz="900" dirty="0">
                <a:solidFill>
                  <a:prstClr val="black"/>
                </a:solidFill>
                <a:latin typeface="Verdana"/>
                <a:cs typeface="Verdana"/>
              </a:rPr>
              <a:t>es</a:t>
            </a:r>
            <a:endParaRPr sz="900">
              <a:solidFill>
                <a:prstClr val="black"/>
              </a:solidFill>
              <a:latin typeface="Verdana"/>
              <a:cs typeface="Verdana"/>
            </a:endParaRPr>
          </a:p>
        </p:txBody>
      </p:sp>
      <p:sp>
        <p:nvSpPr>
          <p:cNvPr id="282" name="object 279"/>
          <p:cNvSpPr txBox="1"/>
          <p:nvPr/>
        </p:nvSpPr>
        <p:spPr>
          <a:xfrm>
            <a:off x="5695575" y="3652970"/>
            <a:ext cx="549275" cy="139700"/>
          </a:xfrm>
          <a:prstGeom prst="rect">
            <a:avLst/>
          </a:prstGeom>
        </p:spPr>
        <p:txBody>
          <a:bodyPr vert="horz" wrap="square" lIns="0" tIns="0" rIns="0" bIns="0" rtlCol="0">
            <a:spAutoFit/>
          </a:bodyPr>
          <a:lstStyle/>
          <a:p>
            <a:pPr marL="12700"/>
            <a:r>
              <a:rPr sz="900" dirty="0">
                <a:solidFill>
                  <a:prstClr val="black"/>
                </a:solidFill>
                <a:latin typeface="Verdana"/>
                <a:cs typeface="Verdana"/>
              </a:rPr>
              <a:t>–</a:t>
            </a:r>
            <a:r>
              <a:rPr sz="900" spc="-5" dirty="0">
                <a:solidFill>
                  <a:prstClr val="black"/>
                </a:solidFill>
                <a:latin typeface="Verdana"/>
                <a:cs typeface="Verdana"/>
              </a:rPr>
              <a:t> wav</a:t>
            </a:r>
            <a:r>
              <a:rPr sz="900" dirty="0">
                <a:solidFill>
                  <a:prstClr val="black"/>
                </a:solidFill>
                <a:latin typeface="Verdana"/>
                <a:cs typeface="Verdana"/>
              </a:rPr>
              <a:t>e</a:t>
            </a:r>
            <a:r>
              <a:rPr sz="900" spc="10" dirty="0">
                <a:solidFill>
                  <a:prstClr val="black"/>
                </a:solidFill>
                <a:latin typeface="Verdana"/>
                <a:cs typeface="Verdana"/>
              </a:rPr>
              <a:t> </a:t>
            </a:r>
            <a:r>
              <a:rPr sz="900" dirty="0">
                <a:solidFill>
                  <a:prstClr val="black"/>
                </a:solidFill>
                <a:latin typeface="Verdana"/>
                <a:cs typeface="Verdana"/>
              </a:rPr>
              <a:t>1</a:t>
            </a:r>
            <a:endParaRPr sz="900">
              <a:solidFill>
                <a:prstClr val="black"/>
              </a:solidFill>
              <a:latin typeface="Verdana"/>
              <a:cs typeface="Verdana"/>
            </a:endParaRPr>
          </a:p>
        </p:txBody>
      </p:sp>
      <p:sp>
        <p:nvSpPr>
          <p:cNvPr id="286" name="テキスト ボックス 285"/>
          <p:cNvSpPr txBox="1"/>
          <p:nvPr/>
        </p:nvSpPr>
        <p:spPr>
          <a:xfrm>
            <a:off x="2827017" y="179616"/>
            <a:ext cx="6172841" cy="307777"/>
          </a:xfrm>
          <a:prstGeom prst="rect">
            <a:avLst/>
          </a:prstGeom>
          <a:noFill/>
        </p:spPr>
        <p:txBody>
          <a:bodyPr wrap="square" rtlCol="0">
            <a:spAutoFit/>
          </a:bodyPr>
          <a:lstStyle/>
          <a:p>
            <a:r>
              <a:rPr lang="ja-JP" altLang="ja-JP"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各ワークパッケージは、以下の組織図に図示されているサブグループで構成されて</a:t>
            </a:r>
            <a:r>
              <a:rPr lang="ja-JP" altLang="ja-JP"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る</a:t>
            </a:r>
            <a:endParaRPr lang="ja-JP" altLang="en-US" sz="1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p:cNvSpPr>
            <a:spLocks noGrp="1"/>
          </p:cNvSpPr>
          <p:nvPr>
            <p:ph type="sldNum" sz="quarter" idx="12"/>
          </p:nvPr>
        </p:nvSpPr>
        <p:spPr>
          <a:xfrm>
            <a:off x="6970887" y="6520259"/>
            <a:ext cx="2133600" cy="365125"/>
          </a:xfrm>
        </p:spPr>
        <p:txBody>
          <a:bodyPr/>
          <a:lstStyle/>
          <a:p>
            <a:fld id="{E7CEEA55-ED35-4668-9ACA-57B39DB1A3E8}" type="slidenum">
              <a:rPr lang="ja-JP" altLang="en-US" smtClean="0">
                <a:solidFill>
                  <a:prstClr val="black">
                    <a:tint val="75000"/>
                  </a:prstClr>
                </a:solidFill>
              </a:rPr>
              <a:t>8</a:t>
            </a:fld>
            <a:endParaRPr lang="ja-JP" altLang="en-US" dirty="0">
              <a:solidFill>
                <a:prstClr val="black">
                  <a:tint val="75000"/>
                </a:prstClr>
              </a:solidFill>
            </a:endParaRPr>
          </a:p>
        </p:txBody>
      </p:sp>
      <p:sp>
        <p:nvSpPr>
          <p:cNvPr id="296" name="object 282"/>
          <p:cNvSpPr txBox="1"/>
          <p:nvPr/>
        </p:nvSpPr>
        <p:spPr>
          <a:xfrm>
            <a:off x="6747508" y="5367225"/>
            <a:ext cx="2515115" cy="556563"/>
          </a:xfrm>
          <a:prstGeom prst="rect">
            <a:avLst/>
          </a:prstGeom>
        </p:spPr>
        <p:txBody>
          <a:bodyPr vert="horz" wrap="square" lIns="0" tIns="0" rIns="0" bIns="0" rtlCol="0">
            <a:spAutoFit/>
          </a:bodyPr>
          <a:lstStyle/>
          <a:p>
            <a:pPr marL="12700" marR="29209"/>
            <a:r>
              <a:rPr sz="800" dirty="0">
                <a:solidFill>
                  <a:prstClr val="black"/>
                </a:solidFill>
                <a:latin typeface="Arial"/>
                <a:cs typeface="Arial"/>
              </a:rPr>
              <a:t># T</a:t>
            </a:r>
            <a:r>
              <a:rPr sz="800" spc="-5" dirty="0">
                <a:solidFill>
                  <a:prstClr val="black"/>
                </a:solidFill>
                <a:latin typeface="Arial"/>
                <a:cs typeface="Arial"/>
              </a:rPr>
              <a:t>a</a:t>
            </a:r>
            <a:r>
              <a:rPr sz="800" spc="5" dirty="0">
                <a:solidFill>
                  <a:prstClr val="black"/>
                </a:solidFill>
                <a:latin typeface="Arial"/>
                <a:cs typeface="Arial"/>
              </a:rPr>
              <a:t>s</a:t>
            </a:r>
            <a:r>
              <a:rPr sz="800" dirty="0">
                <a:solidFill>
                  <a:prstClr val="black"/>
                </a:solidFill>
                <a:latin typeface="Arial"/>
                <a:cs typeface="Arial"/>
              </a:rPr>
              <a:t>k F</a:t>
            </a:r>
            <a:r>
              <a:rPr sz="800" spc="-5" dirty="0">
                <a:solidFill>
                  <a:prstClr val="black"/>
                </a:solidFill>
                <a:latin typeface="Arial"/>
                <a:cs typeface="Arial"/>
              </a:rPr>
              <a:t>or</a:t>
            </a:r>
            <a:r>
              <a:rPr sz="800" spc="5" dirty="0">
                <a:solidFill>
                  <a:prstClr val="black"/>
                </a:solidFill>
                <a:latin typeface="Arial"/>
                <a:cs typeface="Arial"/>
              </a:rPr>
              <a:t>c</a:t>
            </a:r>
            <a:r>
              <a:rPr sz="800" spc="-5" dirty="0">
                <a:solidFill>
                  <a:prstClr val="black"/>
                </a:solidFill>
                <a:latin typeface="Arial"/>
                <a:cs typeface="Arial"/>
              </a:rPr>
              <a:t>e</a:t>
            </a:r>
            <a:r>
              <a:rPr sz="800" dirty="0">
                <a:solidFill>
                  <a:prstClr val="black"/>
                </a:solidFill>
                <a:latin typeface="Arial"/>
                <a:cs typeface="Arial"/>
              </a:rPr>
              <a:t>s </a:t>
            </a:r>
            <a:r>
              <a:rPr sz="800" spc="-5" dirty="0">
                <a:solidFill>
                  <a:prstClr val="black"/>
                </a:solidFill>
                <a:latin typeface="Arial"/>
                <a:cs typeface="Arial"/>
              </a:rPr>
              <a:t>(</a:t>
            </a:r>
            <a:r>
              <a:rPr sz="800" dirty="0">
                <a:solidFill>
                  <a:prstClr val="black"/>
                </a:solidFill>
                <a:latin typeface="Arial"/>
                <a:cs typeface="Arial"/>
              </a:rPr>
              <a:t>TF)</a:t>
            </a:r>
            <a:r>
              <a:rPr sz="800" spc="-25" dirty="0">
                <a:solidFill>
                  <a:prstClr val="black"/>
                </a:solidFill>
                <a:latin typeface="Arial"/>
                <a:cs typeface="Arial"/>
              </a:rPr>
              <a:t> </a:t>
            </a:r>
            <a:r>
              <a:rPr sz="800" spc="-5" dirty="0">
                <a:solidFill>
                  <a:prstClr val="black"/>
                </a:solidFill>
                <a:latin typeface="Arial"/>
                <a:cs typeface="Arial"/>
              </a:rPr>
              <a:t>per</a:t>
            </a:r>
            <a:r>
              <a:rPr sz="800" dirty="0">
                <a:solidFill>
                  <a:prstClr val="black"/>
                </a:solidFill>
                <a:latin typeface="Arial"/>
                <a:cs typeface="Arial"/>
              </a:rPr>
              <a:t>f</a:t>
            </a:r>
            <a:r>
              <a:rPr sz="800" spc="-5" dirty="0">
                <a:solidFill>
                  <a:prstClr val="black"/>
                </a:solidFill>
                <a:latin typeface="Arial"/>
                <a:cs typeface="Arial"/>
              </a:rPr>
              <a:t>or</a:t>
            </a:r>
            <a:r>
              <a:rPr sz="800" dirty="0">
                <a:solidFill>
                  <a:prstClr val="black"/>
                </a:solidFill>
                <a:latin typeface="Arial"/>
                <a:cs typeface="Arial"/>
              </a:rPr>
              <a:t>m</a:t>
            </a:r>
            <a:r>
              <a:rPr sz="800" spc="5" dirty="0">
                <a:solidFill>
                  <a:prstClr val="black"/>
                </a:solidFill>
                <a:latin typeface="Arial"/>
                <a:cs typeface="Arial"/>
              </a:rPr>
              <a:t> </a:t>
            </a:r>
            <a:r>
              <a:rPr sz="800" dirty="0">
                <a:solidFill>
                  <a:prstClr val="black"/>
                </a:solidFill>
                <a:latin typeface="Arial"/>
                <a:cs typeface="Arial"/>
              </a:rPr>
              <a:t>t</a:t>
            </a:r>
            <a:r>
              <a:rPr sz="800" spc="-5" dirty="0">
                <a:solidFill>
                  <a:prstClr val="black"/>
                </a:solidFill>
                <a:latin typeface="Arial"/>
                <a:cs typeface="Arial"/>
              </a:rPr>
              <a:t>h</a:t>
            </a:r>
            <a:r>
              <a:rPr sz="800" dirty="0">
                <a:solidFill>
                  <a:prstClr val="black"/>
                </a:solidFill>
                <a:latin typeface="Arial"/>
                <a:cs typeface="Arial"/>
              </a:rPr>
              <a:t>e</a:t>
            </a:r>
            <a:r>
              <a:rPr sz="800" spc="10" dirty="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ll</a:t>
            </a:r>
            <a:r>
              <a:rPr sz="800" spc="-5" dirty="0">
                <a:solidFill>
                  <a:prstClr val="black"/>
                </a:solidFill>
                <a:latin typeface="Arial"/>
                <a:cs typeface="Arial"/>
              </a:rPr>
              <a:t>o</a:t>
            </a:r>
            <a:r>
              <a:rPr sz="800" spc="-20" dirty="0">
                <a:solidFill>
                  <a:prstClr val="black"/>
                </a:solidFill>
                <a:latin typeface="Arial"/>
                <a:cs typeface="Arial"/>
              </a:rPr>
              <a:t>w</a:t>
            </a:r>
            <a:r>
              <a:rPr sz="800" dirty="0">
                <a:solidFill>
                  <a:prstClr val="black"/>
                </a:solidFill>
                <a:latin typeface="Arial"/>
                <a:cs typeface="Arial"/>
              </a:rPr>
              <a:t>i</a:t>
            </a:r>
            <a:r>
              <a:rPr sz="800" spc="-5" dirty="0">
                <a:solidFill>
                  <a:prstClr val="black"/>
                </a:solidFill>
                <a:latin typeface="Arial"/>
                <a:cs typeface="Arial"/>
              </a:rPr>
              <a:t>ng </a:t>
            </a:r>
            <a:r>
              <a:rPr sz="800" dirty="0" smtClean="0">
                <a:solidFill>
                  <a:prstClr val="black"/>
                </a:solidFill>
                <a:latin typeface="Arial"/>
                <a:cs typeface="Arial"/>
              </a:rPr>
              <a:t>t</a:t>
            </a:r>
            <a:r>
              <a:rPr sz="800" spc="-5" dirty="0" smtClean="0">
                <a:solidFill>
                  <a:prstClr val="black"/>
                </a:solidFill>
                <a:latin typeface="Arial"/>
                <a:cs typeface="Arial"/>
              </a:rPr>
              <a:t>a</a:t>
            </a:r>
            <a:r>
              <a:rPr sz="800" spc="5" dirty="0" smtClean="0">
                <a:solidFill>
                  <a:prstClr val="black"/>
                </a:solidFill>
                <a:latin typeface="Arial"/>
                <a:cs typeface="Arial"/>
              </a:rPr>
              <a:t>sks</a:t>
            </a:r>
            <a:r>
              <a:rPr sz="800" dirty="0" smtClean="0">
                <a:solidFill>
                  <a:prstClr val="black"/>
                </a:solidFill>
                <a:latin typeface="Arial"/>
                <a:cs typeface="Arial"/>
              </a:rPr>
              <a:t>:</a:t>
            </a:r>
          </a:p>
          <a:p>
            <a:pPr marL="76200" indent="-63500">
              <a:spcBef>
                <a:spcPts val="480"/>
              </a:spcBef>
              <a:buFont typeface="Arial"/>
              <a:buChar char="•"/>
              <a:tabLst>
                <a:tab pos="76835" algn="l"/>
              </a:tabLst>
            </a:pPr>
            <a:r>
              <a:rPr sz="800" spc="-5" dirty="0" smtClean="0">
                <a:solidFill>
                  <a:prstClr val="black"/>
                </a:solidFill>
                <a:latin typeface="Arial"/>
                <a:cs typeface="Arial"/>
              </a:rPr>
              <a:t>Da</a:t>
            </a:r>
            <a:r>
              <a:rPr sz="800" dirty="0" smtClean="0">
                <a:solidFill>
                  <a:prstClr val="black"/>
                </a:solidFill>
                <a:latin typeface="Arial"/>
                <a:cs typeface="Arial"/>
              </a:rPr>
              <a:t>ta </a:t>
            </a:r>
            <a:r>
              <a:rPr sz="800" spc="5" dirty="0" smtClean="0">
                <a:solidFill>
                  <a:prstClr val="black"/>
                </a:solidFill>
                <a:latin typeface="Arial"/>
                <a:cs typeface="Arial"/>
              </a:rPr>
              <a:t>c</a:t>
            </a:r>
            <a:r>
              <a:rPr sz="800" spc="-5" dirty="0" smtClean="0">
                <a:solidFill>
                  <a:prstClr val="black"/>
                </a:solidFill>
                <a:latin typeface="Arial"/>
                <a:cs typeface="Arial"/>
              </a:rPr>
              <a:t>o</a:t>
            </a:r>
            <a:r>
              <a:rPr sz="800" dirty="0" smtClean="0">
                <a:solidFill>
                  <a:prstClr val="black"/>
                </a:solidFill>
                <a:latin typeface="Arial"/>
                <a:cs typeface="Arial"/>
              </a:rPr>
              <a:t>ll</a:t>
            </a:r>
            <a:r>
              <a:rPr sz="800" spc="-5" dirty="0" smtClean="0">
                <a:solidFill>
                  <a:prstClr val="black"/>
                </a:solidFill>
                <a:latin typeface="Arial"/>
                <a:cs typeface="Arial"/>
              </a:rPr>
              <a:t>e</a:t>
            </a:r>
            <a:r>
              <a:rPr sz="800" spc="5" dirty="0" smtClean="0">
                <a:solidFill>
                  <a:prstClr val="black"/>
                </a:solidFill>
                <a:latin typeface="Arial"/>
                <a:cs typeface="Arial"/>
              </a:rPr>
              <a:t>c</a:t>
            </a:r>
            <a:r>
              <a:rPr sz="800" dirty="0" smtClean="0">
                <a:solidFill>
                  <a:prstClr val="black"/>
                </a:solidFill>
                <a:latin typeface="Arial"/>
                <a:cs typeface="Arial"/>
              </a:rPr>
              <a:t>ti</a:t>
            </a:r>
            <a:r>
              <a:rPr sz="800" spc="-5" dirty="0" smtClean="0">
                <a:solidFill>
                  <a:prstClr val="black"/>
                </a:solidFill>
                <a:latin typeface="Arial"/>
                <a:cs typeface="Arial"/>
              </a:rPr>
              <a:t>on</a:t>
            </a:r>
            <a:endParaRPr sz="800" dirty="0" smtClean="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S</a:t>
            </a:r>
            <a:r>
              <a:rPr sz="800" spc="-5" dirty="0" smtClean="0">
                <a:solidFill>
                  <a:prstClr val="black"/>
                </a:solidFill>
                <a:latin typeface="Arial"/>
                <a:cs typeface="Arial"/>
              </a:rPr>
              <a:t>o</a:t>
            </a:r>
            <a:r>
              <a:rPr sz="800" dirty="0" smtClean="0">
                <a:solidFill>
                  <a:prstClr val="black"/>
                </a:solidFill>
                <a:latin typeface="Arial"/>
                <a:cs typeface="Arial"/>
              </a:rPr>
              <a:t>ft</a:t>
            </a:r>
            <a:r>
              <a:rPr sz="800" spc="-20" dirty="0" smtClean="0">
                <a:solidFill>
                  <a:prstClr val="black"/>
                </a:solidFill>
                <a:latin typeface="Arial"/>
                <a:cs typeface="Arial"/>
              </a:rPr>
              <a:t>w</a:t>
            </a:r>
            <a:r>
              <a:rPr sz="800" spc="-5" dirty="0" smtClean="0">
                <a:solidFill>
                  <a:prstClr val="black"/>
                </a:solidFill>
                <a:latin typeface="Arial"/>
                <a:cs typeface="Arial"/>
              </a:rPr>
              <a:t>ar</a:t>
            </a:r>
            <a:r>
              <a:rPr sz="800" dirty="0" smtClean="0">
                <a:solidFill>
                  <a:prstClr val="black"/>
                </a:solidFill>
                <a:latin typeface="Arial"/>
                <a:cs typeface="Arial"/>
              </a:rPr>
              <a:t>e</a:t>
            </a:r>
            <a:r>
              <a:rPr sz="800" spc="10" dirty="0" smtClean="0">
                <a:solidFill>
                  <a:prstClr val="black"/>
                </a:solidFill>
                <a:latin typeface="Arial"/>
                <a:cs typeface="Arial"/>
              </a:rPr>
              <a:t> </a:t>
            </a:r>
            <a:r>
              <a:rPr sz="800" dirty="0">
                <a:solidFill>
                  <a:prstClr val="black"/>
                </a:solidFill>
                <a:latin typeface="Arial"/>
                <a:cs typeface="Arial"/>
              </a:rPr>
              <a:t>f</a:t>
            </a:r>
            <a:r>
              <a:rPr sz="800" spc="-5" dirty="0">
                <a:solidFill>
                  <a:prstClr val="black"/>
                </a:solidFill>
                <a:latin typeface="Arial"/>
                <a:cs typeface="Arial"/>
              </a:rPr>
              <a:t>o</a:t>
            </a:r>
            <a:r>
              <a:rPr sz="800" dirty="0">
                <a:solidFill>
                  <a:prstClr val="black"/>
                </a:solidFill>
                <a:latin typeface="Arial"/>
                <a:cs typeface="Arial"/>
              </a:rPr>
              <a:t>r B/R</a:t>
            </a:r>
            <a:r>
              <a:rPr sz="800" spc="-15" dirty="0">
                <a:solidFill>
                  <a:prstClr val="black"/>
                </a:solidFill>
                <a:latin typeface="Arial"/>
                <a:cs typeface="Arial"/>
              </a:rPr>
              <a:t> </a:t>
            </a:r>
            <a:r>
              <a:rPr sz="800" spc="10" dirty="0">
                <a:solidFill>
                  <a:prstClr val="black"/>
                </a:solidFill>
                <a:latin typeface="Arial"/>
                <a:cs typeface="Arial"/>
              </a:rPr>
              <a:t>m</a:t>
            </a:r>
            <a:r>
              <a:rPr sz="800" spc="-5" dirty="0">
                <a:solidFill>
                  <a:prstClr val="black"/>
                </a:solidFill>
                <a:latin typeface="Arial"/>
                <a:cs typeface="Arial"/>
              </a:rPr>
              <a:t>ode</a:t>
            </a:r>
            <a:r>
              <a:rPr sz="800" dirty="0">
                <a:solidFill>
                  <a:prstClr val="black"/>
                </a:solidFill>
                <a:latin typeface="Arial"/>
                <a:cs typeface="Arial"/>
              </a:rPr>
              <a:t>lli</a:t>
            </a:r>
            <a:r>
              <a:rPr sz="800" spc="-5" dirty="0">
                <a:solidFill>
                  <a:prstClr val="black"/>
                </a:solidFill>
                <a:latin typeface="Arial"/>
                <a:cs typeface="Arial"/>
              </a:rPr>
              <a:t>n</a:t>
            </a:r>
            <a:r>
              <a:rPr sz="800" dirty="0">
                <a:solidFill>
                  <a:prstClr val="black"/>
                </a:solidFill>
                <a:latin typeface="Arial"/>
                <a:cs typeface="Arial"/>
              </a:rPr>
              <a:t>g</a:t>
            </a:r>
            <a:r>
              <a:rPr sz="800" spc="-10" dirty="0">
                <a:solidFill>
                  <a:prstClr val="black"/>
                </a:solidFill>
                <a:latin typeface="Arial"/>
                <a:cs typeface="Arial"/>
              </a:rPr>
              <a:t> </a:t>
            </a:r>
            <a:r>
              <a:rPr sz="800" dirty="0">
                <a:solidFill>
                  <a:prstClr val="black"/>
                </a:solidFill>
                <a:latin typeface="Arial"/>
                <a:cs typeface="Arial"/>
              </a:rPr>
              <a:t>&amp;</a:t>
            </a:r>
            <a:r>
              <a:rPr sz="800" spc="5" dirty="0">
                <a:solidFill>
                  <a:prstClr val="black"/>
                </a:solidFill>
                <a:latin typeface="Arial"/>
                <a:cs typeface="Arial"/>
              </a:rPr>
              <a:t> </a:t>
            </a:r>
            <a:r>
              <a:rPr sz="800" dirty="0">
                <a:solidFill>
                  <a:prstClr val="black"/>
                </a:solidFill>
                <a:latin typeface="Arial"/>
                <a:cs typeface="Arial"/>
              </a:rPr>
              <a:t>ill</a:t>
            </a:r>
            <a:r>
              <a:rPr sz="800" spc="-5" dirty="0">
                <a:solidFill>
                  <a:prstClr val="black"/>
                </a:solidFill>
                <a:latin typeface="Arial"/>
                <a:cs typeface="Arial"/>
              </a:rPr>
              <a:t>u</a:t>
            </a:r>
            <a:r>
              <a:rPr sz="800" spc="5" dirty="0">
                <a:solidFill>
                  <a:prstClr val="black"/>
                </a:solidFill>
                <a:latin typeface="Arial"/>
                <a:cs typeface="Arial"/>
              </a:rPr>
              <a:t>s</a:t>
            </a:r>
            <a:r>
              <a:rPr sz="800" dirty="0">
                <a:solidFill>
                  <a:prstClr val="black"/>
                </a:solidFill>
                <a:latin typeface="Arial"/>
                <a:cs typeface="Arial"/>
              </a:rPr>
              <a:t>t</a:t>
            </a:r>
            <a:r>
              <a:rPr sz="800" spc="-5" dirty="0">
                <a:solidFill>
                  <a:prstClr val="black"/>
                </a:solidFill>
                <a:latin typeface="Arial"/>
                <a:cs typeface="Arial"/>
              </a:rPr>
              <a:t>ra</a:t>
            </a:r>
            <a:r>
              <a:rPr sz="800" dirty="0">
                <a:solidFill>
                  <a:prstClr val="black"/>
                </a:solidFill>
                <a:latin typeface="Arial"/>
                <a:cs typeface="Arial"/>
              </a:rPr>
              <a:t>ti</a:t>
            </a:r>
            <a:r>
              <a:rPr sz="800" spc="-5" dirty="0">
                <a:solidFill>
                  <a:prstClr val="black"/>
                </a:solidFill>
                <a:latin typeface="Arial"/>
                <a:cs typeface="Arial"/>
              </a:rPr>
              <a:t>on</a:t>
            </a:r>
            <a:endParaRPr sz="800" dirty="0">
              <a:solidFill>
                <a:prstClr val="black"/>
              </a:solidFill>
              <a:latin typeface="Arial"/>
              <a:cs typeface="Arial"/>
            </a:endParaRPr>
          </a:p>
          <a:p>
            <a:pPr marL="76200" indent="-63500">
              <a:buFont typeface="Arial"/>
              <a:buChar char="•"/>
              <a:tabLst>
                <a:tab pos="76835" algn="l"/>
              </a:tabLst>
            </a:pPr>
            <a:r>
              <a:rPr sz="800" dirty="0" smtClean="0">
                <a:solidFill>
                  <a:prstClr val="black"/>
                </a:solidFill>
                <a:latin typeface="Arial"/>
                <a:cs typeface="Arial"/>
              </a:rPr>
              <a:t>Publications</a:t>
            </a:r>
            <a:endParaRPr sz="800" dirty="0">
              <a:solidFill>
                <a:prstClr val="black"/>
              </a:solidFill>
              <a:latin typeface="Arial"/>
              <a:cs typeface="Arial"/>
            </a:endParaRPr>
          </a:p>
        </p:txBody>
      </p:sp>
      <p:sp>
        <p:nvSpPr>
          <p:cNvPr id="297" name="object 10"/>
          <p:cNvSpPr/>
          <p:nvPr/>
        </p:nvSpPr>
        <p:spPr>
          <a:xfrm>
            <a:off x="5537162" y="6016484"/>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2" name="object 5"/>
          <p:cNvSpPr/>
          <p:nvPr/>
        </p:nvSpPr>
        <p:spPr>
          <a:xfrm>
            <a:off x="5731763" y="5428476"/>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04" name="object 7"/>
          <p:cNvSpPr/>
          <p:nvPr/>
        </p:nvSpPr>
        <p:spPr>
          <a:xfrm>
            <a:off x="5655767" y="5351792"/>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05" name="object 10"/>
          <p:cNvSpPr/>
          <p:nvPr/>
        </p:nvSpPr>
        <p:spPr>
          <a:xfrm>
            <a:off x="5520583" y="5496066"/>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6" name="object 11"/>
          <p:cNvSpPr/>
          <p:nvPr/>
        </p:nvSpPr>
        <p:spPr>
          <a:xfrm>
            <a:off x="5520583" y="5708971"/>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07" name="object 12"/>
          <p:cNvSpPr/>
          <p:nvPr/>
        </p:nvSpPr>
        <p:spPr>
          <a:xfrm>
            <a:off x="5731764" y="5669268"/>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08" name="object 13"/>
          <p:cNvSpPr/>
          <p:nvPr/>
        </p:nvSpPr>
        <p:spPr>
          <a:xfrm>
            <a:off x="5704328" y="5690605"/>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09" name="object 14"/>
          <p:cNvSpPr/>
          <p:nvPr/>
        </p:nvSpPr>
        <p:spPr>
          <a:xfrm>
            <a:off x="5655767" y="5592711"/>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10" name="object 8"/>
          <p:cNvSpPr txBox="1"/>
          <p:nvPr/>
        </p:nvSpPr>
        <p:spPr>
          <a:xfrm>
            <a:off x="5735803" y="533823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1</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Tysabri </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11" name="object 5"/>
          <p:cNvSpPr/>
          <p:nvPr/>
        </p:nvSpPr>
        <p:spPr>
          <a:xfrm>
            <a:off x="5748342" y="5948894"/>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12" name="object 7"/>
          <p:cNvSpPr/>
          <p:nvPr/>
        </p:nvSpPr>
        <p:spPr>
          <a:xfrm>
            <a:off x="5683577" y="5872210"/>
            <a:ext cx="834702" cy="184125"/>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13" name="object 11"/>
          <p:cNvSpPr/>
          <p:nvPr/>
        </p:nvSpPr>
        <p:spPr>
          <a:xfrm>
            <a:off x="5537162" y="6229389"/>
            <a:ext cx="135255" cy="0"/>
          </a:xfrm>
          <a:custGeom>
            <a:avLst/>
            <a:gdLst/>
            <a:ahLst/>
            <a:cxnLst/>
            <a:rect l="l" t="t" r="r" b="b"/>
            <a:pathLst>
              <a:path w="135254">
                <a:moveTo>
                  <a:pt x="0" y="0"/>
                </a:moveTo>
                <a:lnTo>
                  <a:pt x="135191" y="0"/>
                </a:lnTo>
              </a:path>
            </a:pathLst>
          </a:custGeom>
          <a:ln w="19050">
            <a:solidFill>
              <a:srgbClr val="000000"/>
            </a:solidFill>
          </a:ln>
        </p:spPr>
        <p:txBody>
          <a:bodyPr wrap="square" lIns="0" tIns="0" rIns="0" bIns="0" rtlCol="0"/>
          <a:lstStyle/>
          <a:p>
            <a:pPr>
              <a:defRPr/>
            </a:pPr>
            <a:endParaRPr kumimoji="0" kern="0" smtClean="0">
              <a:solidFill>
                <a:prstClr val="black"/>
              </a:solidFill>
            </a:endParaRPr>
          </a:p>
        </p:txBody>
      </p:sp>
      <p:sp>
        <p:nvSpPr>
          <p:cNvPr id="314" name="object 12"/>
          <p:cNvSpPr/>
          <p:nvPr/>
        </p:nvSpPr>
        <p:spPr>
          <a:xfrm>
            <a:off x="5719285" y="6189686"/>
            <a:ext cx="877823" cy="214883"/>
          </a:xfrm>
          <a:prstGeom prst="rect">
            <a:avLst/>
          </a:prstGeom>
          <a:blipFill>
            <a:blip r:embed="rId128" cstate="print"/>
            <a:stretch>
              <a:fillRect/>
            </a:stretch>
          </a:blipFill>
        </p:spPr>
        <p:txBody>
          <a:bodyPr wrap="square" lIns="0" tIns="0" rIns="0" bIns="0" rtlCol="0"/>
          <a:lstStyle/>
          <a:p>
            <a:pPr>
              <a:defRPr/>
            </a:pPr>
            <a:endParaRPr kumimoji="0" kern="0" smtClean="0">
              <a:solidFill>
                <a:prstClr val="black"/>
              </a:solidFill>
            </a:endParaRPr>
          </a:p>
        </p:txBody>
      </p:sp>
      <p:sp>
        <p:nvSpPr>
          <p:cNvPr id="315" name="object 13"/>
          <p:cNvSpPr/>
          <p:nvPr/>
        </p:nvSpPr>
        <p:spPr>
          <a:xfrm>
            <a:off x="5691849" y="6211023"/>
            <a:ext cx="656834" cy="242313"/>
          </a:xfrm>
          <a:prstGeom prst="rect">
            <a:avLst/>
          </a:prstGeom>
          <a:blipFill>
            <a:blip r:embed="rId129" cstate="print"/>
            <a:stretch>
              <a:fillRect/>
            </a:stretch>
          </a:blipFill>
        </p:spPr>
        <p:txBody>
          <a:bodyPr wrap="square" lIns="0" tIns="0" rIns="0" bIns="0" rtlCol="0"/>
          <a:lstStyle/>
          <a:p>
            <a:pPr>
              <a:defRPr/>
            </a:pPr>
            <a:endParaRPr kumimoji="0" kern="0" smtClean="0">
              <a:solidFill>
                <a:prstClr val="black"/>
              </a:solidFill>
            </a:endParaRPr>
          </a:p>
        </p:txBody>
      </p:sp>
      <p:sp>
        <p:nvSpPr>
          <p:cNvPr id="316" name="object 14"/>
          <p:cNvSpPr/>
          <p:nvPr/>
        </p:nvSpPr>
        <p:spPr>
          <a:xfrm>
            <a:off x="5672346" y="6113129"/>
            <a:ext cx="874991" cy="212902"/>
          </a:xfrm>
          <a:prstGeom prst="rect">
            <a:avLst/>
          </a:prstGeom>
          <a:blipFill>
            <a:blip r:embed="rId124" cstate="print"/>
            <a:stretch>
              <a:fillRect/>
            </a:stretch>
          </a:blipFill>
        </p:spPr>
        <p:txBody>
          <a:bodyPr wrap="square" lIns="0" tIns="0" rIns="0" bIns="0" rtlCol="0"/>
          <a:lstStyle/>
          <a:p>
            <a:pPr>
              <a:defRPr/>
            </a:pPr>
            <a:endParaRPr kumimoji="0" kern="0" smtClean="0">
              <a:solidFill>
                <a:prstClr val="black"/>
              </a:solidFill>
            </a:endParaRPr>
          </a:p>
        </p:txBody>
      </p:sp>
      <p:sp>
        <p:nvSpPr>
          <p:cNvPr id="317" name="object 8"/>
          <p:cNvSpPr txBox="1"/>
          <p:nvPr/>
        </p:nvSpPr>
        <p:spPr>
          <a:xfrm>
            <a:off x="5711121" y="5913566"/>
            <a:ext cx="841926"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3</a:t>
            </a:r>
            <a:r>
              <a:rPr sz="700" dirty="0" smtClean="0">
                <a:solidFill>
                  <a:prstClr val="black"/>
                </a:solidFill>
                <a:latin typeface="Verdana"/>
                <a:cs typeface="Verdana"/>
              </a:rPr>
              <a:t>:</a:t>
            </a:r>
            <a:r>
              <a:rPr sz="700" spc="-10" dirty="0" smtClean="0">
                <a:solidFill>
                  <a:prstClr val="black"/>
                </a:solidFill>
                <a:latin typeface="Verdana"/>
                <a:cs typeface="Verdana"/>
              </a:rPr>
              <a:t> </a:t>
            </a:r>
            <a:r>
              <a:rPr sz="700" spc="-5" dirty="0">
                <a:solidFill>
                  <a:prstClr val="black"/>
                </a:solidFill>
                <a:latin typeface="Verdana"/>
                <a:cs typeface="Verdana"/>
              </a:rPr>
              <a:t>Warfar</a:t>
            </a:r>
            <a:r>
              <a:rPr sz="700" spc="5" dirty="0">
                <a:solidFill>
                  <a:prstClr val="black"/>
                </a:solidFill>
                <a:latin typeface="Verdana"/>
                <a:cs typeface="Verdana"/>
              </a:rPr>
              <a:t>i</a:t>
            </a:r>
            <a:r>
              <a:rPr sz="700" dirty="0">
                <a:solidFill>
                  <a:prstClr val="black"/>
                </a:solidFill>
                <a:latin typeface="Verdana"/>
                <a:cs typeface="Verdana"/>
              </a:rPr>
              <a:t>n</a:t>
            </a:r>
          </a:p>
        </p:txBody>
      </p:sp>
      <p:sp>
        <p:nvSpPr>
          <p:cNvPr id="318" name="object 8"/>
          <p:cNvSpPr txBox="1"/>
          <p:nvPr/>
        </p:nvSpPr>
        <p:spPr>
          <a:xfrm>
            <a:off x="5693798" y="6181666"/>
            <a:ext cx="924743" cy="107722"/>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altLang="ja-JP" sz="700" spc="-5" dirty="0" smtClean="0">
                <a:solidFill>
                  <a:prstClr val="black"/>
                </a:solidFill>
                <a:latin typeface="Verdana"/>
                <a:cs typeface="Verdana"/>
              </a:rPr>
              <a:t>4</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Rosiglitazone</a:t>
            </a:r>
            <a:endParaRPr sz="700" dirty="0">
              <a:solidFill>
                <a:prstClr val="black"/>
              </a:solidFill>
              <a:latin typeface="Verdana"/>
              <a:cs typeface="Verdana"/>
            </a:endParaRPr>
          </a:p>
        </p:txBody>
      </p:sp>
      <p:sp>
        <p:nvSpPr>
          <p:cNvPr id="319" name="object 8"/>
          <p:cNvSpPr txBox="1"/>
          <p:nvPr/>
        </p:nvSpPr>
        <p:spPr>
          <a:xfrm>
            <a:off x="5724128" y="5589820"/>
            <a:ext cx="817244" cy="215444"/>
          </a:xfrm>
          <a:prstGeom prst="rect">
            <a:avLst/>
          </a:prstGeom>
        </p:spPr>
        <p:txBody>
          <a:bodyPr vert="horz" wrap="square" lIns="0" tIns="0" rIns="0" bIns="0" rtlCol="0">
            <a:spAutoFit/>
          </a:bodyPr>
          <a:lstStyle/>
          <a:p>
            <a:pPr marL="12700"/>
            <a:r>
              <a:rPr sz="700" spc="-5" dirty="0" smtClean="0">
                <a:solidFill>
                  <a:prstClr val="black"/>
                </a:solidFill>
                <a:latin typeface="Verdana"/>
                <a:cs typeface="Verdana"/>
              </a:rPr>
              <a:t>TF</a:t>
            </a:r>
            <a:r>
              <a:rPr lang="en-US" sz="700" spc="-5" dirty="0" smtClean="0">
                <a:solidFill>
                  <a:prstClr val="black"/>
                </a:solidFill>
                <a:latin typeface="Verdana"/>
                <a:cs typeface="Verdana"/>
              </a:rPr>
              <a:t>2</a:t>
            </a:r>
            <a:r>
              <a:rPr sz="700" dirty="0" smtClean="0">
                <a:solidFill>
                  <a:prstClr val="black"/>
                </a:solidFill>
                <a:latin typeface="Verdana"/>
                <a:cs typeface="Verdana"/>
              </a:rPr>
              <a:t>:</a:t>
            </a:r>
            <a:r>
              <a:rPr sz="700" spc="-10" dirty="0" smtClean="0">
                <a:solidFill>
                  <a:prstClr val="black"/>
                </a:solidFill>
                <a:latin typeface="Verdana"/>
                <a:cs typeface="Verdana"/>
              </a:rPr>
              <a:t> </a:t>
            </a:r>
            <a:r>
              <a:rPr lang="en-US" sz="700" spc="-5" dirty="0" smtClean="0">
                <a:solidFill>
                  <a:prstClr val="black"/>
                </a:solidFill>
                <a:latin typeface="Verdana"/>
                <a:cs typeface="Verdana"/>
              </a:rPr>
              <a:t>Acomplia</a:t>
            </a:r>
          </a:p>
          <a:p>
            <a:pPr marL="12700"/>
            <a:r>
              <a:rPr lang="en-US" sz="700" spc="-5" dirty="0" smtClean="0">
                <a:solidFill>
                  <a:prstClr val="black"/>
                </a:solidFill>
                <a:latin typeface="Verdana"/>
                <a:cs typeface="Verdana"/>
              </a:rPr>
              <a:t>        Follow up</a:t>
            </a:r>
            <a:endParaRPr sz="700" dirty="0">
              <a:solidFill>
                <a:prstClr val="black"/>
              </a:solidFill>
              <a:latin typeface="Verdana"/>
              <a:cs typeface="Verdana"/>
            </a:endParaRPr>
          </a:p>
        </p:txBody>
      </p:sp>
      <p:sp>
        <p:nvSpPr>
          <p:cNvPr id="303" name="テキスト ボックス 302"/>
          <p:cNvSpPr txBox="1"/>
          <p:nvPr/>
        </p:nvSpPr>
        <p:spPr>
          <a:xfrm>
            <a:off x="141707" y="6575576"/>
            <a:ext cx="7520113" cy="246221"/>
          </a:xfrm>
          <a:prstGeom prst="rect">
            <a:avLst/>
          </a:prstGeom>
          <a:noFill/>
        </p:spPr>
        <p:txBody>
          <a:bodyPr wrap="square" rtlCol="0">
            <a:spAutoFit/>
          </a:bodyPr>
          <a:lstStyle/>
          <a:p>
            <a:r>
              <a:rPr lang="ja-JP" altLang="en-US"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http://</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hlinkClick r:id="rId130"/>
              </a:rPr>
              <a:t>www.imi-protect.eu/documents/PROTECT4thPeriodicReport_Sep2012-Aug2013.pdf</a:t>
            </a:r>
            <a:r>
              <a:rPr lang="en-US" altLang="ja-JP" sz="10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0" name="テキスト ボックス 319"/>
          <p:cNvSpPr txBox="1"/>
          <p:nvPr/>
        </p:nvSpPr>
        <p:spPr>
          <a:xfrm>
            <a:off x="1115616" y="1484784"/>
            <a:ext cx="1402292" cy="230832"/>
          </a:xfrm>
          <a:prstGeom prst="rect">
            <a:avLst/>
          </a:prstGeom>
          <a:solidFill>
            <a:schemeClr val="accent1">
              <a:lumMod val="20000"/>
              <a:lumOff val="80000"/>
            </a:schemeClr>
          </a:solidFill>
        </p:spPr>
        <p:txBody>
          <a:bodyPr wrap="square" rtlCol="0">
            <a:spAutoFit/>
          </a:bodyPr>
          <a:lstStyle>
            <a:defPPr>
              <a:defRPr lang="ja-JP"/>
            </a:defPPr>
            <a:lvl1pPr>
              <a:defRPr sz="900">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薬剤疫学研究のﾌﾚｰﾑﾜｰｸ</a:t>
            </a:r>
          </a:p>
        </p:txBody>
      </p:sp>
      <p:sp>
        <p:nvSpPr>
          <p:cNvPr id="321" name="角丸四角形吹き出し 320"/>
          <p:cNvSpPr/>
          <p:nvPr/>
        </p:nvSpPr>
        <p:spPr>
          <a:xfrm>
            <a:off x="83197" y="44624"/>
            <a:ext cx="4092956" cy="1345531"/>
          </a:xfrm>
          <a:prstGeom prst="wedgeRoundRectCallout">
            <a:avLst>
              <a:gd name="adj1" fmla="val 9899"/>
              <a:gd name="adj2" fmla="val 77018"/>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t>各種の安全性上の問題に対して各種のデータを適用できる，薬剤疫学試験のデザイン，実施および解析のための標準的な方法の開発，テスト，普及</a:t>
            </a:r>
          </a:p>
        </p:txBody>
      </p:sp>
      <p:sp>
        <p:nvSpPr>
          <p:cNvPr id="322" name="角丸四角形吹き出し 321"/>
          <p:cNvSpPr/>
          <p:nvPr/>
        </p:nvSpPr>
        <p:spPr>
          <a:xfrm>
            <a:off x="4503199" y="689400"/>
            <a:ext cx="4535640" cy="1703279"/>
          </a:xfrm>
          <a:prstGeom prst="wedgeRoundRectCallout">
            <a:avLst>
              <a:gd name="adj1" fmla="val -94697"/>
              <a:gd name="adj2" fmla="val 60189"/>
              <a:gd name="adj3" fmla="val 16667"/>
            </a:avLst>
          </a:prstGeom>
          <a:solidFill>
            <a:srgbClr val="00B0F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WG1: Databases</a:t>
            </a:r>
            <a:r>
              <a:rPr lang="ja-JP" altLang="ja-JP" dirty="0"/>
              <a:t>　データベース</a:t>
            </a:r>
          </a:p>
          <a:p>
            <a:r>
              <a:rPr lang="ja-JP" altLang="ja-JP" dirty="0"/>
              <a:t>欧州におけるデータベースを使用した試験の実施（薬物－有害事象ペアについて記述的研究，コホート研究，ネステッドケースコントロール，ケースクロスオーバー，自己対照ケースシリーズ）</a:t>
            </a:r>
          </a:p>
        </p:txBody>
      </p:sp>
      <p:sp>
        <p:nvSpPr>
          <p:cNvPr id="323" name="角丸四角形吹き出し 322"/>
          <p:cNvSpPr/>
          <p:nvPr/>
        </p:nvSpPr>
        <p:spPr>
          <a:xfrm>
            <a:off x="157484" y="5319965"/>
            <a:ext cx="3478411" cy="1192401"/>
          </a:xfrm>
          <a:prstGeom prst="wedgeRoundRectCallout">
            <a:avLst>
              <a:gd name="adj1" fmla="val 15506"/>
              <a:gd name="adj2" fmla="val -178172"/>
              <a:gd name="adj3" fmla="val 16667"/>
            </a:avLst>
          </a:prstGeom>
          <a:solidFill>
            <a:srgbClr val="00B0F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WG3: Drug </a:t>
            </a:r>
            <a:r>
              <a:rPr lang="en-US" altLang="ja-JP" dirty="0" smtClean="0"/>
              <a:t>utilisation</a:t>
            </a:r>
            <a:r>
              <a:rPr lang="ja-JP" altLang="ja-JP" dirty="0"/>
              <a:t>　薬剤使用</a:t>
            </a:r>
          </a:p>
          <a:p>
            <a:pPr marL="285750" lvl="0" indent="-285750">
              <a:buFont typeface="Arial" panose="020B0604020202020204" pitchFamily="34" charset="0"/>
              <a:buChar char="•"/>
            </a:pPr>
            <a:r>
              <a:rPr lang="ja-JP" altLang="ja-JP" dirty="0"/>
              <a:t>欧州諸国における疫学試験実施を支援する</a:t>
            </a:r>
            <a:r>
              <a:rPr lang="ja-JP" altLang="ja-JP" u="sng" dirty="0"/>
              <a:t>薬剤使用データベース目録</a:t>
            </a:r>
            <a:r>
              <a:rPr lang="ja-JP" altLang="ja-JP" dirty="0"/>
              <a:t>の作成</a:t>
            </a:r>
            <a:endParaRPr lang="ja-JP" altLang="en-US" dirty="0"/>
          </a:p>
        </p:txBody>
      </p:sp>
      <p:grpSp>
        <p:nvGrpSpPr>
          <p:cNvPr id="324" name="グループ化 323"/>
          <p:cNvGrpSpPr/>
          <p:nvPr/>
        </p:nvGrpSpPr>
        <p:grpSpPr>
          <a:xfrm>
            <a:off x="3785628" y="4711789"/>
            <a:ext cx="4939480" cy="1052608"/>
            <a:chOff x="3785628" y="4711789"/>
            <a:chExt cx="4939480" cy="1052608"/>
          </a:xfrm>
        </p:grpSpPr>
        <p:sp>
          <p:nvSpPr>
            <p:cNvPr id="325" name="角丸四角形吹き出し 324"/>
            <p:cNvSpPr/>
            <p:nvPr/>
          </p:nvSpPr>
          <p:spPr>
            <a:xfrm>
              <a:off x="3939527" y="4728971"/>
              <a:ext cx="3859815" cy="899622"/>
            </a:xfrm>
            <a:prstGeom prst="wedgeRoundRectCallout">
              <a:avLst>
                <a:gd name="adj1" fmla="val -87627"/>
                <a:gd name="adj2" fmla="val -273325"/>
                <a:gd name="adj3" fmla="val 16667"/>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ja-JP" dirty="0"/>
            </a:p>
          </p:txBody>
        </p:sp>
        <p:sp>
          <p:nvSpPr>
            <p:cNvPr id="326" name="角丸四角形吹き出し 325"/>
            <p:cNvSpPr/>
            <p:nvPr/>
          </p:nvSpPr>
          <p:spPr>
            <a:xfrm>
              <a:off x="3785628" y="4711789"/>
              <a:ext cx="4939480" cy="1052608"/>
            </a:xfrm>
            <a:prstGeom prst="wedgeRoundRectCallout">
              <a:avLst>
                <a:gd name="adj1" fmla="val -75895"/>
                <a:gd name="adj2" fmla="val -202298"/>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altLang="ja-JP" dirty="0"/>
                <a:t>WG1 </a:t>
              </a:r>
              <a:r>
                <a:rPr lang="ja-JP" altLang="ja-JP" dirty="0"/>
                <a:t>と</a:t>
              </a:r>
              <a:r>
                <a:rPr lang="en-US" altLang="ja-JP" dirty="0"/>
                <a:t>2</a:t>
              </a:r>
              <a:r>
                <a:rPr lang="ja-JP" altLang="ja-JP" dirty="0"/>
                <a:t>の共同作業</a:t>
              </a:r>
            </a:p>
            <a:p>
              <a:pPr marL="285750" indent="-285750">
                <a:buFont typeface="Arial" panose="020B0604020202020204" pitchFamily="34" charset="0"/>
                <a:buChar char="•"/>
              </a:pPr>
              <a:r>
                <a:rPr lang="ja-JP" altLang="ja-JP" dirty="0"/>
                <a:t>複数のデータベースを用いたデータベース試験のための統計学的手法の検討</a:t>
              </a:r>
            </a:p>
          </p:txBody>
        </p:sp>
      </p:grpSp>
      <p:sp>
        <p:nvSpPr>
          <p:cNvPr id="327" name="角丸四角形吹き出し 326"/>
          <p:cNvSpPr/>
          <p:nvPr/>
        </p:nvSpPr>
        <p:spPr>
          <a:xfrm>
            <a:off x="4499992" y="3607162"/>
            <a:ext cx="4535640" cy="613926"/>
          </a:xfrm>
          <a:prstGeom prst="wedgeRoundRectCallout">
            <a:avLst>
              <a:gd name="adj1" fmla="val -93664"/>
              <a:gd name="adj2" fmla="val -143670"/>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ja-JP" dirty="0"/>
              <a:t>薬剤疫学調査及び薬剤使用研究のガイドライン，基準説明文書の作成</a:t>
            </a:r>
          </a:p>
        </p:txBody>
      </p:sp>
      <p:sp>
        <p:nvSpPr>
          <p:cNvPr id="328" name="角丸四角形吹き出し 327"/>
          <p:cNvSpPr/>
          <p:nvPr/>
        </p:nvSpPr>
        <p:spPr>
          <a:xfrm>
            <a:off x="4503199" y="2440333"/>
            <a:ext cx="4535640" cy="1132683"/>
          </a:xfrm>
          <a:prstGeom prst="wedgeRoundRectCallout">
            <a:avLst>
              <a:gd name="adj1" fmla="val -93874"/>
              <a:gd name="adj2" fmla="val 2705"/>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t>WG2: Confounding</a:t>
            </a:r>
            <a:r>
              <a:rPr lang="ja-JP" altLang="ja-JP" dirty="0"/>
              <a:t>　交絡</a:t>
            </a:r>
          </a:p>
          <a:p>
            <a:pPr marL="285750" lvl="0" indent="-285750">
              <a:buFont typeface="Arial" panose="020B0604020202020204" pitchFamily="34" charset="0"/>
              <a:buChar char="•"/>
            </a:pPr>
            <a:r>
              <a:rPr lang="ja-JP" altLang="ja-JP" dirty="0"/>
              <a:t>プロペンシティスコア，バランス尺度，時間依存性の交絡および操作変数に関する試験の</a:t>
            </a:r>
            <a:r>
              <a:rPr lang="ja-JP" altLang="ja-JP" dirty="0" smtClean="0"/>
              <a:t>実施</a:t>
            </a:r>
          </a:p>
        </p:txBody>
      </p:sp>
      <p:sp>
        <p:nvSpPr>
          <p:cNvPr id="329" name="線吹き出し 1 (枠付き) 328"/>
          <p:cNvSpPr/>
          <p:nvPr/>
        </p:nvSpPr>
        <p:spPr>
          <a:xfrm>
            <a:off x="249457" y="4459212"/>
            <a:ext cx="1716356" cy="633488"/>
          </a:xfrm>
          <a:prstGeom prst="borderCallout1">
            <a:avLst>
              <a:gd name="adj1" fmla="val -2588"/>
              <a:gd name="adj2" fmla="val 64517"/>
              <a:gd name="adj3" fmla="val -357273"/>
              <a:gd name="adj4" fmla="val 514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プロジェクトの運営管理</a:t>
            </a:r>
          </a:p>
        </p:txBody>
      </p:sp>
    </p:spTree>
    <p:extLst>
      <p:ext uri="{BB962C8B-B14F-4D97-AF65-F5344CB8AC3E}">
        <p14:creationId xmlns:p14="http://schemas.microsoft.com/office/powerpoint/2010/main" val="343334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 grpId="0" animBg="1"/>
      <p:bldP spid="322" grpId="0" animBg="1"/>
      <p:bldP spid="323" grpId="0" animBg="1"/>
      <p:bldP spid="327" grpId="0" animBg="1"/>
      <p:bldP spid="32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70331" y="481245"/>
            <a:ext cx="3771899" cy="4075175"/>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98779" y="509760"/>
            <a:ext cx="3665536" cy="3968746"/>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4259579" y="476672"/>
            <a:ext cx="4594859" cy="4079747"/>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4288158" y="505006"/>
            <a:ext cx="4487859" cy="3973510"/>
          </a:xfrm>
          <a:prstGeom prst="rect">
            <a:avLst/>
          </a:prstGeom>
          <a:blipFill>
            <a:blip r:embed="rId6" cstate="print"/>
            <a:stretch>
              <a:fillRect/>
            </a:stretch>
          </a:blipFill>
        </p:spPr>
        <p:txBody>
          <a:bodyPr wrap="square" lIns="0" tIns="0" rIns="0" bIns="0" rtlCol="0"/>
          <a:lstStyle/>
          <a:p>
            <a:endParaRPr/>
          </a:p>
        </p:txBody>
      </p:sp>
      <p:sp>
        <p:nvSpPr>
          <p:cNvPr id="7" name="object 7"/>
          <p:cNvSpPr txBox="1">
            <a:spLocks noGrp="1"/>
          </p:cNvSpPr>
          <p:nvPr>
            <p:ph type="sldNum" sz="quarter" idx="12"/>
          </p:nvPr>
        </p:nvSpPr>
        <p:spPr>
          <a:xfrm>
            <a:off x="8489759" y="6457575"/>
            <a:ext cx="316865" cy="184666"/>
          </a:xfrm>
          <a:prstGeom prst="rect">
            <a:avLst/>
          </a:prstGeom>
        </p:spPr>
        <p:txBody>
          <a:bodyPr vert="horz" wrap="square" lIns="0" tIns="0" rIns="0" bIns="0" rtlCol="0">
            <a:spAutoFit/>
          </a:bodyPr>
          <a:lstStyle/>
          <a:p>
            <a:pPr marL="25400">
              <a:lnSpc>
                <a:spcPct val="100000"/>
              </a:lnSpc>
            </a:pPr>
            <a:r>
              <a:rPr dirty="0">
                <a:latin typeface="Meiryo UI" panose="020B0604030504040204" pitchFamily="50" charset="-128"/>
                <a:ea typeface="Meiryo UI" panose="020B0604030504040204" pitchFamily="50" charset="-128"/>
                <a:cs typeface="Meiryo UI" panose="020B0604030504040204" pitchFamily="50" charset="-128"/>
              </a:rPr>
              <a:t>117</a:t>
            </a:r>
          </a:p>
        </p:txBody>
      </p:sp>
      <p:sp>
        <p:nvSpPr>
          <p:cNvPr id="8" name="テキスト ボックス 7"/>
          <p:cNvSpPr txBox="1"/>
          <p:nvPr/>
        </p:nvSpPr>
        <p:spPr>
          <a:xfrm>
            <a:off x="1691680" y="4798893"/>
            <a:ext cx="5760640" cy="646331"/>
          </a:xfrm>
          <a:prstGeom prst="rect">
            <a:avLst/>
          </a:prstGeom>
          <a:noFill/>
        </p:spPr>
        <p:txBody>
          <a:bodyPr wrap="square" rtlCol="0">
            <a:spAutoFit/>
          </a:bodyPr>
          <a:lstStyle/>
          <a:p>
            <a:r>
              <a:rPr lang="ja-JP" altLang="en-US"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前頁の重みづけにおいて，</a:t>
            </a:r>
            <a:r>
              <a:rPr lang="en-US" altLang="ja-JP"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Placebo</a:t>
            </a:r>
            <a:r>
              <a:rPr lang="ja-JP" altLang="en-US"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と</a:t>
            </a:r>
            <a:r>
              <a:rPr lang="en-US" altLang="ja-JP"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Raptiva</a:t>
            </a:r>
            <a:r>
              <a:rPr lang="ja-JP" altLang="en-US"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の比較では</a:t>
            </a:r>
            <a:r>
              <a:rPr kumimoji="1" lang="en-US" altLang="ja-JP"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Raptiv</a:t>
            </a:r>
            <a:r>
              <a:rPr lang="en-US" altLang="ja-JP"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a:t>
            </a:r>
            <a:r>
              <a:rPr lang="ja-JP" altLang="en-US"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に</a:t>
            </a:r>
            <a:r>
              <a:rPr lang="en-US" altLang="ja-JP"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20point</a:t>
            </a:r>
            <a:r>
              <a:rPr lang="ja-JP" altLang="en-US"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の</a:t>
            </a:r>
            <a:r>
              <a:rPr lang="en-US" altLang="ja-JP"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advantage</a:t>
            </a:r>
            <a:endParaRPr kumimoji="1" lang="en-US" altLang="ja-JP"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0" name="直線矢印コネクタ 9"/>
          <p:cNvCxnSpPr/>
          <p:nvPr/>
        </p:nvCxnSpPr>
        <p:spPr>
          <a:xfrm flipH="1" flipV="1">
            <a:off x="2256281" y="4071790"/>
            <a:ext cx="731543" cy="72536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p:nvPr/>
        </p:nvCxnSpPr>
        <p:spPr>
          <a:xfrm flipH="1" flipV="1">
            <a:off x="2819401" y="4071790"/>
            <a:ext cx="168423" cy="72536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4495800" y="2378621"/>
            <a:ext cx="1372344" cy="0"/>
          </a:xfrm>
          <a:prstGeom prst="line">
            <a:avLst/>
          </a:prstGeom>
        </p:spPr>
        <p:style>
          <a:lnRef idx="1">
            <a:schemeClr val="accent1"/>
          </a:lnRef>
          <a:fillRef idx="0">
            <a:schemeClr val="accent1"/>
          </a:fillRef>
          <a:effectRef idx="0">
            <a:schemeClr val="accent1"/>
          </a:effectRef>
          <a:fontRef idx="minor">
            <a:schemeClr val="tx1"/>
          </a:fontRef>
        </p:style>
      </p:cxnSp>
      <p:pic>
        <p:nvPicPr>
          <p:cNvPr id="2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0432" y="6369250"/>
            <a:ext cx="491679"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正方形/長方形 25"/>
          <p:cNvSpPr/>
          <p:nvPr/>
        </p:nvSpPr>
        <p:spPr>
          <a:xfrm>
            <a:off x="323528" y="44624"/>
            <a:ext cx="3149708" cy="461665"/>
          </a:xfrm>
          <a:prstGeom prst="rect">
            <a:avLst/>
          </a:prstGeom>
        </p:spPr>
        <p:txBody>
          <a:bodyPr wrap="none">
            <a:spAutoFit/>
          </a:bodyPr>
          <a:lstStyle/>
          <a:p>
            <a:r>
              <a:rPr lang="en-US" altLang="ja-JP"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Added-value bars </a:t>
            </a:r>
            <a:endParaRPr lang="ja-JP" altLang="en-US"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425955" y="5520134"/>
            <a:ext cx="8377238" cy="1077218"/>
          </a:xfrm>
          <a:prstGeom prst="rect">
            <a:avLst/>
          </a:prstGeom>
        </p:spPr>
        <p:txBody>
          <a:bodyPr wrap="square">
            <a:spAutoFit/>
          </a:bodyPr>
          <a:lstStyle/>
          <a:p>
            <a:r>
              <a:rPr lang="en-US" altLang="ja-JP" sz="1600" dirty="0">
                <a:latin typeface="Meiryo UI" panose="020B0604030504040204" pitchFamily="50" charset="-128"/>
                <a:ea typeface="Meiryo UI" panose="020B0604030504040204" pitchFamily="50" charset="-128"/>
                <a:cs typeface="Meiryo UI" panose="020B0604030504040204" pitchFamily="50" charset="-128"/>
              </a:rPr>
              <a:t>Added-value bars (</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積み上げ式の棒グラフ</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　ベネフィットリスク</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評価の各項目をスコアリングした結果の総合評価を積み上げ棒の形で表示したもの。対象となる薬剤でのベネフィットとリスクの各項目の占める割合や，ベネフィットリスクバランスの違いが一目瞭然となる点で</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優れる</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p>
        </p:txBody>
      </p:sp>
      <p:cxnSp>
        <p:nvCxnSpPr>
          <p:cNvPr id="30" name="直線矢印コネクタ 29"/>
          <p:cNvCxnSpPr/>
          <p:nvPr/>
        </p:nvCxnSpPr>
        <p:spPr>
          <a:xfrm flipV="1">
            <a:off x="6300192" y="4221088"/>
            <a:ext cx="360040" cy="57606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p:nvPr/>
        </p:nvCxnSpPr>
        <p:spPr>
          <a:xfrm flipV="1">
            <a:off x="6300192" y="4221088"/>
            <a:ext cx="1008113" cy="57606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4" name="円/楕円 43"/>
          <p:cNvSpPr/>
          <p:nvPr/>
        </p:nvSpPr>
        <p:spPr>
          <a:xfrm>
            <a:off x="1475656" y="2591595"/>
            <a:ext cx="574732" cy="29593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p:nvSpPr>
        <p:spPr>
          <a:xfrm>
            <a:off x="1475656" y="1471750"/>
            <a:ext cx="574732" cy="311251"/>
          </a:xfrm>
          <a:prstGeom prst="ellipse">
            <a:avLst/>
          </a:prstGeom>
          <a:no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80</a:t>
            </a:fld>
            <a:endParaRPr lang="ja-JP" altLang="en-US" dirty="0">
              <a:solidFill>
                <a:prstClr val="black">
                  <a:tint val="75000"/>
                </a:prstClr>
              </a:solidFill>
            </a:endParaRPr>
          </a:p>
        </p:txBody>
      </p:sp>
      <p:sp>
        <p:nvSpPr>
          <p:cNvPr id="21" name="正方形/長方形 20"/>
          <p:cNvSpPr/>
          <p:nvPr/>
        </p:nvSpPr>
        <p:spPr>
          <a:xfrm>
            <a:off x="0" y="6597352"/>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09676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down)">
                                      <p:cBhvr>
                                        <p:cTn id="1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398779" y="464227"/>
            <a:ext cx="3665536" cy="3968746"/>
          </a:xfrm>
          <a:prstGeom prst="rect">
            <a:avLst/>
          </a:prstGeom>
          <a:blipFill>
            <a:blip r:embed="rId3" cstate="print"/>
            <a:stretch>
              <a:fillRect/>
            </a:stretch>
          </a:blipFill>
        </p:spPr>
        <p:txBody>
          <a:bodyPr wrap="square" lIns="0" tIns="0" rIns="0" bIns="0" rtlCol="0"/>
          <a:lstStyle/>
          <a:p>
            <a:endParaRPr/>
          </a:p>
        </p:txBody>
      </p:sp>
      <p:sp>
        <p:nvSpPr>
          <p:cNvPr id="34" name="正方形/長方形 33"/>
          <p:cNvSpPr/>
          <p:nvPr/>
        </p:nvSpPr>
        <p:spPr>
          <a:xfrm>
            <a:off x="283944" y="44624"/>
            <a:ext cx="3149708" cy="461665"/>
          </a:xfrm>
          <a:prstGeom prst="rect">
            <a:avLst/>
          </a:prstGeom>
        </p:spPr>
        <p:txBody>
          <a:bodyPr wrap="none">
            <a:spAutoFit/>
          </a:bodyPr>
          <a:lstStyle/>
          <a:p>
            <a:r>
              <a:rPr lang="en-US" altLang="ja-JP"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Added-value bars </a:t>
            </a:r>
            <a:endParaRPr lang="ja-JP" altLang="en-US"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object 6"/>
          <p:cNvSpPr/>
          <p:nvPr/>
        </p:nvSpPr>
        <p:spPr>
          <a:xfrm>
            <a:off x="4283968" y="459473"/>
            <a:ext cx="4487859" cy="3973510"/>
          </a:xfrm>
          <a:prstGeom prst="rect">
            <a:avLst/>
          </a:prstGeom>
          <a:blipFill>
            <a:blip r:embed="rId4" cstate="print"/>
            <a:stretch>
              <a:fillRect/>
            </a:stretch>
          </a:blipFill>
        </p:spPr>
        <p:txBody>
          <a:bodyPr wrap="square" lIns="0" tIns="0" rIns="0" bIns="0" rtlCol="0"/>
          <a:lstStyle/>
          <a:p>
            <a:endParaRPr/>
          </a:p>
        </p:txBody>
      </p:sp>
      <p:sp>
        <p:nvSpPr>
          <p:cNvPr id="46" name="円/楕円 45"/>
          <p:cNvSpPr/>
          <p:nvPr/>
        </p:nvSpPr>
        <p:spPr>
          <a:xfrm>
            <a:off x="3349196" y="2579528"/>
            <a:ext cx="574732" cy="29593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p:cNvSpPr/>
          <p:nvPr/>
        </p:nvSpPr>
        <p:spPr>
          <a:xfrm>
            <a:off x="3349196" y="1444366"/>
            <a:ext cx="574732" cy="311251"/>
          </a:xfrm>
          <a:prstGeom prst="ellipse">
            <a:avLst/>
          </a:prstGeom>
          <a:no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7"/>
          <p:cNvSpPr/>
          <p:nvPr/>
        </p:nvSpPr>
        <p:spPr>
          <a:xfrm>
            <a:off x="3349196" y="3748995"/>
            <a:ext cx="574732" cy="398203"/>
          </a:xfrm>
          <a:prstGeom prst="ellipse">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9" name="円/楕円 48"/>
          <p:cNvSpPr/>
          <p:nvPr/>
        </p:nvSpPr>
        <p:spPr>
          <a:xfrm>
            <a:off x="1475656" y="2564211"/>
            <a:ext cx="574732" cy="29593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p:nvSpPr>
        <p:spPr>
          <a:xfrm>
            <a:off x="1475656" y="1444366"/>
            <a:ext cx="574732" cy="311251"/>
          </a:xfrm>
          <a:prstGeom prst="ellipse">
            <a:avLst/>
          </a:prstGeom>
          <a:no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円/楕円 50"/>
          <p:cNvSpPr/>
          <p:nvPr/>
        </p:nvSpPr>
        <p:spPr>
          <a:xfrm>
            <a:off x="1475656" y="3733678"/>
            <a:ext cx="574732" cy="398203"/>
          </a:xfrm>
          <a:prstGeom prst="ellipse">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矢印コネクタ 17"/>
          <p:cNvCxnSpPr/>
          <p:nvPr/>
        </p:nvCxnSpPr>
        <p:spPr>
          <a:xfrm>
            <a:off x="2123728" y="4049688"/>
            <a:ext cx="1152128"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2" name="直線矢印コネクタ 51"/>
          <p:cNvCxnSpPr/>
          <p:nvPr/>
        </p:nvCxnSpPr>
        <p:spPr>
          <a:xfrm>
            <a:off x="2113469" y="2711252"/>
            <a:ext cx="1152128"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3" name="直線矢印コネクタ 52"/>
          <p:cNvCxnSpPr/>
          <p:nvPr/>
        </p:nvCxnSpPr>
        <p:spPr>
          <a:xfrm>
            <a:off x="2113469" y="1589541"/>
            <a:ext cx="1152128"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54" name="テキスト ボックス 53"/>
          <p:cNvSpPr txBox="1"/>
          <p:nvPr/>
        </p:nvSpPr>
        <p:spPr>
          <a:xfrm>
            <a:off x="1331640" y="4227456"/>
            <a:ext cx="2702612" cy="307777"/>
          </a:xfrm>
          <a:prstGeom prst="rect">
            <a:avLst/>
          </a:prstGeom>
          <a:solidFill>
            <a:schemeClr val="tx2">
              <a:lumMod val="60000"/>
              <a:lumOff val="40000"/>
            </a:schemeClr>
          </a:solidFill>
          <a:ln w="3175">
            <a:solidFill>
              <a:schemeClr val="tx1"/>
            </a:solidFill>
          </a:ln>
          <a:effectLst>
            <a:outerShdw blurRad="50800" dist="38100" dir="5400000" algn="t" rotWithShape="0">
              <a:prstClr val="black">
                <a:alpha val="40000"/>
              </a:prstClr>
            </a:outerShdw>
          </a:effectLst>
        </p:spPr>
        <p:txBody>
          <a:bodyPr wrap="square" rtlCol="0">
            <a:spAutoFit/>
          </a:bodyPr>
          <a:lstStyle/>
          <a:p>
            <a:pPr algn="ct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重みづけの合計を</a:t>
            </a:r>
            <a:r>
              <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100</a:t>
            </a:r>
            <a:r>
              <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に標準化</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180844" y="1879888"/>
            <a:ext cx="2592288" cy="307777"/>
          </a:xfrm>
          <a:prstGeom prst="rect">
            <a:avLst/>
          </a:prstGeom>
          <a:solidFill>
            <a:schemeClr val="bg1"/>
          </a:solidFill>
          <a:ln w="76200">
            <a:solidFill>
              <a:srgbClr val="92D050"/>
            </a:solidFill>
          </a:ln>
          <a:effectLst>
            <a:outerShdw blurRad="50800" dist="38100" dir="5400000" algn="t" rotWithShape="0">
              <a:prstClr val="black">
                <a:alpha val="40000"/>
              </a:prstClr>
            </a:outerShdw>
          </a:effectLst>
        </p:spPr>
        <p:txBody>
          <a:bodyPr wrap="square" rtlCol="0">
            <a:spAutoFit/>
          </a:bodyPr>
          <a:lstStyle/>
          <a:p>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1.0+0.2+0.8+0.25+0.8= </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3.05</a:t>
            </a:r>
          </a:p>
        </p:txBody>
      </p:sp>
      <p:sp>
        <p:nvSpPr>
          <p:cNvPr id="35" name="テキスト ボックス 34"/>
          <p:cNvSpPr txBox="1"/>
          <p:nvPr/>
        </p:nvSpPr>
        <p:spPr>
          <a:xfrm>
            <a:off x="180844" y="2979753"/>
            <a:ext cx="2366492" cy="307777"/>
          </a:xfrm>
          <a:prstGeom prst="rect">
            <a:avLst/>
          </a:prstGeom>
          <a:solidFill>
            <a:schemeClr val="bg1"/>
          </a:solidFill>
          <a:ln w="76200">
            <a:solidFill>
              <a:srgbClr val="FF0000"/>
            </a:solidFill>
          </a:ln>
          <a:effectLst>
            <a:outerShdw blurRad="50800" dist="38100" dir="5400000" algn="t" rotWithShape="0">
              <a:prstClr val="black">
                <a:alpha val="40000"/>
              </a:prstClr>
            </a:outerShdw>
          </a:effectLst>
        </p:spPr>
        <p:txBody>
          <a:bodyPr wrap="square" rtlCol="0">
            <a:spAutoFit/>
          </a:bodyPr>
          <a:lstStyle>
            <a:defPPr>
              <a:defRPr lang="ja-JP"/>
            </a:defPPr>
            <a:lvl1pPr algn="r">
              <a:defRPr sz="1050">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smtClean="0"/>
              <a:t>(0.04+0.36+1.34)</a:t>
            </a:r>
            <a:r>
              <a:rPr lang="ja-JP" altLang="en-US" dirty="0" smtClean="0"/>
              <a:t>　</a:t>
            </a:r>
            <a:r>
              <a:rPr lang="en-US" altLang="ja-JP" dirty="0" smtClean="0"/>
              <a:t>/2</a:t>
            </a:r>
            <a:r>
              <a:rPr lang="ja-JP" altLang="en-US" dirty="0" smtClean="0"/>
              <a:t>　</a:t>
            </a:r>
            <a:r>
              <a:rPr lang="en-US" altLang="ja-JP" dirty="0" smtClean="0"/>
              <a:t>=</a:t>
            </a:r>
            <a:r>
              <a:rPr lang="ja-JP" altLang="en-US" dirty="0" smtClean="0"/>
              <a:t>　</a:t>
            </a:r>
            <a:r>
              <a:rPr lang="en-US" altLang="ja-JP" sz="1400" b="1" dirty="0" smtClean="0"/>
              <a:t>0.87</a:t>
            </a:r>
            <a:endParaRPr lang="en-US" altLang="ja-JP" sz="1400" b="1" dirty="0"/>
          </a:p>
        </p:txBody>
      </p:sp>
      <p:sp>
        <p:nvSpPr>
          <p:cNvPr id="56" name="テキスト ボックス 55"/>
          <p:cNvSpPr txBox="1"/>
          <p:nvPr/>
        </p:nvSpPr>
        <p:spPr>
          <a:xfrm>
            <a:off x="5267697" y="5489848"/>
            <a:ext cx="3336751" cy="523220"/>
          </a:xfrm>
          <a:prstGeom prst="rect">
            <a:avLst/>
          </a:prstGeom>
          <a:noFill/>
          <a:ln w="38100">
            <a:solidFill>
              <a:srgbClr val="0000FF"/>
            </a:solidFill>
          </a:ln>
          <a:effectLst>
            <a:outerShdw blurRad="50800" dist="38100" dir="5400000" algn="t" rotWithShape="0">
              <a:prstClr val="black">
                <a:alpha val="40000"/>
              </a:prstClr>
            </a:outerShdw>
          </a:effectLst>
        </p:spPr>
        <p:txBody>
          <a:bodyPr wrap="square" rtlCol="0">
            <a:spAutoFit/>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各評価項目（属性）の重みづけ表示</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(Total 100</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に標準化した際の重みづけ</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7" name="直線矢印コネクタ 56"/>
          <p:cNvCxnSpPr/>
          <p:nvPr/>
        </p:nvCxnSpPr>
        <p:spPr>
          <a:xfrm flipV="1">
            <a:off x="8388424" y="4213985"/>
            <a:ext cx="0" cy="1275863"/>
          </a:xfrm>
          <a:prstGeom prst="straightConnector1">
            <a:avLst/>
          </a:prstGeom>
          <a:ln w="57150">
            <a:solidFill>
              <a:srgbClr val="0000FF"/>
            </a:solidFill>
            <a:tailEnd type="arrow"/>
          </a:ln>
        </p:spPr>
        <p:style>
          <a:lnRef idx="1">
            <a:schemeClr val="accent1"/>
          </a:lnRef>
          <a:fillRef idx="0">
            <a:schemeClr val="accent1"/>
          </a:fillRef>
          <a:effectRef idx="0">
            <a:schemeClr val="accent1"/>
          </a:effectRef>
          <a:fontRef idx="minor">
            <a:schemeClr val="tx1"/>
          </a:fontRef>
        </p:style>
      </p:cxnSp>
      <p:pic>
        <p:nvPicPr>
          <p:cNvPr id="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2769" y="4581128"/>
            <a:ext cx="3873987" cy="2045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072" name="直線コネクタ 3071"/>
          <p:cNvCxnSpPr/>
          <p:nvPr/>
        </p:nvCxnSpPr>
        <p:spPr>
          <a:xfrm>
            <a:off x="4427984" y="2331681"/>
            <a:ext cx="4238183" cy="0"/>
          </a:xfrm>
          <a:prstGeom prst="line">
            <a:avLst/>
          </a:prstGeom>
        </p:spPr>
        <p:style>
          <a:lnRef idx="1">
            <a:schemeClr val="accent1"/>
          </a:lnRef>
          <a:fillRef idx="0">
            <a:schemeClr val="accent1"/>
          </a:fillRef>
          <a:effectRef idx="0">
            <a:schemeClr val="accent1"/>
          </a:effectRef>
          <a:fontRef idx="minor">
            <a:schemeClr val="tx1"/>
          </a:fontRef>
        </p:style>
      </p:cxnSp>
      <p:sp>
        <p:nvSpPr>
          <p:cNvPr id="3073" name="フリーフォーム 3072"/>
          <p:cNvSpPr/>
          <p:nvPr/>
        </p:nvSpPr>
        <p:spPr>
          <a:xfrm>
            <a:off x="4572666" y="4213985"/>
            <a:ext cx="695031" cy="1624890"/>
          </a:xfrm>
          <a:custGeom>
            <a:avLst/>
            <a:gdLst>
              <a:gd name="connsiteX0" fmla="*/ 931619 w 931619"/>
              <a:gd name="connsiteY0" fmla="*/ 627632 h 770507"/>
              <a:gd name="connsiteX1" fmla="*/ 398219 w 931619"/>
              <a:gd name="connsiteY1" fmla="*/ 94232 h 770507"/>
              <a:gd name="connsiteX2" fmla="*/ 64844 w 931619"/>
              <a:gd name="connsiteY2" fmla="*/ 65657 h 770507"/>
              <a:gd name="connsiteX3" fmla="*/ 7694 w 931619"/>
              <a:gd name="connsiteY3" fmla="*/ 770507 h 770507"/>
              <a:gd name="connsiteX0" fmla="*/ 939790 w 939790"/>
              <a:gd name="connsiteY0" fmla="*/ 635813 h 892988"/>
              <a:gd name="connsiteX1" fmla="*/ 406390 w 939790"/>
              <a:gd name="connsiteY1" fmla="*/ 102413 h 892988"/>
              <a:gd name="connsiteX2" fmla="*/ 73015 w 939790"/>
              <a:gd name="connsiteY2" fmla="*/ 73838 h 892988"/>
              <a:gd name="connsiteX3" fmla="*/ 6340 w 939790"/>
              <a:gd name="connsiteY3" fmla="*/ 892988 h 892988"/>
              <a:gd name="connsiteX0" fmla="*/ 1008924 w 1008924"/>
              <a:gd name="connsiteY0" fmla="*/ 1624890 h 1624890"/>
              <a:gd name="connsiteX1" fmla="*/ 406390 w 1008924"/>
              <a:gd name="connsiteY1" fmla="*/ 158040 h 1624890"/>
              <a:gd name="connsiteX2" fmla="*/ 73015 w 1008924"/>
              <a:gd name="connsiteY2" fmla="*/ 129465 h 1624890"/>
              <a:gd name="connsiteX3" fmla="*/ 6340 w 1008924"/>
              <a:gd name="connsiteY3" fmla="*/ 948615 h 1624890"/>
            </a:gdLst>
            <a:ahLst/>
            <a:cxnLst>
              <a:cxn ang="0">
                <a:pos x="connsiteX0" y="connsiteY0"/>
              </a:cxn>
              <a:cxn ang="0">
                <a:pos x="connsiteX1" y="connsiteY1"/>
              </a:cxn>
              <a:cxn ang="0">
                <a:pos x="connsiteX2" y="connsiteY2"/>
              </a:cxn>
              <a:cxn ang="0">
                <a:pos x="connsiteX3" y="connsiteY3"/>
              </a:cxn>
            </a:cxnLst>
            <a:rect l="l" t="t" r="r" b="b"/>
            <a:pathLst>
              <a:path w="1008924" h="1624890">
                <a:moveTo>
                  <a:pt x="1008924" y="1624890"/>
                </a:moveTo>
                <a:cubicBezTo>
                  <a:pt x="814455" y="1405021"/>
                  <a:pt x="562375" y="407277"/>
                  <a:pt x="406390" y="158040"/>
                </a:cubicBezTo>
                <a:cubicBezTo>
                  <a:pt x="250405" y="-91197"/>
                  <a:pt x="139690" y="-2297"/>
                  <a:pt x="73015" y="129465"/>
                </a:cubicBezTo>
                <a:cubicBezTo>
                  <a:pt x="6340" y="261227"/>
                  <a:pt x="-11123" y="835903"/>
                  <a:pt x="6340" y="948615"/>
                </a:cubicBezTo>
              </a:path>
            </a:pathLst>
          </a:custGeom>
          <a:noFill/>
          <a:ln w="38100">
            <a:solidFill>
              <a:srgbClr val="0000FF"/>
            </a:solidFill>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テキスト ボックス 67"/>
          <p:cNvSpPr txBox="1"/>
          <p:nvPr/>
        </p:nvSpPr>
        <p:spPr>
          <a:xfrm>
            <a:off x="2291257" y="4620803"/>
            <a:ext cx="1892951" cy="307777"/>
          </a:xfrm>
          <a:prstGeom prst="rect">
            <a:avLst/>
          </a:prstGeom>
          <a:solidFill>
            <a:srgbClr val="7030A0"/>
          </a:solidFill>
          <a:ln w="3175">
            <a:solidFill>
              <a:srgbClr val="7030A0"/>
            </a:solidFill>
          </a:ln>
          <a:effectLst>
            <a:outerShdw blurRad="50800" dist="38100" dir="5400000" algn="t" rotWithShape="0">
              <a:prstClr val="black">
                <a:alpha val="40000"/>
              </a:prstClr>
            </a:outerShdw>
          </a:effectLst>
        </p:spPr>
        <p:txBody>
          <a:bodyPr wrap="square" rtlCol="0">
            <a:spAutoFit/>
          </a:bodyPr>
          <a:lstStyle/>
          <a:p>
            <a:pPr algn="ct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Preference value*</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9" name="直線矢印コネクタ 68"/>
          <p:cNvCxnSpPr/>
          <p:nvPr/>
        </p:nvCxnSpPr>
        <p:spPr>
          <a:xfrm>
            <a:off x="3349196" y="4923969"/>
            <a:ext cx="0" cy="325848"/>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76" name="直線矢印コネクタ 75"/>
          <p:cNvCxnSpPr/>
          <p:nvPr/>
        </p:nvCxnSpPr>
        <p:spPr>
          <a:xfrm>
            <a:off x="3995936" y="4928580"/>
            <a:ext cx="0" cy="23402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80" name="テキスト ボックス 79"/>
          <p:cNvSpPr txBox="1"/>
          <p:nvPr/>
        </p:nvSpPr>
        <p:spPr>
          <a:xfrm>
            <a:off x="5262288" y="4463733"/>
            <a:ext cx="2982120" cy="954107"/>
          </a:xfrm>
          <a:prstGeom prst="rect">
            <a:avLst/>
          </a:prstGeom>
          <a:solidFill>
            <a:srgbClr val="3399FF"/>
          </a:solidFill>
          <a:ln w="38100">
            <a:solidFill>
              <a:srgbClr val="FF6600"/>
            </a:solidFill>
          </a:ln>
          <a:effectLst>
            <a:outerShdw blurRad="50800" dist="38100" dir="5400000" algn="t" rotWithShape="0">
              <a:prstClr val="black">
                <a:alpha val="40000"/>
              </a:prstClr>
            </a:outerShdw>
          </a:effectLst>
        </p:spPr>
        <p:txBody>
          <a:bodyPr wrap="square" rtlCol="0">
            <a:spAutoFit/>
          </a:bodyPr>
          <a:lstStyle/>
          <a:p>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各属性の</a:t>
            </a:r>
            <a:r>
              <a:rPr lang="en-US" altLang="ja-JP" sz="1400" b="1" u="sng"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Preference value</a:t>
            </a:r>
            <a:r>
              <a:rPr lang="ja-JP" altLang="en-US" sz="1400" b="1" u="sng"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と，</a:t>
            </a:r>
            <a:r>
              <a:rPr lang="ja-JP" altLang="en-US" sz="1400" b="1" u="sng"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重みづけ</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の積を求め，それらを積み上げ，</a:t>
            </a:r>
            <a:r>
              <a:rPr lang="en-US" altLang="ja-JP" sz="1400" b="1" u="sng"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Added-value </a:t>
            </a:r>
            <a:r>
              <a:rPr lang="en-US" altLang="ja-JP" sz="1400" b="1" u="sng"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bar</a:t>
            </a:r>
            <a:r>
              <a:rPr lang="ja-JP" altLang="en-US" sz="14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として</a:t>
            </a:r>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表示</a:t>
            </a:r>
            <a:endParaRPr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（構成差分の視覚化）</a:t>
            </a:r>
            <a:endParaRPr kumimoji="1" lang="en-US" altLang="ja-JP" sz="14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9" name="直線コネクタ 28"/>
          <p:cNvCxnSpPr/>
          <p:nvPr/>
        </p:nvCxnSpPr>
        <p:spPr>
          <a:xfrm flipH="1" flipV="1">
            <a:off x="5868144" y="2321496"/>
            <a:ext cx="731538" cy="1440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5868144" y="1529408"/>
            <a:ext cx="731538" cy="72008"/>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flipH="1">
            <a:off x="6936072" y="2897560"/>
            <a:ext cx="379128" cy="864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6936072" y="1673424"/>
            <a:ext cx="379128" cy="7920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a:off x="5868144" y="1673424"/>
            <a:ext cx="731538"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a:off x="5868144" y="1817440"/>
            <a:ext cx="731538"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p:nvCxnSpPr>
        <p:spPr>
          <a:xfrm>
            <a:off x="5868144" y="1961456"/>
            <a:ext cx="731538"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5868144" y="2105472"/>
            <a:ext cx="731538" cy="115212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線矢印コネクタ 42"/>
          <p:cNvCxnSpPr/>
          <p:nvPr/>
        </p:nvCxnSpPr>
        <p:spPr>
          <a:xfrm flipV="1">
            <a:off x="7308304" y="4133172"/>
            <a:ext cx="0" cy="330561"/>
          </a:xfrm>
          <a:prstGeom prst="straightConnector1">
            <a:avLst/>
          </a:prstGeom>
          <a:ln w="38100">
            <a:solidFill>
              <a:srgbClr val="FF6600"/>
            </a:solidFill>
            <a:tailEnd type="arrow"/>
          </a:ln>
        </p:spPr>
        <p:style>
          <a:lnRef idx="1">
            <a:schemeClr val="accent1"/>
          </a:lnRef>
          <a:fillRef idx="0">
            <a:schemeClr val="accent1"/>
          </a:fillRef>
          <a:effectRef idx="0">
            <a:schemeClr val="accent1"/>
          </a:effectRef>
          <a:fontRef idx="minor">
            <a:schemeClr val="tx1"/>
          </a:fontRef>
        </p:style>
      </p:cxnSp>
      <p:cxnSp>
        <p:nvCxnSpPr>
          <p:cNvPr id="58" name="直線矢印コネクタ 57"/>
          <p:cNvCxnSpPr/>
          <p:nvPr/>
        </p:nvCxnSpPr>
        <p:spPr>
          <a:xfrm flipV="1">
            <a:off x="6653336" y="4133172"/>
            <a:ext cx="0" cy="330561"/>
          </a:xfrm>
          <a:prstGeom prst="straightConnector1">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5266506" y="6065912"/>
            <a:ext cx="2760687" cy="523220"/>
          </a:xfrm>
          <a:prstGeom prst="rect">
            <a:avLst/>
          </a:prstGeom>
          <a:solidFill>
            <a:schemeClr val="accent4">
              <a:lumMod val="60000"/>
              <a:lumOff val="40000"/>
            </a:schemeClr>
          </a:solidFill>
          <a:ln w="3175">
            <a:solidFill>
              <a:srgbClr val="7030A0"/>
            </a:solidFill>
          </a:ln>
          <a:effectLst>
            <a:outerShdw blurRad="50800" dist="38100" dir="5400000" algn="t" rotWithShape="0">
              <a:prstClr val="black">
                <a:alpha val="40000"/>
              </a:prstClr>
            </a:outerShdw>
          </a:effectLst>
        </p:spPr>
        <p:txBody>
          <a:bodyPr wrap="square" rtlCol="0">
            <a:spAutoFit/>
          </a:bodyPr>
          <a:lstStyle/>
          <a:p>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 Preference value</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は</a:t>
            </a:r>
            <a:endPar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　後のスライドにて別途解説</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右中かっこ 11"/>
          <p:cNvSpPr/>
          <p:nvPr/>
        </p:nvSpPr>
        <p:spPr>
          <a:xfrm>
            <a:off x="8512271" y="1529408"/>
            <a:ext cx="180020" cy="792088"/>
          </a:xfrm>
          <a:prstGeom prst="rightBrace">
            <a:avLst>
              <a:gd name="adj1" fmla="val 50031"/>
              <a:gd name="adj2" fmla="val 50000"/>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lt1"/>
              </a:solidFill>
            </a:endParaRPr>
          </a:p>
        </p:txBody>
      </p:sp>
      <p:sp>
        <p:nvSpPr>
          <p:cNvPr id="13" name="正方形/長方形 12"/>
          <p:cNvSpPr/>
          <p:nvPr/>
        </p:nvSpPr>
        <p:spPr>
          <a:xfrm>
            <a:off x="8656287" y="1797830"/>
            <a:ext cx="524225" cy="261610"/>
          </a:xfrm>
          <a:prstGeom prst="rect">
            <a:avLst/>
          </a:prstGeom>
        </p:spPr>
        <p:txBody>
          <a:bodyPr wrap="square">
            <a:spAutoFit/>
          </a:bodyPr>
          <a:lstStyle/>
          <a:p>
            <a:pPr algn="r"/>
            <a:r>
              <a:rPr lang="en-US" altLang="ja-JP" sz="1100" b="1" dirty="0" smtClean="0">
                <a:solidFill>
                  <a:srgbClr val="92D050"/>
                </a:solidFill>
                <a:latin typeface="Meiryo UI" panose="020B0604030504040204" pitchFamily="50" charset="-128"/>
                <a:ea typeface="Meiryo UI" panose="020B0604030504040204" pitchFamily="50" charset="-128"/>
                <a:cs typeface="Meiryo UI" panose="020B0604030504040204" pitchFamily="50" charset="-128"/>
              </a:rPr>
              <a:t>77.8</a:t>
            </a:r>
            <a:endParaRPr lang="en-US" altLang="ja-JP" sz="1100" b="1" dirty="0">
              <a:solidFill>
                <a:srgbClr val="92D05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右中かっこ 59"/>
          <p:cNvSpPr/>
          <p:nvPr/>
        </p:nvSpPr>
        <p:spPr>
          <a:xfrm>
            <a:off x="8512271" y="2366398"/>
            <a:ext cx="180020" cy="1539274"/>
          </a:xfrm>
          <a:prstGeom prst="rightBrace">
            <a:avLst>
              <a:gd name="adj1" fmla="val 50031"/>
              <a:gd name="adj2" fmla="val 5000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lt1"/>
              </a:solidFill>
            </a:endParaRPr>
          </a:p>
        </p:txBody>
      </p:sp>
      <p:sp>
        <p:nvSpPr>
          <p:cNvPr id="61" name="正方形/長方形 60"/>
          <p:cNvSpPr/>
          <p:nvPr/>
        </p:nvSpPr>
        <p:spPr>
          <a:xfrm>
            <a:off x="8656286" y="3005230"/>
            <a:ext cx="524225" cy="261610"/>
          </a:xfrm>
          <a:prstGeom prst="rect">
            <a:avLst/>
          </a:prstGeom>
        </p:spPr>
        <p:txBody>
          <a:bodyPr wrap="square">
            <a:spAutoFit/>
          </a:bodyPr>
          <a:lstStyle/>
          <a:p>
            <a:pPr algn="r"/>
            <a:r>
              <a:rPr lang="en-US" altLang="ja-JP" sz="11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22.2</a:t>
            </a:r>
            <a:endParaRPr lang="en-US" altLang="ja-JP" sz="11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3" name="直線コネクタ 62"/>
          <p:cNvCxnSpPr/>
          <p:nvPr/>
        </p:nvCxnSpPr>
        <p:spPr>
          <a:xfrm>
            <a:off x="6936072" y="2187665"/>
            <a:ext cx="379128" cy="349855"/>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6936072" y="2366398"/>
            <a:ext cx="372232" cy="21313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flipV="1">
            <a:off x="6936072" y="2711252"/>
            <a:ext cx="372232" cy="293978"/>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V="1">
            <a:off x="6936072" y="2727494"/>
            <a:ext cx="372232" cy="530106"/>
          </a:xfrm>
          <a:prstGeom prst="line">
            <a:avLst/>
          </a:prstGeom>
        </p:spPr>
        <p:style>
          <a:lnRef idx="1">
            <a:schemeClr val="accent1"/>
          </a:lnRef>
          <a:fillRef idx="0">
            <a:schemeClr val="accent1"/>
          </a:fillRef>
          <a:effectRef idx="0">
            <a:schemeClr val="accent1"/>
          </a:effectRef>
          <a:fontRef idx="minor">
            <a:schemeClr val="tx1"/>
          </a:fontRef>
        </p:style>
      </p:cxnSp>
      <p:sp>
        <p:nvSpPr>
          <p:cNvPr id="45"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81</a:t>
            </a:fld>
            <a:endParaRPr lang="ja-JP" altLang="en-US" dirty="0">
              <a:solidFill>
                <a:prstClr val="black">
                  <a:tint val="75000"/>
                </a:prstClr>
              </a:solidFill>
            </a:endParaRPr>
          </a:p>
        </p:txBody>
      </p:sp>
      <p:sp>
        <p:nvSpPr>
          <p:cNvPr id="66" name="正方形/長方形 65"/>
          <p:cNvSpPr/>
          <p:nvPr/>
        </p:nvSpPr>
        <p:spPr>
          <a:xfrm>
            <a:off x="16757" y="6623774"/>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81293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down)">
                                      <p:cBhvr>
                                        <p:cTn id="11" dur="500"/>
                                        <p:tgtEl>
                                          <p:spTgt spid="5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barn(inVertical)">
                                      <p:cBhvr>
                                        <p:cTn id="15" dur="500"/>
                                        <p:tgtEl>
                                          <p:spTgt spid="3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down)">
                                      <p:cBhvr>
                                        <p:cTn id="19" dur="500"/>
                                        <p:tgtEl>
                                          <p:spTgt spid="49"/>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circle(in)">
                                      <p:cBhvr>
                                        <p:cTn id="24" dur="2000"/>
                                        <p:tgtEl>
                                          <p:spTgt spid="5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circle(in)">
                                      <p:cBhvr>
                                        <p:cTn id="32" dur="2000"/>
                                        <p:tgtEl>
                                          <p:spTgt spid="4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barn(inVertical)">
                                      <p:cBhvr>
                                        <p:cTn id="35" dur="500"/>
                                        <p:tgtEl>
                                          <p:spTgt spid="54"/>
                                        </p:tgtEl>
                                      </p:cBhvr>
                                    </p:animEffect>
                                  </p:childTnLst>
                                </p:cTn>
                              </p:par>
                            </p:childTnLst>
                          </p:cTn>
                        </p:par>
                        <p:par>
                          <p:cTn id="36" fill="hold">
                            <p:stCondLst>
                              <p:cond delay="2000"/>
                            </p:stCondLst>
                            <p:childTnLst>
                              <p:par>
                                <p:cTn id="37" presetID="16" presetClass="entr" presetSubtype="21"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barn(inVertical)">
                                      <p:cBhvr>
                                        <p:cTn id="39" dur="500"/>
                                        <p:tgtEl>
                                          <p:spTgt spid="52"/>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down)">
                                      <p:cBhvr>
                                        <p:cTn id="43" dur="500"/>
                                        <p:tgtEl>
                                          <p:spTgt spid="46"/>
                                        </p:tgtEl>
                                      </p:cBhvr>
                                    </p:animEffect>
                                  </p:childTnLst>
                                </p:cTn>
                              </p:par>
                            </p:childTnLst>
                          </p:cTn>
                        </p:par>
                        <p:par>
                          <p:cTn id="44" fill="hold">
                            <p:stCondLst>
                              <p:cond delay="3000"/>
                            </p:stCondLst>
                            <p:childTnLst>
                              <p:par>
                                <p:cTn id="45" presetID="16" presetClass="entr" presetSubtype="21"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3500"/>
                            </p:stCondLst>
                            <p:childTnLst>
                              <p:par>
                                <p:cTn id="49" presetID="22" presetClass="entr" presetSubtype="4"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down)">
                                      <p:cBhvr>
                                        <p:cTn id="51" dur="500"/>
                                        <p:tgtEl>
                                          <p:spTgt spid="4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072"/>
                                        </p:tgtEl>
                                        <p:attrNameLst>
                                          <p:attrName>style.visibility</p:attrName>
                                        </p:attrNameLst>
                                      </p:cBhvr>
                                      <p:to>
                                        <p:strVal val="visible"/>
                                      </p:to>
                                    </p:set>
                                    <p:animEffect transition="in" filter="wipe(down)">
                                      <p:cBhvr>
                                        <p:cTn id="56" dur="500"/>
                                        <p:tgtEl>
                                          <p:spTgt spid="307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left)">
                                      <p:cBhvr>
                                        <p:cTn id="67" dur="500"/>
                                        <p:tgtEl>
                                          <p:spTgt spid="60"/>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left)">
                                      <p:cBhvr>
                                        <p:cTn id="70" dur="500"/>
                                        <p:tgtEl>
                                          <p:spTgt spid="61"/>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wipe(down)">
                                      <p:cBhvr>
                                        <p:cTn id="73" dur="500"/>
                                        <p:tgtEl>
                                          <p:spTgt spid="56"/>
                                        </p:tgtEl>
                                      </p:cBhvr>
                                    </p:animEffect>
                                  </p:childTnLst>
                                </p:cTn>
                              </p:par>
                              <p:par>
                                <p:cTn id="74" presetID="22" presetClass="entr" presetSubtype="4" fill="hold" nodeType="with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wipe(down)">
                                      <p:cBhvr>
                                        <p:cTn id="76" dur="500"/>
                                        <p:tgtEl>
                                          <p:spTgt spid="57"/>
                                        </p:tgtEl>
                                      </p:cBhvr>
                                    </p:animEffec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62"/>
                                        </p:tgtEl>
                                        <p:attrNameLst>
                                          <p:attrName>style.visibility</p:attrName>
                                        </p:attrNameLst>
                                      </p:cBhvr>
                                      <p:to>
                                        <p:strVal val="visible"/>
                                      </p:to>
                                    </p:set>
                                    <p:animEffect transition="in" filter="fade">
                                      <p:cBhvr>
                                        <p:cTn id="81" dur="1000"/>
                                        <p:tgtEl>
                                          <p:spTgt spid="62"/>
                                        </p:tgtEl>
                                      </p:cBhvr>
                                    </p:animEffect>
                                    <p:anim calcmode="lin" valueType="num">
                                      <p:cBhvr>
                                        <p:cTn id="82" dur="1000" fill="hold"/>
                                        <p:tgtEl>
                                          <p:spTgt spid="62"/>
                                        </p:tgtEl>
                                        <p:attrNameLst>
                                          <p:attrName>ppt_x</p:attrName>
                                        </p:attrNameLst>
                                      </p:cBhvr>
                                      <p:tavLst>
                                        <p:tav tm="0">
                                          <p:val>
                                            <p:strVal val="#ppt_x"/>
                                          </p:val>
                                        </p:tav>
                                        <p:tav tm="100000">
                                          <p:val>
                                            <p:strVal val="#ppt_x"/>
                                          </p:val>
                                        </p:tav>
                                      </p:tavLst>
                                    </p:anim>
                                    <p:anim calcmode="lin" valueType="num">
                                      <p:cBhvr>
                                        <p:cTn id="83"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up)">
                                      <p:cBhvr>
                                        <p:cTn id="88" dur="500"/>
                                        <p:tgtEl>
                                          <p:spTgt spid="68"/>
                                        </p:tgtEl>
                                      </p:cBhvr>
                                    </p:animEffect>
                                  </p:childTnLst>
                                </p:cTn>
                              </p:par>
                              <p:par>
                                <p:cTn id="89" presetID="22" presetClass="entr" presetSubtype="1" fill="hold" nodeType="with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wipe(up)">
                                      <p:cBhvr>
                                        <p:cTn id="91" dur="500"/>
                                        <p:tgtEl>
                                          <p:spTgt spid="76"/>
                                        </p:tgtEl>
                                      </p:cBhvr>
                                    </p:animEffect>
                                  </p:childTnLst>
                                </p:cTn>
                              </p:par>
                              <p:par>
                                <p:cTn id="92" presetID="22" presetClass="entr" presetSubtype="1" fill="hold" nodeType="withEffect">
                                  <p:stCondLst>
                                    <p:cond delay="0"/>
                                  </p:stCondLst>
                                  <p:childTnLst>
                                    <p:set>
                                      <p:cBhvr>
                                        <p:cTn id="93" dur="1" fill="hold">
                                          <p:stCondLst>
                                            <p:cond delay="0"/>
                                          </p:stCondLst>
                                        </p:cTn>
                                        <p:tgtEl>
                                          <p:spTgt spid="69"/>
                                        </p:tgtEl>
                                        <p:attrNameLst>
                                          <p:attrName>style.visibility</p:attrName>
                                        </p:attrNameLst>
                                      </p:cBhvr>
                                      <p:to>
                                        <p:strVal val="visible"/>
                                      </p:to>
                                    </p:set>
                                    <p:animEffect transition="in" filter="wipe(up)">
                                      <p:cBhvr>
                                        <p:cTn id="94" dur="500"/>
                                        <p:tgtEl>
                                          <p:spTgt spid="69"/>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wipe(up)">
                                      <p:cBhvr>
                                        <p:cTn id="97" dur="500"/>
                                        <p:tgtEl>
                                          <p:spTgt spid="5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073"/>
                                        </p:tgtEl>
                                        <p:attrNameLst>
                                          <p:attrName>style.visibility</p:attrName>
                                        </p:attrNameLst>
                                      </p:cBhvr>
                                      <p:to>
                                        <p:strVal val="visible"/>
                                      </p:to>
                                    </p:set>
                                    <p:animEffect transition="in" filter="fade">
                                      <p:cBhvr>
                                        <p:cTn id="102" dur="500"/>
                                        <p:tgtEl>
                                          <p:spTgt spid="307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80"/>
                                        </p:tgtEl>
                                        <p:attrNameLst>
                                          <p:attrName>style.visibility</p:attrName>
                                        </p:attrNameLst>
                                      </p:cBhvr>
                                      <p:to>
                                        <p:strVal val="visible"/>
                                      </p:to>
                                    </p:set>
                                    <p:animEffect transition="in" filter="wipe(down)">
                                      <p:cBhvr>
                                        <p:cTn id="107" dur="500"/>
                                        <p:tgtEl>
                                          <p:spTgt spid="80"/>
                                        </p:tgtEl>
                                      </p:cBhvr>
                                    </p:animEffect>
                                  </p:childTnLst>
                                </p:cTn>
                              </p:par>
                              <p:par>
                                <p:cTn id="108" presetID="22" presetClass="entr" presetSubtype="1" fill="hold" nodeType="with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wipe(up)">
                                      <p:cBhvr>
                                        <p:cTn id="110" dur="500"/>
                                        <p:tgtEl>
                                          <p:spTgt spid="43"/>
                                        </p:tgtEl>
                                      </p:cBhvr>
                                    </p:animEffect>
                                  </p:childTnLst>
                                </p:cTn>
                              </p:par>
                              <p:par>
                                <p:cTn id="111" presetID="22" presetClass="entr" presetSubtype="1" fill="hold" nodeType="with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wipe(up)">
                                      <p:cBhvr>
                                        <p:cTn id="113" dur="500"/>
                                        <p:tgtEl>
                                          <p:spTgt spid="58"/>
                                        </p:tgtEl>
                                      </p:cBhvr>
                                    </p:animEffect>
                                  </p:childTnLst>
                                </p:cTn>
                              </p:par>
                            </p:childTnLst>
                          </p:cTn>
                        </p:par>
                      </p:childTnLst>
                    </p:cTn>
                  </p:par>
                  <p:par>
                    <p:cTn id="114" fill="hold">
                      <p:stCondLst>
                        <p:cond delay="indefinite"/>
                      </p:stCondLst>
                      <p:childTnLst>
                        <p:par>
                          <p:cTn id="115" fill="hold">
                            <p:stCondLst>
                              <p:cond delay="0"/>
                            </p:stCondLst>
                            <p:childTnLst>
                              <p:par>
                                <p:cTn id="116" presetID="6" presetClass="entr" presetSubtype="16" fill="hold" nodeType="click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circle(in)">
                                      <p:cBhvr>
                                        <p:cTn id="118" dur="500"/>
                                        <p:tgtEl>
                                          <p:spTgt spid="29"/>
                                        </p:tgtEl>
                                      </p:cBhvr>
                                    </p:animEffect>
                                  </p:childTnLst>
                                </p:cTn>
                              </p:par>
                              <p:par>
                                <p:cTn id="119" presetID="6" presetClass="entr" presetSubtype="16" fill="hold"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circle(in)">
                                      <p:cBhvr>
                                        <p:cTn id="121" dur="500"/>
                                        <p:tgtEl>
                                          <p:spTgt spid="30"/>
                                        </p:tgtEl>
                                      </p:cBhvr>
                                    </p:animEffect>
                                  </p:childTnLst>
                                </p:cTn>
                              </p:par>
                            </p:childTnLst>
                          </p:cTn>
                        </p:par>
                        <p:par>
                          <p:cTn id="122" fill="hold">
                            <p:stCondLst>
                              <p:cond delay="500"/>
                            </p:stCondLst>
                            <p:childTnLst>
                              <p:par>
                                <p:cTn id="123" presetID="6" presetClass="entr" presetSubtype="16" fill="hold" nodeType="afterEffect">
                                  <p:stCondLst>
                                    <p:cond delay="0"/>
                                  </p:stCondLst>
                                  <p:childTnLst>
                                    <p:set>
                                      <p:cBhvr>
                                        <p:cTn id="124" dur="1" fill="hold">
                                          <p:stCondLst>
                                            <p:cond delay="0"/>
                                          </p:stCondLst>
                                        </p:cTn>
                                        <p:tgtEl>
                                          <p:spTgt spid="31"/>
                                        </p:tgtEl>
                                        <p:attrNameLst>
                                          <p:attrName>style.visibility</p:attrName>
                                        </p:attrNameLst>
                                      </p:cBhvr>
                                      <p:to>
                                        <p:strVal val="visible"/>
                                      </p:to>
                                    </p:set>
                                    <p:animEffect transition="in" filter="circle(in)">
                                      <p:cBhvr>
                                        <p:cTn id="125" dur="500"/>
                                        <p:tgtEl>
                                          <p:spTgt spid="31"/>
                                        </p:tgtEl>
                                      </p:cBhvr>
                                    </p:animEffect>
                                  </p:childTnLst>
                                </p:cTn>
                              </p:par>
                            </p:childTnLst>
                          </p:cTn>
                        </p:par>
                        <p:par>
                          <p:cTn id="126" fill="hold">
                            <p:stCondLst>
                              <p:cond delay="1000"/>
                            </p:stCondLst>
                            <p:childTnLst>
                              <p:par>
                                <p:cTn id="127" presetID="6" presetClass="entr" presetSubtype="16" fill="hold" nodeType="after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circle(in)">
                                      <p:cBhvr>
                                        <p:cTn id="129" dur="500"/>
                                        <p:tgtEl>
                                          <p:spTgt spid="33"/>
                                        </p:tgtEl>
                                      </p:cBhvr>
                                    </p:animEffect>
                                  </p:childTnLst>
                                </p:cTn>
                              </p:par>
                            </p:childTnLst>
                          </p:cTn>
                        </p:par>
                        <p:par>
                          <p:cTn id="130" fill="hold">
                            <p:stCondLst>
                              <p:cond delay="1500"/>
                            </p:stCondLst>
                            <p:childTnLst>
                              <p:par>
                                <p:cTn id="131" presetID="6" presetClass="entr" presetSubtype="16" fill="hold" nodeType="afterEffect">
                                  <p:stCondLst>
                                    <p:cond delay="0"/>
                                  </p:stCondLst>
                                  <p:childTnLst>
                                    <p:set>
                                      <p:cBhvr>
                                        <p:cTn id="132" dur="1" fill="hold">
                                          <p:stCondLst>
                                            <p:cond delay="0"/>
                                          </p:stCondLst>
                                        </p:cTn>
                                        <p:tgtEl>
                                          <p:spTgt spid="40"/>
                                        </p:tgtEl>
                                        <p:attrNameLst>
                                          <p:attrName>style.visibility</p:attrName>
                                        </p:attrNameLst>
                                      </p:cBhvr>
                                      <p:to>
                                        <p:strVal val="visible"/>
                                      </p:to>
                                    </p:set>
                                    <p:animEffect transition="in" filter="circle(in)">
                                      <p:cBhvr>
                                        <p:cTn id="133" dur="500"/>
                                        <p:tgtEl>
                                          <p:spTgt spid="40"/>
                                        </p:tgtEl>
                                      </p:cBhvr>
                                    </p:animEffect>
                                  </p:childTnLst>
                                </p:cTn>
                              </p:par>
                              <p:par>
                                <p:cTn id="134" presetID="6" presetClass="entr" presetSubtype="16" fill="hold" nodeType="withEffect">
                                  <p:stCondLst>
                                    <p:cond delay="0"/>
                                  </p:stCondLst>
                                  <p:childTnLst>
                                    <p:set>
                                      <p:cBhvr>
                                        <p:cTn id="135" dur="1" fill="hold">
                                          <p:stCondLst>
                                            <p:cond delay="0"/>
                                          </p:stCondLst>
                                        </p:cTn>
                                        <p:tgtEl>
                                          <p:spTgt spid="39"/>
                                        </p:tgtEl>
                                        <p:attrNameLst>
                                          <p:attrName>style.visibility</p:attrName>
                                        </p:attrNameLst>
                                      </p:cBhvr>
                                      <p:to>
                                        <p:strVal val="visible"/>
                                      </p:to>
                                    </p:set>
                                    <p:animEffect transition="in" filter="circle(in)">
                                      <p:cBhvr>
                                        <p:cTn id="136" dur="500"/>
                                        <p:tgtEl>
                                          <p:spTgt spid="39"/>
                                        </p:tgtEl>
                                      </p:cBhvr>
                                    </p:animEffect>
                                  </p:childTnLst>
                                </p:cTn>
                              </p:par>
                              <p:par>
                                <p:cTn id="137" presetID="6" presetClass="entr" presetSubtype="16" fill="hold" nodeType="withEffect">
                                  <p:stCondLst>
                                    <p:cond delay="0"/>
                                  </p:stCondLst>
                                  <p:childTnLst>
                                    <p:set>
                                      <p:cBhvr>
                                        <p:cTn id="138" dur="1" fill="hold">
                                          <p:stCondLst>
                                            <p:cond delay="0"/>
                                          </p:stCondLst>
                                        </p:cTn>
                                        <p:tgtEl>
                                          <p:spTgt spid="38"/>
                                        </p:tgtEl>
                                        <p:attrNameLst>
                                          <p:attrName>style.visibility</p:attrName>
                                        </p:attrNameLst>
                                      </p:cBhvr>
                                      <p:to>
                                        <p:strVal val="visible"/>
                                      </p:to>
                                    </p:set>
                                    <p:animEffect transition="in" filter="circle(in)">
                                      <p:cBhvr>
                                        <p:cTn id="139" dur="500"/>
                                        <p:tgtEl>
                                          <p:spTgt spid="38"/>
                                        </p:tgtEl>
                                      </p:cBhvr>
                                    </p:animEffect>
                                  </p:childTnLst>
                                </p:cTn>
                              </p:par>
                              <p:par>
                                <p:cTn id="140" presetID="6" presetClass="entr" presetSubtype="16" fill="hold" nodeType="withEffect">
                                  <p:stCondLst>
                                    <p:cond delay="0"/>
                                  </p:stCondLst>
                                  <p:childTnLst>
                                    <p:set>
                                      <p:cBhvr>
                                        <p:cTn id="141" dur="1" fill="hold">
                                          <p:stCondLst>
                                            <p:cond delay="0"/>
                                          </p:stCondLst>
                                        </p:cTn>
                                        <p:tgtEl>
                                          <p:spTgt spid="37"/>
                                        </p:tgtEl>
                                        <p:attrNameLst>
                                          <p:attrName>style.visibility</p:attrName>
                                        </p:attrNameLst>
                                      </p:cBhvr>
                                      <p:to>
                                        <p:strVal val="visible"/>
                                      </p:to>
                                    </p:set>
                                    <p:animEffect transition="in" filter="circle(in)">
                                      <p:cBhvr>
                                        <p:cTn id="142" dur="500"/>
                                        <p:tgtEl>
                                          <p:spTgt spid="37"/>
                                        </p:tgtEl>
                                      </p:cBhvr>
                                    </p:animEffect>
                                  </p:childTnLst>
                                </p:cTn>
                              </p:par>
                              <p:par>
                                <p:cTn id="143" presetID="6" presetClass="entr" presetSubtype="16" fill="hold" nodeType="withEffect">
                                  <p:stCondLst>
                                    <p:cond delay="0"/>
                                  </p:stCondLst>
                                  <p:childTnLst>
                                    <p:set>
                                      <p:cBhvr>
                                        <p:cTn id="144" dur="1" fill="hold">
                                          <p:stCondLst>
                                            <p:cond delay="0"/>
                                          </p:stCondLst>
                                        </p:cTn>
                                        <p:tgtEl>
                                          <p:spTgt spid="63"/>
                                        </p:tgtEl>
                                        <p:attrNameLst>
                                          <p:attrName>style.visibility</p:attrName>
                                        </p:attrNameLst>
                                      </p:cBhvr>
                                      <p:to>
                                        <p:strVal val="visible"/>
                                      </p:to>
                                    </p:set>
                                    <p:animEffect transition="in" filter="circle(in)">
                                      <p:cBhvr>
                                        <p:cTn id="145" dur="500"/>
                                        <p:tgtEl>
                                          <p:spTgt spid="63"/>
                                        </p:tgtEl>
                                      </p:cBhvr>
                                    </p:animEffect>
                                  </p:childTnLst>
                                </p:cTn>
                              </p:par>
                              <p:par>
                                <p:cTn id="146" presetID="6" presetClass="entr" presetSubtype="16" fill="hold" nodeType="withEffect">
                                  <p:stCondLst>
                                    <p:cond delay="0"/>
                                  </p:stCondLst>
                                  <p:childTnLst>
                                    <p:set>
                                      <p:cBhvr>
                                        <p:cTn id="147" dur="1" fill="hold">
                                          <p:stCondLst>
                                            <p:cond delay="0"/>
                                          </p:stCondLst>
                                        </p:cTn>
                                        <p:tgtEl>
                                          <p:spTgt spid="64"/>
                                        </p:tgtEl>
                                        <p:attrNameLst>
                                          <p:attrName>style.visibility</p:attrName>
                                        </p:attrNameLst>
                                      </p:cBhvr>
                                      <p:to>
                                        <p:strVal val="visible"/>
                                      </p:to>
                                    </p:set>
                                    <p:animEffect transition="in" filter="circle(in)">
                                      <p:cBhvr>
                                        <p:cTn id="148" dur="500"/>
                                        <p:tgtEl>
                                          <p:spTgt spid="64"/>
                                        </p:tgtEl>
                                      </p:cBhvr>
                                    </p:animEffect>
                                  </p:childTnLst>
                                </p:cTn>
                              </p:par>
                              <p:par>
                                <p:cTn id="149" presetID="6" presetClass="entr" presetSubtype="16" fill="hold" nodeType="withEffect">
                                  <p:stCondLst>
                                    <p:cond delay="0"/>
                                  </p:stCondLst>
                                  <p:childTnLst>
                                    <p:set>
                                      <p:cBhvr>
                                        <p:cTn id="150" dur="1" fill="hold">
                                          <p:stCondLst>
                                            <p:cond delay="0"/>
                                          </p:stCondLst>
                                        </p:cTn>
                                        <p:tgtEl>
                                          <p:spTgt spid="65"/>
                                        </p:tgtEl>
                                        <p:attrNameLst>
                                          <p:attrName>style.visibility</p:attrName>
                                        </p:attrNameLst>
                                      </p:cBhvr>
                                      <p:to>
                                        <p:strVal val="visible"/>
                                      </p:to>
                                    </p:set>
                                    <p:animEffect transition="in" filter="circle(in)">
                                      <p:cBhvr>
                                        <p:cTn id="151" dur="500"/>
                                        <p:tgtEl>
                                          <p:spTgt spid="65"/>
                                        </p:tgtEl>
                                      </p:cBhvr>
                                    </p:animEffect>
                                  </p:childTnLst>
                                </p:cTn>
                              </p:par>
                              <p:par>
                                <p:cTn id="152" presetID="6" presetClass="entr" presetSubtype="16" fill="hold" nodeType="withEffect">
                                  <p:stCondLst>
                                    <p:cond delay="0"/>
                                  </p:stCondLst>
                                  <p:childTnLst>
                                    <p:set>
                                      <p:cBhvr>
                                        <p:cTn id="153" dur="1" fill="hold">
                                          <p:stCondLst>
                                            <p:cond delay="0"/>
                                          </p:stCondLst>
                                        </p:cTn>
                                        <p:tgtEl>
                                          <p:spTgt spid="67"/>
                                        </p:tgtEl>
                                        <p:attrNameLst>
                                          <p:attrName>style.visibility</p:attrName>
                                        </p:attrNameLst>
                                      </p:cBhvr>
                                      <p:to>
                                        <p:strVal val="visible"/>
                                      </p:to>
                                    </p:set>
                                    <p:animEffect transition="in" filter="circle(in)">
                                      <p:cBhvr>
                                        <p:cTn id="15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4" grpId="0" animBg="1"/>
      <p:bldP spid="32" grpId="0" animBg="1"/>
      <p:bldP spid="35" grpId="0" animBg="1"/>
      <p:bldP spid="56" grpId="0" animBg="1"/>
      <p:bldP spid="3073" grpId="0" animBg="1"/>
      <p:bldP spid="68" grpId="0" animBg="1"/>
      <p:bldP spid="80" grpId="0" animBg="1"/>
      <p:bldP spid="59" grpId="0" animBg="1"/>
      <p:bldP spid="12" grpId="0" animBg="1"/>
      <p:bldP spid="13" grpId="0"/>
      <p:bldP spid="60" grpId="0" animBg="1"/>
      <p:bldP spid="6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B778A560-2A01-4D28-A603-EE66FC17B731}" type="slidenum">
              <a:rPr lang="ja-JP" altLang="en-US" smtClean="0">
                <a:solidFill>
                  <a:prstClr val="black">
                    <a:tint val="75000"/>
                  </a:prstClr>
                </a:solidFill>
              </a:rPr>
              <a:t>82</a:t>
            </a:fld>
            <a:endParaRPr lang="ja-JP" altLang="en-US" dirty="0">
              <a:solidFill>
                <a:prstClr val="black">
                  <a:tint val="75000"/>
                </a:prstClr>
              </a:solidFill>
            </a:endParaRPr>
          </a:p>
        </p:txBody>
      </p:sp>
      <p:pic>
        <p:nvPicPr>
          <p:cNvPr id="4100"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7223" y="1681790"/>
            <a:ext cx="8748712" cy="356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038375"/>
            <a:ext cx="8763000"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026" y="2398415"/>
            <a:ext cx="8739188" cy="353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グループ化 6"/>
          <p:cNvGrpSpPr/>
          <p:nvPr/>
        </p:nvGrpSpPr>
        <p:grpSpPr>
          <a:xfrm>
            <a:off x="197643" y="548680"/>
            <a:ext cx="8748713" cy="1152525"/>
            <a:chOff x="197643" y="548680"/>
            <a:chExt cx="8748713" cy="1152525"/>
          </a:xfrm>
        </p:grpSpPr>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025" y="548680"/>
              <a:ext cx="8743950"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643" y="1367830"/>
              <a:ext cx="8748713"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410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564" y="1340768"/>
            <a:ext cx="219075" cy="113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5" name="Picture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7152" y="5927377"/>
            <a:ext cx="8696325"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6"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1845" y="4466257"/>
            <a:ext cx="3619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610" y="5412457"/>
            <a:ext cx="3619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610" y="3208535"/>
            <a:ext cx="3619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グループ化 9"/>
          <p:cNvGrpSpPr/>
          <p:nvPr/>
        </p:nvGrpSpPr>
        <p:grpSpPr>
          <a:xfrm>
            <a:off x="204788" y="2745110"/>
            <a:ext cx="8742710" cy="3185665"/>
            <a:chOff x="204788" y="2745110"/>
            <a:chExt cx="8742710" cy="3185665"/>
          </a:xfrm>
        </p:grpSpPr>
        <p:pic>
          <p:nvPicPr>
            <p:cNvPr id="4104"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4788" y="2745110"/>
              <a:ext cx="8734425"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4788" y="3068960"/>
              <a:ext cx="8734425"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6" name="Picture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4788" y="3409950"/>
              <a:ext cx="873442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7" name="Picture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4788" y="3749799"/>
              <a:ext cx="8734425"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8" name="Picture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2598" y="4096519"/>
              <a:ext cx="8724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1" name="Picture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1931" y="4772794"/>
              <a:ext cx="873442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2"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04788" y="5140424"/>
              <a:ext cx="87344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3" name="Picture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1930" y="5412457"/>
              <a:ext cx="87344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4" name="Picture 1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09550" y="5635500"/>
              <a:ext cx="8724900" cy="29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0" name="Picture 1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21456" y="4439419"/>
              <a:ext cx="8724900"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4558" y="3140968"/>
              <a:ext cx="281558" cy="15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9" name="Picture 1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87089" y="3717032"/>
              <a:ext cx="209550"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正方形/長方形 1"/>
          <p:cNvSpPr/>
          <p:nvPr/>
        </p:nvSpPr>
        <p:spPr>
          <a:xfrm>
            <a:off x="611560" y="1030263"/>
            <a:ext cx="8322890" cy="3105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p:nvSpPr>
        <p:spPr>
          <a:xfrm>
            <a:off x="611560" y="5134744"/>
            <a:ext cx="8322890" cy="2384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611560" y="5412456"/>
            <a:ext cx="8322890" cy="248791"/>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p:cNvSpPr txBox="1"/>
          <p:nvPr/>
        </p:nvSpPr>
        <p:spPr>
          <a:xfrm>
            <a:off x="107504" y="87114"/>
            <a:ext cx="2088232" cy="461665"/>
          </a:xfrm>
          <a:prstGeom prst="rect">
            <a:avLst/>
          </a:prstGeom>
          <a:noFill/>
        </p:spPr>
        <p:txBody>
          <a:bodyPr wrap="square" rtlCol="0">
            <a:spAutoFit/>
          </a:bodyPr>
          <a:lstStyle/>
          <a:p>
            <a:r>
              <a:rPr lang="en-US" altLang="ja-JP"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Effect Table</a:t>
            </a:r>
          </a:p>
        </p:txBody>
      </p:sp>
      <p:sp>
        <p:nvSpPr>
          <p:cNvPr id="3" name="角丸四角形 2"/>
          <p:cNvSpPr/>
          <p:nvPr/>
        </p:nvSpPr>
        <p:spPr>
          <a:xfrm>
            <a:off x="5796136" y="548680"/>
            <a:ext cx="576064" cy="5400600"/>
          </a:xfrm>
          <a:prstGeom prst="roundRect">
            <a:avLst/>
          </a:prstGeom>
          <a:noFill/>
          <a:ln w="5715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角丸四角形 33"/>
          <p:cNvSpPr/>
          <p:nvPr/>
        </p:nvSpPr>
        <p:spPr>
          <a:xfrm>
            <a:off x="6444208" y="548680"/>
            <a:ext cx="576064" cy="5400600"/>
          </a:xfrm>
          <a:prstGeom prst="round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 name="正方形/長方形 7"/>
          <p:cNvSpPr/>
          <p:nvPr/>
        </p:nvSpPr>
        <p:spPr>
          <a:xfrm>
            <a:off x="2242765" y="44624"/>
            <a:ext cx="6793731" cy="523220"/>
          </a:xfrm>
          <a:prstGeom prst="rect">
            <a:avLst/>
          </a:prstGeom>
        </p:spPr>
        <p:txBody>
          <a:bodyPr wrap="square">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BR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評価の判断材料とする情報を</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リスト </a:t>
            </a:r>
            <a:r>
              <a:rPr lang="ja-JP" altLang="en-US" sz="1400" b="1"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各々</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に対して想定される最大値，最小値を</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設定</a:t>
            </a:r>
          </a:p>
          <a:p>
            <a:r>
              <a:rPr lang="ja-JP" altLang="en-US" sz="1400" b="1"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臨床試験および市販後に得られたデータの </a:t>
            </a:r>
            <a:r>
              <a:rPr lang="en-US" altLang="ja-JP" sz="1400" dirty="0" smtClean="0">
                <a:solidFill>
                  <a:srgbClr val="7030A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Preference Value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へ変換</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 name="直線コネクタ 5"/>
          <p:cNvCxnSpPr/>
          <p:nvPr/>
        </p:nvCxnSpPr>
        <p:spPr>
          <a:xfrm flipH="1" flipV="1">
            <a:off x="7020272" y="306234"/>
            <a:ext cx="551086" cy="422"/>
          </a:xfrm>
          <a:prstGeom prst="line">
            <a:avLst/>
          </a:prstGeom>
          <a:ln w="28575">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flipH="1">
            <a:off x="7740352" y="306234"/>
            <a:ext cx="576064"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p:cNvSpPr txBox="1"/>
          <p:nvPr/>
        </p:nvSpPr>
        <p:spPr>
          <a:xfrm>
            <a:off x="251520" y="5949280"/>
            <a:ext cx="8682930" cy="923330"/>
          </a:xfrm>
          <a:prstGeom prst="rect">
            <a:avLst/>
          </a:prstGeom>
          <a:solidFill>
            <a:srgbClr val="FFFFFF"/>
          </a:solidFill>
        </p:spPr>
        <p:txBody>
          <a:bodyPr wrap="square" rtlCol="0">
            <a:spAutoFit/>
          </a:bodyPr>
          <a:lstStyle/>
          <a:p>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Preference Value</a:t>
            </a:r>
            <a:r>
              <a:rPr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PV</a:t>
            </a:r>
            <a:r>
              <a:rPr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Effect </a:t>
            </a:r>
            <a:r>
              <a:rPr kumimoji="1"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Table </a:t>
            </a:r>
            <a:r>
              <a:rPr kumimoji="1"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に異なる単位で提示されたデータを全て</a:t>
            </a:r>
            <a:r>
              <a:rPr kumimoji="1"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0</a:t>
            </a:r>
            <a:r>
              <a:rPr kumimoji="1"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100</a:t>
            </a:r>
            <a:r>
              <a:rPr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の数値</a:t>
            </a:r>
            <a:r>
              <a:rPr kumimoji="1"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に変換し，数値比較を可能にする</a:t>
            </a:r>
            <a:r>
              <a:rPr lang="ja-JP" altLang="en-US" sz="14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（比較</a:t>
            </a:r>
            <a:r>
              <a:rPr lang="ja-JP" altLang="en-US"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対照群との間で有効性の</a:t>
            </a:r>
            <a:r>
              <a:rPr lang="en-US" altLang="ja-JP"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PV</a:t>
            </a:r>
            <a:r>
              <a:rPr lang="ja-JP" altLang="en-US"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値とリスクの</a:t>
            </a:r>
            <a:r>
              <a:rPr lang="en-US" altLang="ja-JP"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PV</a:t>
            </a:r>
            <a:r>
              <a:rPr lang="ja-JP" altLang="en-US"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値の総和での比較が可能と</a:t>
            </a:r>
            <a:r>
              <a:rPr lang="ja-JP" altLang="en-US" sz="14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なる）</a:t>
            </a:r>
            <a:endParaRPr lang="en-US" altLang="ja-JP" sz="14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200"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a:off x="5508104" y="6505599"/>
            <a:ext cx="1584176" cy="307777"/>
          </a:xfrm>
          <a:prstGeom prst="rect">
            <a:avLst/>
          </a:prstGeom>
          <a:noFill/>
          <a:ln w="28575">
            <a:solidFill>
              <a:srgbClr val="FF0000"/>
            </a:solidFill>
          </a:ln>
          <a:effectLst>
            <a:outerShdw blurRad="50800" dist="38100" dir="5400000" algn="t" rotWithShape="0">
              <a:prstClr val="black">
                <a:alpha val="40000"/>
              </a:prstClr>
            </a:outerShdw>
          </a:effectLst>
        </p:spPr>
        <p:txBody>
          <a:bodyPr wrap="square" rtlCol="0">
            <a:spAutoFit/>
          </a:bodyPr>
          <a:lstStyle>
            <a:defPPr>
              <a:defRPr lang="ja-JP"/>
            </a:defPPr>
            <a:lvl1pPr algn="ctr">
              <a:defRPr sz="1400" b="1">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solidFill>
                  <a:schemeClr val="tx1"/>
                </a:solidFill>
              </a:rPr>
              <a:t>線形変換の例</a:t>
            </a:r>
            <a:endParaRPr lang="en-US" altLang="ja-JP" dirty="0">
              <a:solidFill>
                <a:schemeClr val="tx1"/>
              </a:solidFill>
            </a:endParaRPr>
          </a:p>
        </p:txBody>
      </p:sp>
      <p:sp>
        <p:nvSpPr>
          <p:cNvPr id="37" name="テキスト ボックス 36"/>
          <p:cNvSpPr txBox="1"/>
          <p:nvPr/>
        </p:nvSpPr>
        <p:spPr>
          <a:xfrm>
            <a:off x="7164288" y="6487394"/>
            <a:ext cx="1482130" cy="307777"/>
          </a:xfrm>
          <a:prstGeom prst="rect">
            <a:avLst/>
          </a:prstGeom>
          <a:noFill/>
          <a:ln w="28575">
            <a:solidFill>
              <a:srgbClr val="FFFF00"/>
            </a:solidFill>
          </a:ln>
          <a:effectLst>
            <a:outerShdw blurRad="50800" dist="38100" dir="5400000" algn="t" rotWithShape="0">
              <a:prstClr val="black">
                <a:alpha val="40000"/>
              </a:prstClr>
            </a:outerShdw>
          </a:effectLst>
        </p:spPr>
        <p:txBody>
          <a:bodyPr wrap="square" rtlCol="0">
            <a:spAutoFit/>
          </a:bodyPr>
          <a:lstStyle/>
          <a:p>
            <a:pPr algn="ctr"/>
            <a:r>
              <a:rPr kumimoji="1"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非線形変換の例</a:t>
            </a:r>
            <a:endParaRPr kumimoji="1"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82</a:t>
            </a:fld>
            <a:endParaRPr lang="ja-JP" altLang="en-US" dirty="0">
              <a:solidFill>
                <a:prstClr val="black">
                  <a:tint val="75000"/>
                </a:prstClr>
              </a:solidFill>
            </a:endParaRPr>
          </a:p>
        </p:txBody>
      </p:sp>
      <p:sp>
        <p:nvSpPr>
          <p:cNvPr id="41" name="正方形/長方形 40"/>
          <p:cNvSpPr/>
          <p:nvPr/>
        </p:nvSpPr>
        <p:spPr>
          <a:xfrm>
            <a:off x="0" y="6597352"/>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618984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down)">
                                      <p:cBhvr>
                                        <p:cTn id="21" dur="500"/>
                                        <p:tgtEl>
                                          <p:spTgt spid="38"/>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up)">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arn(inVertical)">
                                      <p:cBhvr>
                                        <p:cTn id="30" dur="500"/>
                                        <p:tgtEl>
                                          <p:spTgt spid="2"/>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barn(inVertical)">
                                      <p:cBhvr>
                                        <p:cTn id="33" dur="500"/>
                                        <p:tgtEl>
                                          <p:spTgt spid="31"/>
                                        </p:tgtEl>
                                      </p:cBhvr>
                                    </p:animEffect>
                                  </p:childTnLst>
                                </p:cTn>
                              </p:par>
                              <p:par>
                                <p:cTn id="34" presetID="2" presetClass="entr" presetSubtype="1"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arn(inVertical)">
                                      <p:cBhvr>
                                        <p:cTn id="42" dur="500"/>
                                        <p:tgtEl>
                                          <p:spTgt spid="32"/>
                                        </p:tgtEl>
                                      </p:cBhvr>
                                    </p:animEffect>
                                  </p:childTnLst>
                                </p:cTn>
                              </p:par>
                              <p:par>
                                <p:cTn id="43" presetID="2" presetClass="entr" presetSubtype="1"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ppt_x"/>
                                          </p:val>
                                        </p:tav>
                                        <p:tav tm="100000">
                                          <p:val>
                                            <p:strVal val="#ppt_x"/>
                                          </p:val>
                                        </p:tav>
                                      </p:tavLst>
                                    </p:anim>
                                    <p:anim calcmode="lin" valueType="num">
                                      <p:cBhvr additive="base">
                                        <p:cTn id="46"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animBg="1"/>
      <p:bldP spid="32" grpId="0" animBg="1"/>
      <p:bldP spid="3" grpId="0" animBg="1"/>
      <p:bldP spid="34" grpId="0" animBg="1"/>
      <p:bldP spid="48" grpId="0" animBg="1"/>
      <p:bldP spid="36" grpId="0" animBg="1"/>
      <p:bldP spid="37"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2325"/>
            <a:ext cx="9130233" cy="4899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テキスト ボックス 6"/>
          <p:cNvSpPr txBox="1"/>
          <p:nvPr/>
        </p:nvSpPr>
        <p:spPr>
          <a:xfrm>
            <a:off x="3203848" y="5376263"/>
            <a:ext cx="1656184" cy="369332"/>
          </a:xfrm>
          <a:prstGeom prst="rect">
            <a:avLst/>
          </a:prstGeom>
          <a:noFill/>
          <a:ln>
            <a:noFill/>
          </a:ln>
        </p:spPr>
        <p:txBody>
          <a:bodyPr wrap="square" rtlCol="0">
            <a:spAutoFit/>
          </a:bodyPr>
          <a:lstStyle>
            <a:defPPr>
              <a:defRPr lang="ja-JP"/>
            </a:defPPr>
            <a:lvl1pPr>
              <a:defRPr b="1" i="1">
                <a:solidFill>
                  <a:srgbClr val="66FF33"/>
                </a:solidFill>
                <a:effectLst>
                  <a:outerShdw blurRad="38100" dist="38100" dir="2700000" algn="tl">
                    <a:srgbClr val="000000">
                      <a:alpha val="43137"/>
                    </a:srgbClr>
                  </a:outerShdw>
                </a:effectLst>
              </a:defRPr>
            </a:lvl1pPr>
          </a:lstStyle>
          <a:p>
            <a:r>
              <a:rPr lang="en-US" altLang="ja-JP" dirty="0">
                <a:solidFill>
                  <a:srgbClr val="00CC00"/>
                </a:solidFill>
                <a:effectLst/>
              </a:rPr>
              <a:t>Fixed Upper</a:t>
            </a:r>
            <a:endParaRPr lang="ja-JP" altLang="en-US" dirty="0">
              <a:solidFill>
                <a:srgbClr val="00CC00"/>
              </a:solidFill>
              <a:effectLst/>
            </a:endParaRPr>
          </a:p>
        </p:txBody>
      </p:sp>
      <p:sp>
        <p:nvSpPr>
          <p:cNvPr id="9" name="テキスト ボックス 8"/>
          <p:cNvSpPr txBox="1"/>
          <p:nvPr/>
        </p:nvSpPr>
        <p:spPr>
          <a:xfrm>
            <a:off x="136501" y="5376263"/>
            <a:ext cx="1656184" cy="369332"/>
          </a:xfrm>
          <a:prstGeom prst="rect">
            <a:avLst/>
          </a:prstGeom>
          <a:noFill/>
          <a:ln>
            <a:noFill/>
          </a:ln>
        </p:spPr>
        <p:txBody>
          <a:bodyPr wrap="square" rtlCol="0">
            <a:spAutoFit/>
          </a:bodyPr>
          <a:lstStyle/>
          <a:p>
            <a:r>
              <a:rPr kumimoji="1" lang="en-US" altLang="ja-JP" b="1" i="1" dirty="0" smtClean="0">
                <a:solidFill>
                  <a:srgbClr val="00B0F0"/>
                </a:solidFill>
              </a:rPr>
              <a:t>Fixed Lower</a:t>
            </a:r>
            <a:endParaRPr kumimoji="1" lang="ja-JP" altLang="en-US" b="1" i="1" dirty="0">
              <a:solidFill>
                <a:srgbClr val="00B0F0"/>
              </a:solidFill>
            </a:endParaRPr>
          </a:p>
        </p:txBody>
      </p:sp>
      <p:cxnSp>
        <p:nvCxnSpPr>
          <p:cNvPr id="10" name="直線矢印コネクタ 9"/>
          <p:cNvCxnSpPr/>
          <p:nvPr/>
        </p:nvCxnSpPr>
        <p:spPr>
          <a:xfrm flipV="1">
            <a:off x="3923928" y="4211796"/>
            <a:ext cx="0" cy="1224136"/>
          </a:xfrm>
          <a:prstGeom prst="straightConnector1">
            <a:avLst/>
          </a:prstGeom>
          <a:ln w="28575">
            <a:solidFill>
              <a:srgbClr val="66FF33"/>
            </a:solidFill>
            <a:tailEnd type="arrow"/>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grpSp>
        <p:nvGrpSpPr>
          <p:cNvPr id="16" name="グループ化 15"/>
          <p:cNvGrpSpPr/>
          <p:nvPr/>
        </p:nvGrpSpPr>
        <p:grpSpPr>
          <a:xfrm>
            <a:off x="683568" y="4064733"/>
            <a:ext cx="0" cy="1371199"/>
            <a:chOff x="683568" y="4794105"/>
            <a:chExt cx="0" cy="1371199"/>
          </a:xfrm>
        </p:grpSpPr>
        <p:cxnSp>
          <p:nvCxnSpPr>
            <p:cNvPr id="13" name="直線矢印コネクタ 12"/>
            <p:cNvCxnSpPr/>
            <p:nvPr/>
          </p:nvCxnSpPr>
          <p:spPr>
            <a:xfrm flipV="1">
              <a:off x="683568" y="4794105"/>
              <a:ext cx="0" cy="651119"/>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683568" y="5733256"/>
              <a:ext cx="0" cy="432048"/>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18" name="テキスト ボックス 17"/>
          <p:cNvSpPr txBox="1"/>
          <p:nvPr/>
        </p:nvSpPr>
        <p:spPr>
          <a:xfrm>
            <a:off x="179513" y="5817603"/>
            <a:ext cx="3852427" cy="523220"/>
          </a:xfrm>
          <a:prstGeom prst="rect">
            <a:avLst/>
          </a:prstGeom>
          <a:noFill/>
          <a:ln>
            <a:solidFill>
              <a:schemeClr val="tx1"/>
            </a:solidFill>
          </a:ln>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有効性が高いほど</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Preference Value (PV)</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が高値</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PASI75</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達成患者率の高値で</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PV</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が高値）</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a:off x="4644008" y="5802854"/>
            <a:ext cx="3852428" cy="523220"/>
          </a:xfrm>
          <a:prstGeom prst="rect">
            <a:avLst/>
          </a:prstGeom>
          <a:noFill/>
          <a:ln>
            <a:solidFill>
              <a:schemeClr val="tx1"/>
            </a:solidFill>
          </a:ln>
        </p:spPr>
        <p:txBody>
          <a:bodyPr wrap="square" rtlCol="0">
            <a:spAutoFit/>
          </a:bodyPr>
          <a:lstStyle>
            <a:defPPr>
              <a:defRPr lang="ja-JP"/>
            </a:defPPr>
            <a:lvl1pPr>
              <a:defRPr sz="140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リスク</a:t>
            </a:r>
            <a:r>
              <a:rPr lang="ja-JP" altLang="en-US" dirty="0" smtClean="0"/>
              <a:t>が低いほど</a:t>
            </a:r>
            <a:r>
              <a:rPr lang="en-US" altLang="ja-JP" dirty="0"/>
              <a:t>Preference Value</a:t>
            </a:r>
            <a:r>
              <a:rPr lang="ja-JP" altLang="en-US" dirty="0" smtClean="0"/>
              <a:t>が高値</a:t>
            </a:r>
            <a:endParaRPr lang="en-US" altLang="ja-JP" dirty="0"/>
          </a:p>
          <a:p>
            <a:r>
              <a:rPr lang="ja-JP" altLang="en-US" dirty="0"/>
              <a:t>（溶血性貧血の発現数が多い場合に</a:t>
            </a:r>
            <a:r>
              <a:rPr lang="en-US" altLang="ja-JP" dirty="0"/>
              <a:t>PV</a:t>
            </a:r>
            <a:r>
              <a:rPr lang="ja-JP" altLang="en-US" dirty="0" err="1"/>
              <a:t>は低</a:t>
            </a:r>
            <a:r>
              <a:rPr lang="ja-JP" altLang="en-US" dirty="0"/>
              <a:t>値）</a:t>
            </a:r>
            <a:endParaRPr lang="en-US" altLang="ja-JP" dirty="0"/>
          </a:p>
        </p:txBody>
      </p:sp>
      <p:sp>
        <p:nvSpPr>
          <p:cNvPr id="23" name="テキスト ボックス 22"/>
          <p:cNvSpPr txBox="1"/>
          <p:nvPr/>
        </p:nvSpPr>
        <p:spPr>
          <a:xfrm>
            <a:off x="4600997" y="5373216"/>
            <a:ext cx="1656184" cy="369332"/>
          </a:xfrm>
          <a:prstGeom prst="rect">
            <a:avLst/>
          </a:prstGeom>
          <a:noFill/>
        </p:spPr>
        <p:txBody>
          <a:bodyPr wrap="square" rtlCol="0">
            <a:spAutoFit/>
          </a:bodyPr>
          <a:lstStyle/>
          <a:p>
            <a:r>
              <a:rPr kumimoji="1" lang="en-US" altLang="ja-JP" b="1" i="1" dirty="0" smtClean="0">
                <a:solidFill>
                  <a:srgbClr val="00B0F0"/>
                </a:solidFill>
              </a:rPr>
              <a:t>Fixed Lower</a:t>
            </a:r>
            <a:endParaRPr kumimoji="1" lang="ja-JP" altLang="en-US" b="1" i="1" dirty="0">
              <a:solidFill>
                <a:srgbClr val="00B0F0"/>
              </a:solidFill>
            </a:endParaRPr>
          </a:p>
        </p:txBody>
      </p:sp>
      <p:cxnSp>
        <p:nvCxnSpPr>
          <p:cNvPr id="24" name="直線矢印コネクタ 23"/>
          <p:cNvCxnSpPr/>
          <p:nvPr/>
        </p:nvCxnSpPr>
        <p:spPr>
          <a:xfrm flipV="1">
            <a:off x="8316416" y="4421727"/>
            <a:ext cx="0" cy="1014205"/>
          </a:xfrm>
          <a:prstGeom prst="straightConnector1">
            <a:avLst/>
          </a:prstGeom>
          <a:ln w="28575">
            <a:solidFill>
              <a:srgbClr val="66FF33"/>
            </a:solidFill>
            <a:tailEnd type="arrow"/>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31" name="テキスト ボックス 30"/>
          <p:cNvSpPr txBox="1"/>
          <p:nvPr/>
        </p:nvSpPr>
        <p:spPr>
          <a:xfrm>
            <a:off x="3419872" y="888975"/>
            <a:ext cx="1654806" cy="307777"/>
          </a:xfrm>
          <a:prstGeom prst="rect">
            <a:avLst/>
          </a:prstGeom>
          <a:noFill/>
          <a:ln w="19050">
            <a:solidFill>
              <a:srgbClr val="FF0000"/>
            </a:solidFill>
          </a:ln>
        </p:spPr>
        <p:txBody>
          <a:bodyPr wrap="square" rtlCol="0">
            <a:spAutoFit/>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線形モデルの例</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a:off x="1115616" y="6361583"/>
            <a:ext cx="6580125" cy="307777"/>
          </a:xfrm>
          <a:prstGeom prst="rect">
            <a:avLst/>
          </a:prstGeom>
          <a:noFill/>
          <a:ln>
            <a:noFill/>
          </a:ln>
        </p:spPr>
        <p:txBody>
          <a:bodyPr wrap="square" rtlCol="0">
            <a:spAutoFit/>
          </a:bodyPr>
          <a:lstStyle>
            <a:defPPr>
              <a:defRPr lang="ja-JP"/>
            </a:defPPr>
            <a:lvl1pPr>
              <a:defRPr sz="140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b="1" dirty="0" smtClean="0">
                <a:solidFill>
                  <a:srgbClr val="7030A0"/>
                </a:solidFill>
              </a:rPr>
              <a:t>→　　比較対照群との間で有効性の</a:t>
            </a:r>
            <a:r>
              <a:rPr lang="en-US" altLang="ja-JP" b="1" dirty="0" smtClean="0">
                <a:solidFill>
                  <a:srgbClr val="7030A0"/>
                </a:solidFill>
              </a:rPr>
              <a:t>PV</a:t>
            </a:r>
            <a:r>
              <a:rPr lang="ja-JP" altLang="en-US" b="1" dirty="0" smtClean="0">
                <a:solidFill>
                  <a:srgbClr val="7030A0"/>
                </a:solidFill>
              </a:rPr>
              <a:t>値とリスクの</a:t>
            </a:r>
            <a:r>
              <a:rPr lang="en-US" altLang="ja-JP" b="1" dirty="0" smtClean="0">
                <a:solidFill>
                  <a:srgbClr val="7030A0"/>
                </a:solidFill>
              </a:rPr>
              <a:t>PV</a:t>
            </a:r>
            <a:r>
              <a:rPr lang="ja-JP" altLang="en-US" b="1" dirty="0" smtClean="0">
                <a:solidFill>
                  <a:srgbClr val="7030A0"/>
                </a:solidFill>
              </a:rPr>
              <a:t>値の総和</a:t>
            </a:r>
            <a:r>
              <a:rPr lang="ja-JP" altLang="en-US" b="1" dirty="0">
                <a:solidFill>
                  <a:srgbClr val="7030A0"/>
                </a:solidFill>
              </a:rPr>
              <a:t>で</a:t>
            </a:r>
            <a:r>
              <a:rPr lang="ja-JP" altLang="en-US" b="1" dirty="0" smtClean="0">
                <a:solidFill>
                  <a:srgbClr val="7030A0"/>
                </a:solidFill>
              </a:rPr>
              <a:t>の比較が可能となる</a:t>
            </a:r>
            <a:endParaRPr lang="en-US" altLang="ja-JP" b="1" dirty="0">
              <a:solidFill>
                <a:srgbClr val="7030A0"/>
              </a:solidFill>
            </a:endParaRPr>
          </a:p>
        </p:txBody>
      </p:sp>
      <p:sp>
        <p:nvSpPr>
          <p:cNvPr id="2" name="正方形/長方形 1"/>
          <p:cNvSpPr/>
          <p:nvPr/>
        </p:nvSpPr>
        <p:spPr>
          <a:xfrm>
            <a:off x="179512" y="76562"/>
            <a:ext cx="3528145" cy="400110"/>
          </a:xfrm>
          <a:prstGeom prst="rect">
            <a:avLst/>
          </a:prstGeom>
        </p:spPr>
        <p:txBody>
          <a:bodyPr wrap="none">
            <a:spAutoFit/>
          </a:bodyPr>
          <a:lstStyle/>
          <a:p>
            <a:r>
              <a:rPr lang="en-US" altLang="ja-JP" sz="20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Preference Value </a:t>
            </a:r>
            <a:r>
              <a:rPr lang="ja-JP" altLang="en-US" sz="2000" b="1" dirty="0" err="1">
                <a:solidFill>
                  <a:srgbClr val="7030A0"/>
                </a:solidFill>
                <a:latin typeface="Meiryo UI" panose="020B0604030504040204" pitchFamily="50" charset="-128"/>
                <a:ea typeface="Meiryo UI" panose="020B0604030504040204" pitchFamily="50" charset="-128"/>
                <a:cs typeface="Meiryo UI" panose="020B0604030504040204" pitchFamily="50" charset="-128"/>
              </a:rPr>
              <a:t>への</a:t>
            </a:r>
            <a:r>
              <a:rPr lang="ja-JP" altLang="en-US" sz="20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変換</a:t>
            </a:r>
          </a:p>
        </p:txBody>
      </p:sp>
      <p:sp>
        <p:nvSpPr>
          <p:cNvPr id="28" name="正方形/長方形 27"/>
          <p:cNvSpPr/>
          <p:nvPr/>
        </p:nvSpPr>
        <p:spPr>
          <a:xfrm>
            <a:off x="107504" y="6525344"/>
            <a:ext cx="8928992" cy="42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www.imi-protect.eu/documents/Training_BENEFITRISKASSESSMENTCONCEPTSANDMETHODS_BRIntegrationandRepresentation.pdf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83</a:t>
            </a:fld>
            <a:endParaRPr lang="ja-JP" altLang="en-US" dirty="0">
              <a:solidFill>
                <a:prstClr val="black">
                  <a:tint val="75000"/>
                </a:prstClr>
              </a:solidFill>
            </a:endParaRPr>
          </a:p>
        </p:txBody>
      </p:sp>
      <p:sp>
        <p:nvSpPr>
          <p:cNvPr id="30" name="正方形/長方形 29"/>
          <p:cNvSpPr/>
          <p:nvPr/>
        </p:nvSpPr>
        <p:spPr>
          <a:xfrm>
            <a:off x="4558779" y="4554"/>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7668344" y="5373216"/>
            <a:ext cx="1656184" cy="369332"/>
          </a:xfrm>
          <a:prstGeom prst="rect">
            <a:avLst/>
          </a:prstGeom>
          <a:noFill/>
          <a:ln>
            <a:noFill/>
          </a:ln>
        </p:spPr>
        <p:txBody>
          <a:bodyPr wrap="square" rtlCol="0">
            <a:spAutoFit/>
          </a:bodyPr>
          <a:lstStyle>
            <a:defPPr>
              <a:defRPr lang="ja-JP"/>
            </a:defPPr>
            <a:lvl1pPr>
              <a:defRPr b="1" i="1">
                <a:solidFill>
                  <a:srgbClr val="66FF33"/>
                </a:solidFill>
                <a:effectLst>
                  <a:outerShdw blurRad="38100" dist="38100" dir="2700000" algn="tl">
                    <a:srgbClr val="000000">
                      <a:alpha val="43137"/>
                    </a:srgbClr>
                  </a:outerShdw>
                </a:effectLst>
              </a:defRPr>
            </a:lvl1pPr>
          </a:lstStyle>
          <a:p>
            <a:r>
              <a:rPr lang="en-US" altLang="ja-JP" dirty="0">
                <a:solidFill>
                  <a:srgbClr val="00CC00"/>
                </a:solidFill>
                <a:effectLst/>
              </a:rPr>
              <a:t>Fixed Upper</a:t>
            </a:r>
            <a:endParaRPr lang="ja-JP" altLang="en-US" dirty="0">
              <a:solidFill>
                <a:srgbClr val="00CC00"/>
              </a:solidFill>
              <a:effectLst/>
            </a:endParaRPr>
          </a:p>
        </p:txBody>
      </p:sp>
      <p:grpSp>
        <p:nvGrpSpPr>
          <p:cNvPr id="8" name="グループ化 7"/>
          <p:cNvGrpSpPr/>
          <p:nvPr/>
        </p:nvGrpSpPr>
        <p:grpSpPr>
          <a:xfrm>
            <a:off x="5148064" y="4290048"/>
            <a:ext cx="0" cy="1158223"/>
            <a:chOff x="5148064" y="4290048"/>
            <a:chExt cx="0" cy="1158223"/>
          </a:xfrm>
        </p:grpSpPr>
        <p:cxnSp>
          <p:nvCxnSpPr>
            <p:cNvPr id="34" name="直線矢印コネクタ 33"/>
            <p:cNvCxnSpPr/>
            <p:nvPr/>
          </p:nvCxnSpPr>
          <p:spPr>
            <a:xfrm flipV="1">
              <a:off x="5148064" y="4290048"/>
              <a:ext cx="0" cy="435096"/>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5148064" y="5016222"/>
              <a:ext cx="0" cy="432049"/>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3925086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26870" y="6520259"/>
            <a:ext cx="2133600" cy="365125"/>
          </a:xfrm>
        </p:spPr>
        <p:txBody>
          <a:bodyPr/>
          <a:lstStyle/>
          <a:p>
            <a:fld id="{B778A560-2A01-4D28-A603-EE66FC17B731}" type="slidenum">
              <a:rPr lang="ja-JP" altLang="en-US" smtClean="0">
                <a:solidFill>
                  <a:prstClr val="black">
                    <a:tint val="75000"/>
                  </a:prstClr>
                </a:solidFill>
              </a:rPr>
              <a:t>84</a:t>
            </a:fld>
            <a:endParaRPr lang="ja-JP" altLang="en-US" dirty="0">
              <a:solidFill>
                <a:prstClr val="black">
                  <a:tint val="75000"/>
                </a:prstClr>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3" y="379307"/>
            <a:ext cx="8928993" cy="4892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テキスト ボックス 19"/>
          <p:cNvSpPr txBox="1"/>
          <p:nvPr/>
        </p:nvSpPr>
        <p:spPr>
          <a:xfrm>
            <a:off x="3419872" y="883363"/>
            <a:ext cx="1728192" cy="307777"/>
          </a:xfrm>
          <a:prstGeom prst="rect">
            <a:avLst/>
          </a:prstGeom>
          <a:noFill/>
          <a:ln w="28575">
            <a:solidFill>
              <a:srgbClr val="FFFF00"/>
            </a:solidFill>
          </a:ln>
        </p:spPr>
        <p:txBody>
          <a:bodyPr wrap="square" rtlCol="0">
            <a:spAutoFit/>
          </a:bodyPr>
          <a:lstStyle/>
          <a:p>
            <a:pPr algn="ctr"/>
            <a:r>
              <a:rPr lang="ja-JP" altLang="en-US" sz="1400" dirty="0">
                <a:latin typeface="Meiryo UI" panose="020B0604030504040204" pitchFamily="50" charset="-128"/>
                <a:ea typeface="Meiryo UI" panose="020B0604030504040204" pitchFamily="50" charset="-128"/>
                <a:cs typeface="Meiryo UI" panose="020B0604030504040204" pitchFamily="50" charset="-128"/>
              </a:rPr>
              <a:t>非</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線形モデルの例</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a:off x="2310755" y="5930116"/>
            <a:ext cx="4392488" cy="523220"/>
          </a:xfrm>
          <a:prstGeom prst="rect">
            <a:avLst/>
          </a:prstGeom>
          <a:noFill/>
          <a:ln>
            <a:solidFill>
              <a:schemeClr val="tx1"/>
            </a:solidFill>
          </a:ln>
        </p:spPr>
        <p:txBody>
          <a:bodyPr wrap="square" rtlCol="0">
            <a:spAutoFit/>
          </a:bodyPr>
          <a:lstStyle>
            <a:defPPr>
              <a:defRPr lang="ja-JP"/>
            </a:defPPr>
            <a:lvl1pPr>
              <a:defRPr sz="140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リスクが高いほど</a:t>
            </a:r>
            <a:r>
              <a:rPr lang="en-US" altLang="ja-JP" dirty="0"/>
              <a:t>Preference </a:t>
            </a:r>
            <a:r>
              <a:rPr lang="en-US" altLang="ja-JP" dirty="0" smtClean="0"/>
              <a:t>Value</a:t>
            </a:r>
            <a:r>
              <a:rPr lang="ja-JP" altLang="en-US" dirty="0" smtClean="0"/>
              <a:t>は低値となる</a:t>
            </a:r>
            <a:endParaRPr lang="en-US" altLang="ja-JP" dirty="0" smtClean="0"/>
          </a:p>
          <a:p>
            <a:r>
              <a:rPr lang="ja-JP" altLang="en-US" dirty="0" smtClean="0"/>
              <a:t>ただし，</a:t>
            </a:r>
            <a:r>
              <a:rPr lang="en-US" altLang="ja-JP" dirty="0" smtClean="0"/>
              <a:t>0-3</a:t>
            </a:r>
            <a:r>
              <a:rPr lang="ja-JP" altLang="en-US" dirty="0" smtClean="0"/>
              <a:t>例の</a:t>
            </a:r>
            <a:r>
              <a:rPr lang="en-US" altLang="ja-JP" dirty="0" smtClean="0"/>
              <a:t>PML</a:t>
            </a:r>
            <a:r>
              <a:rPr lang="ja-JP" altLang="en-US" dirty="0" smtClean="0"/>
              <a:t>発現に際して</a:t>
            </a:r>
            <a:r>
              <a:rPr lang="en-US" altLang="ja-JP" dirty="0" smtClean="0"/>
              <a:t>PV</a:t>
            </a:r>
            <a:r>
              <a:rPr lang="ja-JP" altLang="en-US" dirty="0" smtClean="0"/>
              <a:t>値が大きく変化</a:t>
            </a:r>
            <a:endParaRPr lang="en-US" altLang="ja-JP" dirty="0"/>
          </a:p>
        </p:txBody>
      </p:sp>
      <p:sp>
        <p:nvSpPr>
          <p:cNvPr id="14" name="正方形/長方形 13"/>
          <p:cNvSpPr/>
          <p:nvPr/>
        </p:nvSpPr>
        <p:spPr>
          <a:xfrm>
            <a:off x="107504" y="6462175"/>
            <a:ext cx="8928992" cy="42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http</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4"/>
              </a:rPr>
              <a:t>www.imi-protect.eu/documents/Training_BENEFITRISKASSESSMENTCONCEPTSANDMETHODS_BRIntegrationandRepresentation.pdf</a:t>
            </a:r>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4571999" y="-5329"/>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107504" y="116632"/>
            <a:ext cx="3528145" cy="400110"/>
          </a:xfrm>
          <a:prstGeom prst="rect">
            <a:avLst/>
          </a:prstGeom>
        </p:spPr>
        <p:txBody>
          <a:bodyPr wrap="none">
            <a:spAutoFit/>
          </a:bodyPr>
          <a:lstStyle/>
          <a:p>
            <a:r>
              <a:rPr lang="en-US" altLang="ja-JP" sz="20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Preference Value </a:t>
            </a:r>
            <a:r>
              <a:rPr lang="ja-JP" altLang="en-US" sz="2000" b="1" dirty="0" err="1">
                <a:solidFill>
                  <a:srgbClr val="7030A0"/>
                </a:solidFill>
                <a:latin typeface="Meiryo UI" panose="020B0604030504040204" pitchFamily="50" charset="-128"/>
                <a:ea typeface="Meiryo UI" panose="020B0604030504040204" pitchFamily="50" charset="-128"/>
                <a:cs typeface="Meiryo UI" panose="020B0604030504040204" pitchFamily="50" charset="-128"/>
              </a:rPr>
              <a:t>への</a:t>
            </a:r>
            <a:r>
              <a:rPr lang="ja-JP" altLang="en-US" sz="20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変換</a:t>
            </a:r>
          </a:p>
        </p:txBody>
      </p:sp>
      <p:cxnSp>
        <p:nvCxnSpPr>
          <p:cNvPr id="17" name="直線矢印コネクタ 16"/>
          <p:cNvCxnSpPr/>
          <p:nvPr/>
        </p:nvCxnSpPr>
        <p:spPr>
          <a:xfrm flipV="1">
            <a:off x="6804248" y="4840756"/>
            <a:ext cx="0" cy="532460"/>
          </a:xfrm>
          <a:prstGeom prst="straightConnector1">
            <a:avLst/>
          </a:prstGeom>
          <a:ln w="28575">
            <a:solidFill>
              <a:srgbClr val="66FF33"/>
            </a:solidFill>
            <a:tailEnd type="arrow"/>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8" name="テキスト ボックス 17"/>
          <p:cNvSpPr txBox="1"/>
          <p:nvPr/>
        </p:nvSpPr>
        <p:spPr>
          <a:xfrm>
            <a:off x="6156176" y="5373216"/>
            <a:ext cx="1656184" cy="369332"/>
          </a:xfrm>
          <a:prstGeom prst="rect">
            <a:avLst/>
          </a:prstGeom>
          <a:noFill/>
          <a:ln>
            <a:noFill/>
          </a:ln>
        </p:spPr>
        <p:txBody>
          <a:bodyPr wrap="square" rtlCol="0">
            <a:spAutoFit/>
          </a:bodyPr>
          <a:lstStyle>
            <a:defPPr>
              <a:defRPr lang="ja-JP"/>
            </a:defPPr>
            <a:lvl1pPr>
              <a:defRPr b="1" i="1">
                <a:solidFill>
                  <a:srgbClr val="66FF33"/>
                </a:solidFill>
                <a:effectLst>
                  <a:outerShdw blurRad="38100" dist="38100" dir="2700000" algn="tl">
                    <a:srgbClr val="000000">
                      <a:alpha val="43137"/>
                    </a:srgbClr>
                  </a:outerShdw>
                </a:effectLst>
              </a:defRPr>
            </a:lvl1pPr>
          </a:lstStyle>
          <a:p>
            <a:r>
              <a:rPr lang="en-US" altLang="ja-JP" dirty="0">
                <a:solidFill>
                  <a:srgbClr val="00CC00"/>
                </a:solidFill>
                <a:effectLst/>
              </a:rPr>
              <a:t>Fixed Upper</a:t>
            </a:r>
            <a:endParaRPr lang="ja-JP" altLang="en-US" dirty="0">
              <a:solidFill>
                <a:srgbClr val="00CC00"/>
              </a:solidFill>
              <a:effectLst/>
            </a:endParaRPr>
          </a:p>
        </p:txBody>
      </p:sp>
      <p:sp>
        <p:nvSpPr>
          <p:cNvPr id="19" name="テキスト ボックス 18"/>
          <p:cNvSpPr txBox="1"/>
          <p:nvPr/>
        </p:nvSpPr>
        <p:spPr>
          <a:xfrm>
            <a:off x="1691680" y="5373216"/>
            <a:ext cx="1656184" cy="369332"/>
          </a:xfrm>
          <a:prstGeom prst="rect">
            <a:avLst/>
          </a:prstGeom>
          <a:noFill/>
        </p:spPr>
        <p:txBody>
          <a:bodyPr wrap="square" rtlCol="0">
            <a:spAutoFit/>
          </a:bodyPr>
          <a:lstStyle/>
          <a:p>
            <a:r>
              <a:rPr kumimoji="1" lang="en-US" altLang="ja-JP" b="1" i="1" dirty="0" smtClean="0">
                <a:solidFill>
                  <a:srgbClr val="00B0F0"/>
                </a:solidFill>
              </a:rPr>
              <a:t>Fixed Lower</a:t>
            </a:r>
            <a:endParaRPr kumimoji="1" lang="ja-JP" altLang="en-US" b="1" i="1" dirty="0">
              <a:solidFill>
                <a:srgbClr val="00B0F0"/>
              </a:solidFill>
            </a:endParaRPr>
          </a:p>
        </p:txBody>
      </p:sp>
      <p:cxnSp>
        <p:nvCxnSpPr>
          <p:cNvPr id="23" name="直線矢印コネクタ 22"/>
          <p:cNvCxnSpPr/>
          <p:nvPr/>
        </p:nvCxnSpPr>
        <p:spPr>
          <a:xfrm flipV="1">
            <a:off x="2339576" y="4869160"/>
            <a:ext cx="0" cy="490735"/>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131120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553200" y="6457107"/>
            <a:ext cx="2133600" cy="365125"/>
          </a:xfrm>
        </p:spPr>
        <p:txBody>
          <a:bodyPr/>
          <a:lstStyle/>
          <a:p>
            <a:fld id="{B778A560-2A01-4D28-A603-EE66FC17B731}" type="slidenum">
              <a:rPr lang="ja-JP" altLang="en-US" smtClean="0">
                <a:solidFill>
                  <a:prstClr val="black">
                    <a:tint val="75000"/>
                  </a:prstClr>
                </a:solidFill>
              </a:rPr>
              <a:t>85</a:t>
            </a:fld>
            <a:endParaRPr lang="ja-JP" altLang="en-US" dirty="0">
              <a:solidFill>
                <a:prstClr val="black">
                  <a:tint val="75000"/>
                </a:prstClr>
              </a:solidFill>
            </a:endParaRPr>
          </a:p>
        </p:txBody>
      </p:sp>
      <p:pic>
        <p:nvPicPr>
          <p:cNvPr id="4100"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7223" y="1782547"/>
            <a:ext cx="8748712" cy="356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139132"/>
            <a:ext cx="8763000"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026" y="2499172"/>
            <a:ext cx="8739188" cy="353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グループ化 6"/>
          <p:cNvGrpSpPr/>
          <p:nvPr/>
        </p:nvGrpSpPr>
        <p:grpSpPr>
          <a:xfrm>
            <a:off x="197643" y="649437"/>
            <a:ext cx="8748713" cy="1152525"/>
            <a:chOff x="197643" y="548680"/>
            <a:chExt cx="8748713" cy="1152525"/>
          </a:xfrm>
        </p:grpSpPr>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025" y="548680"/>
              <a:ext cx="8743950"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643" y="1367830"/>
              <a:ext cx="8748713"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410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564" y="1441525"/>
            <a:ext cx="219075" cy="113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5" name="Picture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7152" y="6028134"/>
            <a:ext cx="8696325"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6"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1845" y="4567014"/>
            <a:ext cx="3619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610" y="5513214"/>
            <a:ext cx="3619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610" y="3309292"/>
            <a:ext cx="3619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グループ化 9"/>
          <p:cNvGrpSpPr/>
          <p:nvPr/>
        </p:nvGrpSpPr>
        <p:grpSpPr>
          <a:xfrm>
            <a:off x="204788" y="2845867"/>
            <a:ext cx="8742710" cy="3185665"/>
            <a:chOff x="204788" y="2745110"/>
            <a:chExt cx="8742710" cy="3185665"/>
          </a:xfrm>
        </p:grpSpPr>
        <p:pic>
          <p:nvPicPr>
            <p:cNvPr id="4104"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4788" y="2745110"/>
              <a:ext cx="8734425"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4788" y="3068960"/>
              <a:ext cx="8734425"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6" name="Picture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4788" y="3409950"/>
              <a:ext cx="873442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7" name="Picture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4788" y="3749799"/>
              <a:ext cx="8734425"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8" name="Picture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2598" y="4096519"/>
              <a:ext cx="8724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1" name="Picture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1931" y="4772794"/>
              <a:ext cx="873442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2"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04788" y="5107657"/>
              <a:ext cx="87344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3" name="Picture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1930" y="5412457"/>
              <a:ext cx="87344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4" name="Picture 1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09550" y="5635500"/>
              <a:ext cx="8724900" cy="29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0" name="Picture 1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21456" y="4439419"/>
              <a:ext cx="8724900"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4558" y="3140968"/>
              <a:ext cx="281558" cy="15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9" name="Picture 1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87089" y="3717032"/>
              <a:ext cx="209550"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5" name="テキスト ボックス 34"/>
          <p:cNvSpPr txBox="1"/>
          <p:nvPr/>
        </p:nvSpPr>
        <p:spPr>
          <a:xfrm>
            <a:off x="7732436" y="1227852"/>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49</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a:off x="8388424" y="1225501"/>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5</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タイトル 37"/>
          <p:cNvSpPr txBox="1">
            <a:spLocks noGrp="1"/>
          </p:cNvSpPr>
          <p:nvPr>
            <p:ph type="title"/>
          </p:nvPr>
        </p:nvSpPr>
        <p:spPr>
          <a:xfrm>
            <a:off x="6100439" y="395521"/>
            <a:ext cx="2432001" cy="253916"/>
          </a:xfrm>
          <a:prstGeom prst="rect">
            <a:avLst/>
          </a:prstGeom>
          <a:noFill/>
        </p:spPr>
        <p:txBody>
          <a:bodyPr wrap="square" rtlCol="0">
            <a:spAutoFit/>
          </a:bodyPr>
          <a:lstStyle/>
          <a:p>
            <a:pPr algn="r"/>
            <a:r>
              <a:rPr kumimoji="1" lang="en-US" altLang="ja-JP" sz="1050" dirty="0" err="1"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Efalizumab</a:t>
            </a: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/fixed upper x 100 </a:t>
            </a:r>
            <a:r>
              <a:rPr kumimoji="1"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a:off x="7740352" y="1587892"/>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92</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8396340" y="1585541"/>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28</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7740352" y="1907689"/>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74</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a:off x="8396340" y="1905338"/>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13</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a:off x="7740352" y="2273276"/>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80</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a:off x="8396340" y="2270925"/>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7</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a:off x="7740352" y="2627769"/>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58</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a:off x="8396340" y="2625418"/>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21</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 name="グループ化 4"/>
          <p:cNvGrpSpPr/>
          <p:nvPr/>
        </p:nvGrpSpPr>
        <p:grpSpPr>
          <a:xfrm>
            <a:off x="8304902" y="508623"/>
            <a:ext cx="155530" cy="2337244"/>
            <a:chOff x="8304902" y="407866"/>
            <a:chExt cx="155530" cy="2337244"/>
          </a:xfrm>
        </p:grpSpPr>
        <p:sp>
          <p:nvSpPr>
            <p:cNvPr id="43" name="右大かっこ 42"/>
            <p:cNvSpPr/>
            <p:nvPr/>
          </p:nvSpPr>
          <p:spPr>
            <a:xfrm>
              <a:off x="8414713" y="407866"/>
              <a:ext cx="45719" cy="1692374"/>
            </a:xfrm>
            <a:prstGeom prst="rightBracket">
              <a:avLst/>
            </a:prstGeom>
            <a:ln>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4" name="右大かっこ 43"/>
            <p:cNvSpPr/>
            <p:nvPr/>
          </p:nvSpPr>
          <p:spPr>
            <a:xfrm>
              <a:off x="8304902" y="1052736"/>
              <a:ext cx="45719" cy="1692374"/>
            </a:xfrm>
            <a:prstGeom prst="rightBracket">
              <a:avLst/>
            </a:prstGeom>
            <a:ln w="1905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3" name="グループ化 2"/>
          <p:cNvGrpSpPr/>
          <p:nvPr/>
        </p:nvGrpSpPr>
        <p:grpSpPr>
          <a:xfrm>
            <a:off x="6588224" y="217389"/>
            <a:ext cx="2432001" cy="2628478"/>
            <a:chOff x="6588224" y="116632"/>
            <a:chExt cx="2432001" cy="2628478"/>
          </a:xfrm>
        </p:grpSpPr>
        <p:sp>
          <p:nvSpPr>
            <p:cNvPr id="39" name="タイトル 37"/>
            <p:cNvSpPr txBox="1">
              <a:spLocks/>
            </p:cNvSpPr>
            <p:nvPr/>
          </p:nvSpPr>
          <p:spPr>
            <a:xfrm>
              <a:off x="6588224" y="116632"/>
              <a:ext cx="2432001" cy="253916"/>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Placebo/fixed upper x 100 </a:t>
              </a:r>
              <a:r>
                <a:rPr lang="ja-JP" altLang="en-US"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右大かっこ 1"/>
            <p:cNvSpPr/>
            <p:nvPr/>
          </p:nvSpPr>
          <p:spPr>
            <a:xfrm>
              <a:off x="8846761" y="1052736"/>
              <a:ext cx="45719" cy="1692374"/>
            </a:xfrm>
            <a:prstGeom prst="rightBracket">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5" name="右大かっこ 44"/>
            <p:cNvSpPr/>
            <p:nvPr/>
          </p:nvSpPr>
          <p:spPr>
            <a:xfrm>
              <a:off x="8918769" y="243590"/>
              <a:ext cx="45719" cy="1854299"/>
            </a:xfrm>
            <a:prstGeom prst="rightBracket">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93" name="タイトル 37"/>
          <p:cNvSpPr txBox="1">
            <a:spLocks/>
          </p:cNvSpPr>
          <p:nvPr/>
        </p:nvSpPr>
        <p:spPr>
          <a:xfrm>
            <a:off x="864270" y="2483753"/>
            <a:ext cx="1187450" cy="253916"/>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050" b="1" dirty="0" smtClean="0">
                <a:latin typeface="+mn-lt"/>
                <a:ea typeface="Meiryo UI" panose="020B0604030504040204" pitchFamily="50" charset="-128"/>
                <a:cs typeface="Meiryo UI" panose="020B0604030504040204" pitchFamily="50" charset="-128"/>
              </a:rPr>
              <a:t>(Patients’ ratings)</a:t>
            </a:r>
            <a:endParaRPr lang="ja-JP" altLang="en-US" sz="1050" b="1" dirty="0">
              <a:latin typeface="+mn-lt"/>
              <a:ea typeface="Meiryo UI" panose="020B0604030504040204" pitchFamily="50" charset="-128"/>
              <a:cs typeface="Meiryo UI" panose="020B0604030504040204" pitchFamily="50" charset="-128"/>
            </a:endParaRPr>
          </a:p>
        </p:txBody>
      </p:sp>
      <p:grpSp>
        <p:nvGrpSpPr>
          <p:cNvPr id="23" name="グループ化 22"/>
          <p:cNvGrpSpPr/>
          <p:nvPr/>
        </p:nvGrpSpPr>
        <p:grpSpPr>
          <a:xfrm>
            <a:off x="0" y="2881685"/>
            <a:ext cx="9144000" cy="3094233"/>
            <a:chOff x="0" y="2780928"/>
            <a:chExt cx="9144000" cy="3094233"/>
          </a:xfrm>
        </p:grpSpPr>
        <p:pic>
          <p:nvPicPr>
            <p:cNvPr id="5122" name="Picture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2780928"/>
              <a:ext cx="4683227" cy="2472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60773" y="3717032"/>
              <a:ext cx="4683227" cy="2158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2" name="タイトル 37"/>
          <p:cNvSpPr txBox="1">
            <a:spLocks/>
          </p:cNvSpPr>
          <p:nvPr/>
        </p:nvSpPr>
        <p:spPr>
          <a:xfrm>
            <a:off x="5100685" y="5100235"/>
            <a:ext cx="1043434" cy="253916"/>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050" b="1" dirty="0" smtClean="0">
                <a:latin typeface="+mn-lt"/>
                <a:ea typeface="Meiryo UI" panose="020B0604030504040204" pitchFamily="50" charset="-128"/>
                <a:cs typeface="Meiryo UI" panose="020B0604030504040204" pitchFamily="50" charset="-128"/>
              </a:rPr>
              <a:t>(DLQI)</a:t>
            </a:r>
            <a:endParaRPr lang="ja-JP" altLang="en-US" sz="1050" b="1" dirty="0">
              <a:latin typeface="+mn-lt"/>
              <a:ea typeface="Meiryo UI" panose="020B0604030504040204" pitchFamily="50" charset="-128"/>
              <a:cs typeface="Meiryo UI" panose="020B0604030504040204" pitchFamily="50" charset="-128"/>
            </a:endParaRPr>
          </a:p>
        </p:txBody>
      </p:sp>
      <p:grpSp>
        <p:nvGrpSpPr>
          <p:cNvPr id="24" name="グループ化 23"/>
          <p:cNvGrpSpPr/>
          <p:nvPr/>
        </p:nvGrpSpPr>
        <p:grpSpPr>
          <a:xfrm>
            <a:off x="2843808" y="1354810"/>
            <a:ext cx="5224538" cy="3880691"/>
            <a:chOff x="2843808" y="1254053"/>
            <a:chExt cx="5224538" cy="3880691"/>
          </a:xfrm>
        </p:grpSpPr>
        <p:cxnSp>
          <p:nvCxnSpPr>
            <p:cNvPr id="8" name="直線コネクタ 7"/>
            <p:cNvCxnSpPr/>
            <p:nvPr/>
          </p:nvCxnSpPr>
          <p:spPr>
            <a:xfrm flipV="1">
              <a:off x="2843808" y="1254053"/>
              <a:ext cx="5112568" cy="2667197"/>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flipV="1">
              <a:off x="2843808" y="1611742"/>
              <a:ext cx="5115569" cy="2515640"/>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p:nvPr/>
          </p:nvCxnSpPr>
          <p:spPr>
            <a:xfrm flipV="1">
              <a:off x="2846809" y="1933890"/>
              <a:ext cx="5112568" cy="2434513"/>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V="1">
              <a:off x="2843808" y="2299477"/>
              <a:ext cx="5154885" cy="227522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4" name="直線コネクタ 73"/>
            <p:cNvCxnSpPr/>
            <p:nvPr/>
          </p:nvCxnSpPr>
          <p:spPr>
            <a:xfrm flipV="1">
              <a:off x="7308304" y="2653972"/>
              <a:ext cx="760042" cy="2480772"/>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25" name="グループ化 24"/>
          <p:cNvGrpSpPr/>
          <p:nvPr/>
        </p:nvGrpSpPr>
        <p:grpSpPr>
          <a:xfrm>
            <a:off x="3632895" y="1354810"/>
            <a:ext cx="5041220" cy="3880691"/>
            <a:chOff x="3632895" y="1254053"/>
            <a:chExt cx="5041220" cy="3880691"/>
          </a:xfrm>
        </p:grpSpPr>
        <p:cxnSp>
          <p:nvCxnSpPr>
            <p:cNvPr id="78" name="直線コネクタ 77"/>
            <p:cNvCxnSpPr/>
            <p:nvPr/>
          </p:nvCxnSpPr>
          <p:spPr>
            <a:xfrm flipV="1">
              <a:off x="3632895" y="1254053"/>
              <a:ext cx="5041220" cy="26672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V="1">
              <a:off x="3632895" y="1614093"/>
              <a:ext cx="5033304" cy="25132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flipV="1">
              <a:off x="3635896" y="1933890"/>
              <a:ext cx="5030303" cy="24345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flipV="1">
              <a:off x="3632895" y="2299477"/>
              <a:ext cx="4971553" cy="227522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直線コネクタ 81"/>
            <p:cNvCxnSpPr/>
            <p:nvPr/>
          </p:nvCxnSpPr>
          <p:spPr>
            <a:xfrm flipV="1">
              <a:off x="8060430" y="2653971"/>
              <a:ext cx="605769" cy="248077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71" name="テキスト ボックス 70"/>
          <p:cNvSpPr txBox="1"/>
          <p:nvPr/>
        </p:nvSpPr>
        <p:spPr>
          <a:xfrm>
            <a:off x="1994719" y="5329957"/>
            <a:ext cx="1892951" cy="307777"/>
          </a:xfrm>
          <a:prstGeom prst="rect">
            <a:avLst/>
          </a:prstGeom>
          <a:solidFill>
            <a:srgbClr val="7030A0"/>
          </a:solidFill>
          <a:ln w="3175">
            <a:solidFill>
              <a:srgbClr val="7030A0"/>
            </a:solidFill>
          </a:ln>
          <a:effectLst>
            <a:outerShdw blurRad="50800" dist="38100" dir="5400000" algn="t" rotWithShape="0">
              <a:prstClr val="black">
                <a:alpha val="40000"/>
              </a:prstClr>
            </a:outerShdw>
          </a:effectLst>
        </p:spPr>
        <p:txBody>
          <a:bodyPr wrap="square" rtlCol="0">
            <a:spAutoFit/>
          </a:bodyPr>
          <a:lstStyle/>
          <a:p>
            <a:pPr algn="ct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Preference value</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2" name="直線矢印コネクタ 71"/>
          <p:cNvCxnSpPr/>
          <p:nvPr/>
        </p:nvCxnSpPr>
        <p:spPr>
          <a:xfrm flipV="1">
            <a:off x="2699792" y="5041925"/>
            <a:ext cx="0" cy="28265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73" name="直線矢印コネクタ 72"/>
          <p:cNvCxnSpPr/>
          <p:nvPr/>
        </p:nvCxnSpPr>
        <p:spPr>
          <a:xfrm flipV="1">
            <a:off x="3534197" y="5041925"/>
            <a:ext cx="0" cy="28265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75" name="テキスト ボックス 74"/>
          <p:cNvSpPr txBox="1"/>
          <p:nvPr/>
        </p:nvSpPr>
        <p:spPr>
          <a:xfrm>
            <a:off x="6444208" y="6577607"/>
            <a:ext cx="1892951" cy="307777"/>
          </a:xfrm>
          <a:prstGeom prst="rect">
            <a:avLst/>
          </a:prstGeom>
          <a:solidFill>
            <a:srgbClr val="7030A0"/>
          </a:solidFill>
          <a:ln w="3175">
            <a:solidFill>
              <a:srgbClr val="7030A0"/>
            </a:solidFill>
          </a:ln>
          <a:effectLst>
            <a:outerShdw blurRad="50800" dist="38100" dir="5400000" algn="t" rotWithShape="0">
              <a:prstClr val="black">
                <a:alpha val="40000"/>
              </a:prstClr>
            </a:outerShdw>
          </a:effectLst>
        </p:spPr>
        <p:txBody>
          <a:bodyPr wrap="square" rtlCol="0">
            <a:spAutoFit/>
          </a:bodyPr>
          <a:lstStyle/>
          <a:p>
            <a:pPr algn="ct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Preference value</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6" name="直線矢印コネクタ 75"/>
          <p:cNvCxnSpPr/>
          <p:nvPr/>
        </p:nvCxnSpPr>
        <p:spPr>
          <a:xfrm flipH="1" flipV="1">
            <a:off x="7164288" y="5637734"/>
            <a:ext cx="524038" cy="939873"/>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77" name="直線矢印コネクタ 76"/>
          <p:cNvCxnSpPr/>
          <p:nvPr/>
        </p:nvCxnSpPr>
        <p:spPr>
          <a:xfrm flipV="1">
            <a:off x="7956376" y="5665614"/>
            <a:ext cx="10511" cy="883099"/>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83" name="テキスト ボックス 82"/>
          <p:cNvSpPr txBox="1"/>
          <p:nvPr/>
        </p:nvSpPr>
        <p:spPr>
          <a:xfrm>
            <a:off x="107505" y="289397"/>
            <a:ext cx="2160240" cy="400110"/>
          </a:xfrm>
          <a:prstGeom prst="rect">
            <a:avLst/>
          </a:prstGeom>
          <a:noFill/>
        </p:spPr>
        <p:txBody>
          <a:bodyPr wrap="square" rtlCol="0">
            <a:spAutoFit/>
          </a:bodyPr>
          <a:lstStyle/>
          <a:p>
            <a:r>
              <a:rPr kumimoji="1" lang="en-US" altLang="ja-JP" sz="20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Effect Table</a:t>
            </a:r>
            <a:r>
              <a:rPr kumimoji="1" lang="ja-JP" altLang="en-US" sz="12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2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12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p:cNvSpPr/>
          <p:nvPr/>
        </p:nvSpPr>
        <p:spPr>
          <a:xfrm>
            <a:off x="1835696" y="260648"/>
            <a:ext cx="5148064" cy="307777"/>
          </a:xfrm>
          <a:prstGeom prst="rect">
            <a:avLst/>
          </a:prstGeom>
        </p:spPr>
        <p:txBody>
          <a:bodyPr wrap="square">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Effect Table </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値 </a:t>
            </a:r>
            <a:r>
              <a:rPr lang="ja-JP" altLang="en-US" sz="1400" b="1"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Preference Value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へ変換（線形）　</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85</a:t>
            </a:fld>
            <a:endParaRPr lang="ja-JP" altLang="en-US" dirty="0">
              <a:solidFill>
                <a:prstClr val="black">
                  <a:tint val="75000"/>
                </a:prstClr>
              </a:solidFill>
            </a:endParaRPr>
          </a:p>
        </p:txBody>
      </p:sp>
      <p:sp>
        <p:nvSpPr>
          <p:cNvPr id="90" name="正方形/長方形 89"/>
          <p:cNvSpPr/>
          <p:nvPr/>
        </p:nvSpPr>
        <p:spPr>
          <a:xfrm>
            <a:off x="4596180" y="-37344"/>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47755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1000"/>
                                        <p:tgtEl>
                                          <p:spTgt spid="42"/>
                                        </p:tgtEl>
                                      </p:cBhvr>
                                    </p:animEffect>
                                    <p:anim calcmode="lin" valueType="num">
                                      <p:cBhvr>
                                        <p:cTn id="45" dur="1000" fill="hold"/>
                                        <p:tgtEl>
                                          <p:spTgt spid="42"/>
                                        </p:tgtEl>
                                        <p:attrNameLst>
                                          <p:attrName>ppt_x</p:attrName>
                                        </p:attrNameLst>
                                      </p:cBhvr>
                                      <p:tavLst>
                                        <p:tav tm="0">
                                          <p:val>
                                            <p:strVal val="#ppt_x"/>
                                          </p:val>
                                        </p:tav>
                                        <p:tav tm="100000">
                                          <p:val>
                                            <p:strVal val="#ppt_x"/>
                                          </p:val>
                                        </p:tav>
                                      </p:tavLst>
                                    </p:anim>
                                    <p:anim calcmode="lin" valueType="num">
                                      <p:cBhvr>
                                        <p:cTn id="46" dur="1000" fill="hold"/>
                                        <p:tgtEl>
                                          <p:spTgt spid="4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1000"/>
                                        <p:tgtEl>
                                          <p:spTgt spid="40"/>
                                        </p:tgtEl>
                                      </p:cBhvr>
                                    </p:animEffect>
                                    <p:anim calcmode="lin" valueType="num">
                                      <p:cBhvr>
                                        <p:cTn id="50" dur="1000" fill="hold"/>
                                        <p:tgtEl>
                                          <p:spTgt spid="40"/>
                                        </p:tgtEl>
                                        <p:attrNameLst>
                                          <p:attrName>ppt_x</p:attrName>
                                        </p:attrNameLst>
                                      </p:cBhvr>
                                      <p:tavLst>
                                        <p:tav tm="0">
                                          <p:val>
                                            <p:strVal val="#ppt_x"/>
                                          </p:val>
                                        </p:tav>
                                        <p:tav tm="100000">
                                          <p:val>
                                            <p:strVal val="#ppt_x"/>
                                          </p:val>
                                        </p:tav>
                                      </p:tavLst>
                                    </p:anim>
                                    <p:anim calcmode="lin" valueType="num">
                                      <p:cBhvr>
                                        <p:cTn id="51" dur="1000" fill="hold"/>
                                        <p:tgtEl>
                                          <p:spTgt spid="40"/>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1000"/>
                                        <p:tgtEl>
                                          <p:spTgt spid="36"/>
                                        </p:tgtEl>
                                      </p:cBhvr>
                                    </p:animEffect>
                                    <p:anim calcmode="lin" valueType="num">
                                      <p:cBhvr>
                                        <p:cTn id="65" dur="1000" fill="hold"/>
                                        <p:tgtEl>
                                          <p:spTgt spid="36"/>
                                        </p:tgtEl>
                                        <p:attrNameLst>
                                          <p:attrName>ppt_x</p:attrName>
                                        </p:attrNameLst>
                                      </p:cBhvr>
                                      <p:tavLst>
                                        <p:tav tm="0">
                                          <p:val>
                                            <p:strVal val="#ppt_x"/>
                                          </p:val>
                                        </p:tav>
                                        <p:tav tm="100000">
                                          <p:val>
                                            <p:strVal val="#ppt_x"/>
                                          </p:val>
                                        </p:tav>
                                      </p:tavLst>
                                    </p:anim>
                                    <p:anim calcmode="lin" valueType="num">
                                      <p:cBhvr>
                                        <p:cTn id="66" dur="1000" fill="hold"/>
                                        <p:tgtEl>
                                          <p:spTgt spid="36"/>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1000"/>
                                        <p:tgtEl>
                                          <p:spTgt spid="3"/>
                                        </p:tgtEl>
                                      </p:cBhvr>
                                    </p:animEffect>
                                    <p:anim calcmode="lin" valueType="num">
                                      <p:cBhvr>
                                        <p:cTn id="70" dur="1000" fill="hold"/>
                                        <p:tgtEl>
                                          <p:spTgt spid="3"/>
                                        </p:tgtEl>
                                        <p:attrNameLst>
                                          <p:attrName>ppt_x</p:attrName>
                                        </p:attrNameLst>
                                      </p:cBhvr>
                                      <p:tavLst>
                                        <p:tav tm="0">
                                          <p:val>
                                            <p:strVal val="#ppt_x"/>
                                          </p:val>
                                        </p:tav>
                                        <p:tav tm="100000">
                                          <p:val>
                                            <p:strVal val="#ppt_x"/>
                                          </p:val>
                                        </p:tav>
                                      </p:tavLst>
                                    </p:anim>
                                    <p:anim calcmode="lin" valueType="num">
                                      <p:cBhvr>
                                        <p:cTn id="71" dur="1000" fill="hold"/>
                                        <p:tgtEl>
                                          <p:spTgt spid="3"/>
                                        </p:tgtEl>
                                        <p:attrNameLst>
                                          <p:attrName>ppt_y</p:attrName>
                                        </p:attrNameLst>
                                      </p:cBhvr>
                                      <p:tavLst>
                                        <p:tav tm="0">
                                          <p:val>
                                            <p:strVal val="#ppt_y-.1"/>
                                          </p:val>
                                        </p:tav>
                                        <p:tav tm="100000">
                                          <p:val>
                                            <p:strVal val="#ppt_y"/>
                                          </p:val>
                                        </p:tav>
                                      </p:tavLst>
                                    </p:anim>
                                  </p:childTnLst>
                                </p:cTn>
                              </p:par>
                              <p:par>
                                <p:cTn id="72" presetID="16" presetClass="entr" presetSubtype="21" fill="hold" grpId="0" nodeType="withEffect">
                                  <p:stCondLst>
                                    <p:cond delay="0"/>
                                  </p:stCondLst>
                                  <p:childTnLst>
                                    <p:set>
                                      <p:cBhvr>
                                        <p:cTn id="73" dur="1" fill="hold">
                                          <p:stCondLst>
                                            <p:cond delay="0"/>
                                          </p:stCondLst>
                                        </p:cTn>
                                        <p:tgtEl>
                                          <p:spTgt spid="92"/>
                                        </p:tgtEl>
                                        <p:attrNameLst>
                                          <p:attrName>style.visibility</p:attrName>
                                        </p:attrNameLst>
                                      </p:cBhvr>
                                      <p:to>
                                        <p:strVal val="visible"/>
                                      </p:to>
                                    </p:set>
                                    <p:animEffect transition="in" filter="barn(inVertical)">
                                      <p:cBhvr>
                                        <p:cTn id="74" dur="500"/>
                                        <p:tgtEl>
                                          <p:spTgt spid="92"/>
                                        </p:tgtEl>
                                      </p:cBhvr>
                                    </p:animEffect>
                                  </p:childTnLst>
                                </p:cTn>
                              </p:par>
                            </p:childTnLst>
                          </p:cTn>
                        </p:par>
                        <p:par>
                          <p:cTn id="75" fill="hold">
                            <p:stCondLst>
                              <p:cond delay="1000"/>
                            </p:stCondLst>
                            <p:childTnLst>
                              <p:par>
                                <p:cTn id="76" presetID="22" presetClass="entr" presetSubtype="4" fill="hold" grpId="0" nodeType="afterEffect">
                                  <p:stCondLst>
                                    <p:cond delay="0"/>
                                  </p:stCondLst>
                                  <p:childTnLst>
                                    <p:set>
                                      <p:cBhvr>
                                        <p:cTn id="77" dur="1" fill="hold">
                                          <p:stCondLst>
                                            <p:cond delay="0"/>
                                          </p:stCondLst>
                                        </p:cTn>
                                        <p:tgtEl>
                                          <p:spTgt spid="71"/>
                                        </p:tgtEl>
                                        <p:attrNameLst>
                                          <p:attrName>style.visibility</p:attrName>
                                        </p:attrNameLst>
                                      </p:cBhvr>
                                      <p:to>
                                        <p:strVal val="visible"/>
                                      </p:to>
                                    </p:set>
                                    <p:animEffect transition="in" filter="wipe(down)">
                                      <p:cBhvr>
                                        <p:cTn id="78" dur="500"/>
                                        <p:tgtEl>
                                          <p:spTgt spid="71"/>
                                        </p:tgtEl>
                                      </p:cBhvr>
                                    </p:animEffect>
                                  </p:childTnLst>
                                </p:cTn>
                              </p:par>
                              <p:par>
                                <p:cTn id="79" presetID="22" presetClass="entr" presetSubtype="4"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Effect transition="in" filter="wipe(down)">
                                      <p:cBhvr>
                                        <p:cTn id="81" dur="500"/>
                                        <p:tgtEl>
                                          <p:spTgt spid="72"/>
                                        </p:tgtEl>
                                      </p:cBhvr>
                                    </p:animEffect>
                                  </p:childTnLst>
                                </p:cTn>
                              </p:par>
                              <p:par>
                                <p:cTn id="82" presetID="22" presetClass="entr" presetSubtype="4" fill="hold" nodeType="with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down)">
                                      <p:cBhvr>
                                        <p:cTn id="84" dur="500"/>
                                        <p:tgtEl>
                                          <p:spTgt spid="73"/>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wipe(down)">
                                      <p:cBhvr>
                                        <p:cTn id="87" dur="500"/>
                                        <p:tgtEl>
                                          <p:spTgt spid="75"/>
                                        </p:tgtEl>
                                      </p:cBhvr>
                                    </p:animEffect>
                                  </p:childTnLst>
                                </p:cTn>
                              </p:par>
                              <p:par>
                                <p:cTn id="88" presetID="22" presetClass="entr" presetSubtype="4" fill="hold" nodeType="withEffect">
                                  <p:stCondLst>
                                    <p:cond delay="0"/>
                                  </p:stCondLst>
                                  <p:childTnLst>
                                    <p:set>
                                      <p:cBhvr>
                                        <p:cTn id="89" dur="1" fill="hold">
                                          <p:stCondLst>
                                            <p:cond delay="0"/>
                                          </p:stCondLst>
                                        </p:cTn>
                                        <p:tgtEl>
                                          <p:spTgt spid="76"/>
                                        </p:tgtEl>
                                        <p:attrNameLst>
                                          <p:attrName>style.visibility</p:attrName>
                                        </p:attrNameLst>
                                      </p:cBhvr>
                                      <p:to>
                                        <p:strVal val="visible"/>
                                      </p:to>
                                    </p:set>
                                    <p:animEffect transition="in" filter="wipe(down)">
                                      <p:cBhvr>
                                        <p:cTn id="90" dur="500"/>
                                        <p:tgtEl>
                                          <p:spTgt spid="76"/>
                                        </p:tgtEl>
                                      </p:cBhvr>
                                    </p:animEffect>
                                  </p:childTnLst>
                                </p:cTn>
                              </p:par>
                              <p:par>
                                <p:cTn id="91" presetID="22" presetClass="entr" presetSubtype="4" fill="hold" nodeType="withEffect">
                                  <p:stCondLst>
                                    <p:cond delay="0"/>
                                  </p:stCondLst>
                                  <p:childTnLst>
                                    <p:set>
                                      <p:cBhvr>
                                        <p:cTn id="92" dur="1" fill="hold">
                                          <p:stCondLst>
                                            <p:cond delay="0"/>
                                          </p:stCondLst>
                                        </p:cTn>
                                        <p:tgtEl>
                                          <p:spTgt spid="77"/>
                                        </p:tgtEl>
                                        <p:attrNameLst>
                                          <p:attrName>style.visibility</p:attrName>
                                        </p:attrNameLst>
                                      </p:cBhvr>
                                      <p:to>
                                        <p:strVal val="visible"/>
                                      </p:to>
                                    </p:set>
                                    <p:animEffect transition="in" filter="wipe(down)">
                                      <p:cBhvr>
                                        <p:cTn id="93" dur="500"/>
                                        <p:tgtEl>
                                          <p:spTgt spid="77"/>
                                        </p:tgtEl>
                                      </p:cBhvr>
                                    </p:animEffect>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1000"/>
                                        <p:tgtEl>
                                          <p:spTgt spid="24"/>
                                        </p:tgtEl>
                                      </p:cBhvr>
                                    </p:animEffect>
                                    <p:anim calcmode="lin" valueType="num">
                                      <p:cBhvr>
                                        <p:cTn id="99" dur="1000" fill="hold"/>
                                        <p:tgtEl>
                                          <p:spTgt spid="24"/>
                                        </p:tgtEl>
                                        <p:attrNameLst>
                                          <p:attrName>ppt_x</p:attrName>
                                        </p:attrNameLst>
                                      </p:cBhvr>
                                      <p:tavLst>
                                        <p:tav tm="0">
                                          <p:val>
                                            <p:strVal val="#ppt_x"/>
                                          </p:val>
                                        </p:tav>
                                        <p:tav tm="100000">
                                          <p:val>
                                            <p:strVal val="#ppt_x"/>
                                          </p:val>
                                        </p:tav>
                                      </p:tavLst>
                                    </p:anim>
                                    <p:anim calcmode="lin" valueType="num">
                                      <p:cBhvr>
                                        <p:cTn id="10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1000"/>
                                        <p:tgtEl>
                                          <p:spTgt spid="25"/>
                                        </p:tgtEl>
                                      </p:cBhvr>
                                    </p:animEffect>
                                    <p:anim calcmode="lin" valueType="num">
                                      <p:cBhvr>
                                        <p:cTn id="106" dur="1000" fill="hold"/>
                                        <p:tgtEl>
                                          <p:spTgt spid="25"/>
                                        </p:tgtEl>
                                        <p:attrNameLst>
                                          <p:attrName>ppt_x</p:attrName>
                                        </p:attrNameLst>
                                      </p:cBhvr>
                                      <p:tavLst>
                                        <p:tav tm="0">
                                          <p:val>
                                            <p:strVal val="#ppt_x"/>
                                          </p:val>
                                        </p:tav>
                                        <p:tav tm="100000">
                                          <p:val>
                                            <p:strVal val="#ppt_x"/>
                                          </p:val>
                                        </p:tav>
                                      </p:tavLst>
                                    </p:anim>
                                    <p:anim calcmode="lin" valueType="num">
                                      <p:cBhvr>
                                        <p:cTn id="10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8" grpId="0"/>
      <p:bldP spid="31" grpId="0"/>
      <p:bldP spid="32" grpId="0"/>
      <p:bldP spid="33" grpId="0"/>
      <p:bldP spid="34" grpId="0"/>
      <p:bldP spid="37" grpId="0"/>
      <p:bldP spid="40" grpId="0"/>
      <p:bldP spid="41" grpId="0"/>
      <p:bldP spid="42" grpId="0"/>
      <p:bldP spid="92" grpId="0"/>
      <p:bldP spid="71" grpId="0" animBg="1"/>
      <p:bldP spid="75"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5"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152" y="6028134"/>
            <a:ext cx="8696325"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スライド番号プレースホルダー 3"/>
          <p:cNvSpPr>
            <a:spLocks noGrp="1"/>
          </p:cNvSpPr>
          <p:nvPr>
            <p:ph type="sldNum" sz="quarter" idx="12"/>
          </p:nvPr>
        </p:nvSpPr>
        <p:spPr>
          <a:xfrm>
            <a:off x="6553200" y="5621760"/>
            <a:ext cx="2133600" cy="365125"/>
          </a:xfrm>
        </p:spPr>
        <p:txBody>
          <a:bodyPr/>
          <a:lstStyle/>
          <a:p>
            <a:fld id="{B778A560-2A01-4D28-A603-EE66FC17B731}" type="slidenum">
              <a:rPr lang="ja-JP" altLang="en-US" smtClean="0">
                <a:solidFill>
                  <a:prstClr val="black">
                    <a:tint val="75000"/>
                  </a:prstClr>
                </a:solidFill>
              </a:rPr>
              <a:t>86</a:t>
            </a:fld>
            <a:endParaRPr lang="ja-JP" altLang="en-US" dirty="0">
              <a:solidFill>
                <a:prstClr val="black">
                  <a:tint val="75000"/>
                </a:prstClr>
              </a:solidFill>
            </a:endParaRPr>
          </a:p>
        </p:txBody>
      </p:sp>
      <p:pic>
        <p:nvPicPr>
          <p:cNvPr id="4100"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97223" y="1782547"/>
            <a:ext cx="8748712" cy="356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2139132"/>
            <a:ext cx="8763000"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026" y="2499172"/>
            <a:ext cx="8739188" cy="353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グループ化 6"/>
          <p:cNvGrpSpPr/>
          <p:nvPr/>
        </p:nvGrpSpPr>
        <p:grpSpPr>
          <a:xfrm>
            <a:off x="197643" y="649437"/>
            <a:ext cx="8748713" cy="1152525"/>
            <a:chOff x="197643" y="548680"/>
            <a:chExt cx="8748713" cy="1152525"/>
          </a:xfrm>
        </p:grpSpPr>
        <p:pic>
          <p:nvPicPr>
            <p:cNvPr id="409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0025" y="548680"/>
              <a:ext cx="8743950"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643" y="1367830"/>
              <a:ext cx="8748713"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4103"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7564" y="1441525"/>
            <a:ext cx="219075" cy="113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6"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1845" y="4567014"/>
            <a:ext cx="3619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610" y="5513214"/>
            <a:ext cx="3619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610" y="3309292"/>
            <a:ext cx="3619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グループ化 9"/>
          <p:cNvGrpSpPr/>
          <p:nvPr/>
        </p:nvGrpSpPr>
        <p:grpSpPr>
          <a:xfrm>
            <a:off x="204788" y="2845867"/>
            <a:ext cx="8742710" cy="3185665"/>
            <a:chOff x="204788" y="2745110"/>
            <a:chExt cx="8742710" cy="3185665"/>
          </a:xfrm>
        </p:grpSpPr>
        <p:pic>
          <p:nvPicPr>
            <p:cNvPr id="4104"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4788" y="2745110"/>
              <a:ext cx="8734425"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4788" y="3068960"/>
              <a:ext cx="8734425"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6" name="Picture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4788" y="3409950"/>
              <a:ext cx="873442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7" name="Picture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4788" y="3749799"/>
              <a:ext cx="8734425"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8" name="Picture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2598" y="4096519"/>
              <a:ext cx="8724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1" name="Picture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1931" y="4772794"/>
              <a:ext cx="873442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2"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04788" y="5107657"/>
              <a:ext cx="87344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3" name="Picture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1930" y="5412457"/>
              <a:ext cx="87344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4" name="Picture 1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09550" y="5635500"/>
              <a:ext cx="8724900" cy="29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0" name="Picture 1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21456" y="4439419"/>
              <a:ext cx="8724900"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4558" y="3140968"/>
              <a:ext cx="281558" cy="15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9" name="Picture 1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87089" y="3717032"/>
              <a:ext cx="209550"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5" name="テキスト ボックス 34"/>
          <p:cNvSpPr txBox="1"/>
          <p:nvPr/>
        </p:nvSpPr>
        <p:spPr>
          <a:xfrm>
            <a:off x="7796528" y="1227852"/>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49</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a:off x="8388424" y="1225501"/>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5</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タイトル 37"/>
          <p:cNvSpPr txBox="1">
            <a:spLocks noGrp="1"/>
          </p:cNvSpPr>
          <p:nvPr>
            <p:ph type="title"/>
          </p:nvPr>
        </p:nvSpPr>
        <p:spPr>
          <a:xfrm>
            <a:off x="6084168" y="395521"/>
            <a:ext cx="2432001" cy="253916"/>
          </a:xfrm>
          <a:prstGeom prst="rect">
            <a:avLst/>
          </a:prstGeom>
          <a:noFill/>
        </p:spPr>
        <p:txBody>
          <a:bodyPr wrap="square" rtlCol="0">
            <a:spAutoFit/>
          </a:bodyPr>
          <a:lstStyle/>
          <a:p>
            <a:pPr algn="r"/>
            <a:r>
              <a:rPr kumimoji="1" lang="en-US" altLang="ja-JP" sz="1050" dirty="0" err="1"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Efalizumab</a:t>
            </a: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/fixed upper x 100 </a:t>
            </a:r>
            <a:r>
              <a:rPr kumimoji="1"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a:off x="7804444" y="1587892"/>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92</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8396340" y="1585541"/>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28</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7804444" y="1907689"/>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74</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a:off x="8396340" y="1905338"/>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13</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a:off x="7804444" y="2273276"/>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80</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a:off x="8396340" y="2270925"/>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7</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a:off x="7804444" y="2627769"/>
            <a:ext cx="655988" cy="253916"/>
          </a:xfrm>
          <a:prstGeom prst="rect">
            <a:avLst/>
          </a:prstGeom>
          <a:noFill/>
        </p:spPr>
        <p:txBody>
          <a:bodyPr wrap="square" rtlCol="0">
            <a:spAutoFit/>
          </a:bodyPr>
          <a:lstStyle/>
          <a:p>
            <a:pPr algn="r"/>
            <a:r>
              <a:rPr kumimoji="1"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58</a:t>
            </a:r>
            <a:endParaRPr kumimoji="1"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a:off x="8396340" y="2625418"/>
            <a:ext cx="555551" cy="253916"/>
          </a:xfrm>
          <a:prstGeom prst="rect">
            <a:avLst/>
          </a:prstGeom>
          <a:noFill/>
        </p:spPr>
        <p:txBody>
          <a:bodyPr wrap="square" rtlCol="0">
            <a:spAutoFit/>
          </a:bodyPr>
          <a:lstStyle/>
          <a:p>
            <a:pPr algn="r"/>
            <a:r>
              <a:rPr kumimoji="1"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21</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右大かっこ 42"/>
          <p:cNvSpPr/>
          <p:nvPr/>
        </p:nvSpPr>
        <p:spPr>
          <a:xfrm>
            <a:off x="8414713" y="508623"/>
            <a:ext cx="96407" cy="1692374"/>
          </a:xfrm>
          <a:prstGeom prst="rightBracket">
            <a:avLst/>
          </a:prstGeom>
          <a:ln>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4" name="右大かっこ 43"/>
          <p:cNvSpPr/>
          <p:nvPr/>
        </p:nvSpPr>
        <p:spPr>
          <a:xfrm>
            <a:off x="8368994" y="1153493"/>
            <a:ext cx="45719" cy="1692374"/>
          </a:xfrm>
          <a:prstGeom prst="rightBracket">
            <a:avLst/>
          </a:prstGeom>
          <a:ln w="1905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3" name="グループ化 2"/>
          <p:cNvGrpSpPr/>
          <p:nvPr/>
        </p:nvGrpSpPr>
        <p:grpSpPr>
          <a:xfrm>
            <a:off x="6588224" y="217389"/>
            <a:ext cx="2432001" cy="2628478"/>
            <a:chOff x="6588224" y="116632"/>
            <a:chExt cx="2432001" cy="2628478"/>
          </a:xfrm>
        </p:grpSpPr>
        <p:sp>
          <p:nvSpPr>
            <p:cNvPr id="39" name="タイトル 37"/>
            <p:cNvSpPr txBox="1">
              <a:spLocks/>
            </p:cNvSpPr>
            <p:nvPr/>
          </p:nvSpPr>
          <p:spPr>
            <a:xfrm>
              <a:off x="6588224" y="116632"/>
              <a:ext cx="2432001" cy="253916"/>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Placebo/fixed upper x 100 </a:t>
              </a:r>
              <a:r>
                <a:rPr lang="ja-JP" altLang="en-US" sz="105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右大かっこ 1"/>
            <p:cNvSpPr/>
            <p:nvPr/>
          </p:nvSpPr>
          <p:spPr>
            <a:xfrm>
              <a:off x="8846761" y="1052736"/>
              <a:ext cx="45719" cy="1692374"/>
            </a:xfrm>
            <a:prstGeom prst="rightBracket">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5" name="右大かっこ 44"/>
            <p:cNvSpPr/>
            <p:nvPr/>
          </p:nvSpPr>
          <p:spPr>
            <a:xfrm>
              <a:off x="8918769" y="243590"/>
              <a:ext cx="45719" cy="1854299"/>
            </a:xfrm>
            <a:prstGeom prst="rightBracket">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pic>
        <p:nvPicPr>
          <p:cNvPr id="5122" name="Picture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2894540"/>
            <a:ext cx="4683227" cy="2472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60773" y="3581177"/>
            <a:ext cx="4683227" cy="2158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674300" y="3518843"/>
            <a:ext cx="786474" cy="1535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 name="Picture 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103473" y="4206578"/>
            <a:ext cx="815295" cy="1317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 name="グループ化 11"/>
          <p:cNvGrpSpPr/>
          <p:nvPr/>
        </p:nvGrpSpPr>
        <p:grpSpPr>
          <a:xfrm>
            <a:off x="3012724" y="3691682"/>
            <a:ext cx="1522590" cy="1084087"/>
            <a:chOff x="3012724" y="3590925"/>
            <a:chExt cx="1522590" cy="1084087"/>
          </a:xfrm>
        </p:grpSpPr>
        <p:grpSp>
          <p:nvGrpSpPr>
            <p:cNvPr id="6" name="グループ化 5"/>
            <p:cNvGrpSpPr/>
            <p:nvPr/>
          </p:nvGrpSpPr>
          <p:grpSpPr>
            <a:xfrm>
              <a:off x="3012724" y="3818566"/>
              <a:ext cx="1298033" cy="856446"/>
              <a:chOff x="3012724" y="3818566"/>
              <a:chExt cx="1298033" cy="856446"/>
            </a:xfrm>
          </p:grpSpPr>
          <p:sp>
            <p:nvSpPr>
              <p:cNvPr id="60" name="タイトル 37"/>
              <p:cNvSpPr txBox="1">
                <a:spLocks/>
              </p:cNvSpPr>
              <p:nvPr/>
            </p:nvSpPr>
            <p:spPr>
              <a:xfrm>
                <a:off x="3012725" y="3861048"/>
                <a:ext cx="304549" cy="253916"/>
              </a:xfrm>
              <a:prstGeom prst="rect">
                <a:avLst/>
              </a:prstGeom>
              <a:solidFill>
                <a:srgbClr val="FFFF00"/>
              </a:solidFill>
            </p:spPr>
            <p:txBody>
              <a:bodyPr vert="horz" wrap="square" lIns="91440" tIns="45720" rIns="91440" bIns="45720" rtlCol="0" anchor="ctr">
                <a:spAutoFit/>
              </a:bodyPr>
              <a:lstStyle>
                <a:defPPr>
                  <a:defRPr lang="ja-JP"/>
                </a:defPPr>
                <a:lvl1pPr algn="r">
                  <a:spcBef>
                    <a:spcPct val="0"/>
                  </a:spcBef>
                  <a:buNone/>
                  <a:defRPr sz="105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ー</a:t>
                </a:r>
              </a:p>
            </p:txBody>
          </p:sp>
          <p:sp>
            <p:nvSpPr>
              <p:cNvPr id="63" name="タイトル 37"/>
              <p:cNvSpPr txBox="1">
                <a:spLocks/>
              </p:cNvSpPr>
              <p:nvPr/>
            </p:nvSpPr>
            <p:spPr>
              <a:xfrm>
                <a:off x="3706297" y="3818566"/>
                <a:ext cx="602853" cy="253916"/>
              </a:xfrm>
              <a:prstGeom prst="rect">
                <a:avLst/>
              </a:prstGeom>
              <a:solidFill>
                <a:srgbClr val="FFFF00"/>
              </a:solid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44</a:t>
                </a:r>
                <a:endParaRPr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タイトル 37"/>
              <p:cNvSpPr txBox="1">
                <a:spLocks/>
              </p:cNvSpPr>
              <p:nvPr/>
            </p:nvSpPr>
            <p:spPr>
              <a:xfrm>
                <a:off x="3012725" y="4050984"/>
                <a:ext cx="304549" cy="253916"/>
              </a:xfrm>
              <a:prstGeom prst="rect">
                <a:avLst/>
              </a:prstGeom>
              <a:solidFill>
                <a:srgbClr val="FFFF00"/>
              </a:solidFill>
            </p:spPr>
            <p:txBody>
              <a:bodyPr vert="horz" wrap="square" lIns="91440" tIns="45720" rIns="91440" bIns="45720" rtlCol="0" anchor="ctr">
                <a:spAutoFit/>
              </a:bodyPr>
              <a:lstStyle>
                <a:defPPr>
                  <a:defRPr lang="ja-JP"/>
                </a:defPPr>
                <a:lvl1pPr algn="r">
                  <a:spcBef>
                    <a:spcPct val="0"/>
                  </a:spcBef>
                  <a:buNone/>
                  <a:defRPr sz="105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ー</a:t>
                </a:r>
              </a:p>
            </p:txBody>
          </p:sp>
          <p:sp>
            <p:nvSpPr>
              <p:cNvPr id="83" name="タイトル 37"/>
              <p:cNvSpPr txBox="1">
                <a:spLocks/>
              </p:cNvSpPr>
              <p:nvPr/>
            </p:nvSpPr>
            <p:spPr>
              <a:xfrm>
                <a:off x="3706297" y="4008502"/>
                <a:ext cx="602853" cy="253916"/>
              </a:xfrm>
              <a:prstGeom prst="rect">
                <a:avLst/>
              </a:prstGeom>
              <a:solidFill>
                <a:srgbClr val="FFFF00"/>
              </a:solid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64</a:t>
                </a:r>
                <a:endParaRPr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タイトル 37"/>
              <p:cNvSpPr txBox="1">
                <a:spLocks/>
              </p:cNvSpPr>
              <p:nvPr/>
            </p:nvSpPr>
            <p:spPr>
              <a:xfrm>
                <a:off x="3012724" y="4247218"/>
                <a:ext cx="304549" cy="253916"/>
              </a:xfrm>
              <a:prstGeom prst="rect">
                <a:avLst/>
              </a:prstGeom>
              <a:solidFill>
                <a:srgbClr val="FFFF00"/>
              </a:solidFill>
            </p:spPr>
            <p:txBody>
              <a:bodyPr vert="horz" wrap="square" lIns="91440" tIns="45720" rIns="91440" bIns="45720" rtlCol="0" anchor="ctr">
                <a:spAutoFit/>
              </a:bodyPr>
              <a:lstStyle>
                <a:defPPr>
                  <a:defRPr lang="ja-JP"/>
                </a:defPPr>
                <a:lvl1pPr algn="r">
                  <a:spcBef>
                    <a:spcPct val="0"/>
                  </a:spcBef>
                  <a:buNone/>
                  <a:defRPr sz="105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ー</a:t>
                </a:r>
              </a:p>
            </p:txBody>
          </p:sp>
          <p:sp>
            <p:nvSpPr>
              <p:cNvPr id="85" name="タイトル 37"/>
              <p:cNvSpPr txBox="1">
                <a:spLocks/>
              </p:cNvSpPr>
              <p:nvPr/>
            </p:nvSpPr>
            <p:spPr>
              <a:xfrm>
                <a:off x="3707904" y="4216533"/>
                <a:ext cx="602853" cy="253916"/>
              </a:xfrm>
              <a:prstGeom prst="rect">
                <a:avLst/>
              </a:prstGeom>
              <a:solidFill>
                <a:srgbClr val="FFFF00"/>
              </a:solid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61</a:t>
                </a:r>
                <a:endParaRPr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タイトル 37"/>
              <p:cNvSpPr txBox="1">
                <a:spLocks/>
              </p:cNvSpPr>
              <p:nvPr/>
            </p:nvSpPr>
            <p:spPr>
              <a:xfrm>
                <a:off x="3020982" y="4421096"/>
                <a:ext cx="304549" cy="253916"/>
              </a:xfrm>
              <a:prstGeom prst="rect">
                <a:avLst/>
              </a:prstGeom>
              <a:solidFill>
                <a:srgbClr val="FFFF00"/>
              </a:solidFill>
            </p:spPr>
            <p:txBody>
              <a:bodyPr vert="horz" wrap="square" lIns="91440" tIns="45720" rIns="91440" bIns="45720" rtlCol="0" anchor="ctr">
                <a:spAutoFit/>
              </a:bodyPr>
              <a:lstStyle>
                <a:defPPr>
                  <a:defRPr lang="ja-JP"/>
                </a:defPPr>
                <a:lvl1pPr algn="r">
                  <a:spcBef>
                    <a:spcPct val="0"/>
                  </a:spcBef>
                  <a:buNone/>
                  <a:defRPr sz="105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ー</a:t>
                </a:r>
              </a:p>
            </p:txBody>
          </p:sp>
          <p:sp>
            <p:nvSpPr>
              <p:cNvPr id="87" name="タイトル 37"/>
              <p:cNvSpPr txBox="1">
                <a:spLocks/>
              </p:cNvSpPr>
              <p:nvPr/>
            </p:nvSpPr>
            <p:spPr>
              <a:xfrm>
                <a:off x="3707904" y="4415789"/>
                <a:ext cx="602853" cy="253916"/>
              </a:xfrm>
              <a:prstGeom prst="rect">
                <a:avLst/>
              </a:prstGeom>
              <a:solidFill>
                <a:srgbClr val="FFFF00"/>
              </a:solid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44</a:t>
                </a:r>
                <a:endParaRPr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8" name="タイトル 37"/>
            <p:cNvSpPr txBox="1">
              <a:spLocks/>
            </p:cNvSpPr>
            <p:nvPr/>
          </p:nvSpPr>
          <p:spPr>
            <a:xfrm>
              <a:off x="3491880" y="3590925"/>
              <a:ext cx="1043434" cy="253916"/>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05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Difference</a:t>
              </a:r>
              <a:endParaRPr lang="ja-JP" altLang="en-US" sz="1050" b="1"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4" name="グループ化 13"/>
          <p:cNvGrpSpPr/>
          <p:nvPr/>
        </p:nvGrpSpPr>
        <p:grpSpPr>
          <a:xfrm>
            <a:off x="7441899" y="4710634"/>
            <a:ext cx="1522589" cy="761966"/>
            <a:chOff x="7441899" y="5445224"/>
            <a:chExt cx="1522589" cy="761966"/>
          </a:xfrm>
        </p:grpSpPr>
        <p:grpSp>
          <p:nvGrpSpPr>
            <p:cNvPr id="91" name="グループ化 90"/>
            <p:cNvGrpSpPr/>
            <p:nvPr/>
          </p:nvGrpSpPr>
          <p:grpSpPr>
            <a:xfrm>
              <a:off x="7441899" y="5940000"/>
              <a:ext cx="1293621" cy="267190"/>
              <a:chOff x="3012725" y="4059426"/>
              <a:chExt cx="1293621" cy="267190"/>
            </a:xfrm>
          </p:grpSpPr>
          <p:sp>
            <p:nvSpPr>
              <p:cNvPr id="95" name="タイトル 37"/>
              <p:cNvSpPr txBox="1">
                <a:spLocks/>
              </p:cNvSpPr>
              <p:nvPr/>
            </p:nvSpPr>
            <p:spPr>
              <a:xfrm>
                <a:off x="3012725" y="4072700"/>
                <a:ext cx="304549" cy="253916"/>
              </a:xfrm>
              <a:prstGeom prst="rect">
                <a:avLst/>
              </a:prstGeom>
              <a:solidFill>
                <a:srgbClr val="FFFF00"/>
              </a:solidFill>
            </p:spPr>
            <p:txBody>
              <a:bodyPr vert="horz" wrap="square" lIns="91440" tIns="45720" rIns="91440" bIns="45720" rtlCol="0" anchor="ctr">
                <a:spAutoFit/>
              </a:bodyPr>
              <a:lstStyle>
                <a:defPPr>
                  <a:defRPr lang="ja-JP"/>
                </a:defPPr>
                <a:lvl1pPr algn="r">
                  <a:spcBef>
                    <a:spcPct val="0"/>
                  </a:spcBef>
                  <a:buNone/>
                  <a:defRPr sz="105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ー</a:t>
                </a:r>
              </a:p>
            </p:txBody>
          </p:sp>
          <p:sp>
            <p:nvSpPr>
              <p:cNvPr id="96" name="タイトル 37"/>
              <p:cNvSpPr txBox="1">
                <a:spLocks/>
              </p:cNvSpPr>
              <p:nvPr/>
            </p:nvSpPr>
            <p:spPr>
              <a:xfrm>
                <a:off x="3703493" y="4059426"/>
                <a:ext cx="602853" cy="253916"/>
              </a:xfrm>
              <a:prstGeom prst="rect">
                <a:avLst/>
              </a:prstGeom>
              <a:solidFill>
                <a:srgbClr val="FFFF00"/>
              </a:solid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64</a:t>
                </a:r>
                <a:endParaRPr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2" name="タイトル 37"/>
            <p:cNvSpPr txBox="1">
              <a:spLocks/>
            </p:cNvSpPr>
            <p:nvPr/>
          </p:nvSpPr>
          <p:spPr>
            <a:xfrm>
              <a:off x="7921054" y="5445224"/>
              <a:ext cx="1043434" cy="253916"/>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05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Difference</a:t>
              </a:r>
              <a:endParaRPr lang="ja-JP" altLang="en-US" sz="1050" b="1"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02" name="タイトル 37"/>
          <p:cNvSpPr txBox="1">
            <a:spLocks/>
          </p:cNvSpPr>
          <p:nvPr/>
        </p:nvSpPr>
        <p:spPr>
          <a:xfrm>
            <a:off x="864270" y="2483753"/>
            <a:ext cx="1187450" cy="253916"/>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050" b="1" dirty="0" smtClean="0">
                <a:latin typeface="+mn-lt"/>
                <a:ea typeface="Meiryo UI" panose="020B0604030504040204" pitchFamily="50" charset="-128"/>
                <a:cs typeface="Meiryo UI" panose="020B0604030504040204" pitchFamily="50" charset="-128"/>
              </a:rPr>
              <a:t>(Patients’ ratings)</a:t>
            </a:r>
            <a:endParaRPr lang="ja-JP" altLang="en-US" sz="1050" b="1" dirty="0">
              <a:latin typeface="+mn-lt"/>
              <a:ea typeface="Meiryo UI" panose="020B0604030504040204" pitchFamily="50" charset="-128"/>
              <a:cs typeface="Meiryo UI" panose="020B0604030504040204" pitchFamily="50" charset="-128"/>
            </a:endParaRPr>
          </a:p>
        </p:txBody>
      </p:sp>
      <p:sp>
        <p:nvSpPr>
          <p:cNvPr id="103" name="タイトル 37"/>
          <p:cNvSpPr txBox="1">
            <a:spLocks/>
          </p:cNvSpPr>
          <p:nvPr/>
        </p:nvSpPr>
        <p:spPr>
          <a:xfrm>
            <a:off x="5076738" y="4854650"/>
            <a:ext cx="1043434" cy="253916"/>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050" b="1" dirty="0" smtClean="0">
                <a:latin typeface="+mn-lt"/>
                <a:ea typeface="Meiryo UI" panose="020B0604030504040204" pitchFamily="50" charset="-128"/>
                <a:cs typeface="Meiryo UI" panose="020B0604030504040204" pitchFamily="50" charset="-128"/>
              </a:rPr>
              <a:t>(DLQI)</a:t>
            </a:r>
            <a:endParaRPr lang="ja-JP" altLang="en-US" sz="1050" b="1" dirty="0">
              <a:latin typeface="+mn-lt"/>
              <a:ea typeface="Meiryo UI" panose="020B0604030504040204" pitchFamily="50" charset="-128"/>
              <a:cs typeface="Meiryo UI" panose="020B0604030504040204" pitchFamily="50" charset="-128"/>
            </a:endParaRPr>
          </a:p>
        </p:txBody>
      </p:sp>
      <p:sp>
        <p:nvSpPr>
          <p:cNvPr id="69" name="テキスト ボックス 68"/>
          <p:cNvSpPr txBox="1"/>
          <p:nvPr/>
        </p:nvSpPr>
        <p:spPr>
          <a:xfrm>
            <a:off x="1275233" y="2861940"/>
            <a:ext cx="3035524" cy="307777"/>
          </a:xfrm>
          <a:prstGeom prst="rect">
            <a:avLst/>
          </a:prstGeom>
          <a:solidFill>
            <a:srgbClr val="FFFFCC"/>
          </a:solidFill>
          <a:ln w="28575">
            <a:solidFill>
              <a:srgbClr val="7030A0"/>
            </a:solidFill>
          </a:ln>
          <a:effectLst>
            <a:outerShdw blurRad="50800" dist="38100" dir="5400000" algn="t" rotWithShape="0">
              <a:prstClr val="black">
                <a:alpha val="40000"/>
              </a:prstClr>
            </a:outerShdw>
          </a:effectLst>
        </p:spPr>
        <p:txBody>
          <a:bodyPr wrap="square" rtlCol="0">
            <a:spAutoFit/>
          </a:bodyPr>
          <a:lstStyle>
            <a:defPPr>
              <a:defRPr lang="ja-JP"/>
            </a:defPPr>
            <a:lvl1pPr algn="ctr">
              <a:defRPr sz="1400" b="1">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solidFill>
                  <a:schemeClr val="tx1"/>
                </a:solidFill>
              </a:rPr>
              <a:t>Preference </a:t>
            </a:r>
            <a:r>
              <a:rPr lang="en-US" altLang="ja-JP" dirty="0" smtClean="0">
                <a:solidFill>
                  <a:schemeClr val="tx1"/>
                </a:solidFill>
              </a:rPr>
              <a:t>Value</a:t>
            </a:r>
            <a:r>
              <a:rPr lang="ja-JP" altLang="en-US" dirty="0" smtClean="0">
                <a:solidFill>
                  <a:schemeClr val="tx1"/>
                </a:solidFill>
              </a:rPr>
              <a:t>の差を求める</a:t>
            </a:r>
            <a:r>
              <a:rPr lang="en-US" altLang="ja-JP" dirty="0" smtClean="0">
                <a:solidFill>
                  <a:schemeClr val="tx1"/>
                </a:solidFill>
              </a:rPr>
              <a:t> </a:t>
            </a:r>
            <a:endParaRPr lang="en-US" altLang="ja-JP" dirty="0">
              <a:solidFill>
                <a:schemeClr val="tx1"/>
              </a:solidFill>
            </a:endParaRPr>
          </a:p>
        </p:txBody>
      </p:sp>
      <p:sp>
        <p:nvSpPr>
          <p:cNvPr id="71" name="テキスト ボックス 70"/>
          <p:cNvSpPr txBox="1"/>
          <p:nvPr/>
        </p:nvSpPr>
        <p:spPr>
          <a:xfrm>
            <a:off x="107505" y="289397"/>
            <a:ext cx="2160240" cy="400110"/>
          </a:xfrm>
          <a:prstGeom prst="rect">
            <a:avLst/>
          </a:prstGeom>
          <a:noFill/>
        </p:spPr>
        <p:txBody>
          <a:bodyPr wrap="square" rtlCol="0">
            <a:spAutoFit/>
          </a:bodyPr>
          <a:lstStyle/>
          <a:p>
            <a:r>
              <a:rPr kumimoji="1" lang="en-US" altLang="ja-JP" sz="20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Effect Table</a:t>
            </a:r>
            <a:r>
              <a:rPr kumimoji="1" lang="ja-JP" altLang="en-US" sz="12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2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12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a:off x="5764321" y="3558506"/>
            <a:ext cx="3035524" cy="307777"/>
          </a:xfrm>
          <a:prstGeom prst="rect">
            <a:avLst/>
          </a:prstGeom>
          <a:solidFill>
            <a:srgbClr val="FFFFCC"/>
          </a:solidFill>
          <a:ln w="28575">
            <a:solidFill>
              <a:srgbClr val="7030A0"/>
            </a:solidFill>
          </a:ln>
          <a:effectLst>
            <a:outerShdw blurRad="50800" dist="38100" dir="5400000" algn="t" rotWithShape="0">
              <a:prstClr val="black">
                <a:alpha val="40000"/>
              </a:prstClr>
            </a:outerShdw>
          </a:effectLst>
        </p:spPr>
        <p:txBody>
          <a:bodyPr wrap="square" rtlCol="0">
            <a:spAutoFit/>
          </a:bodyPr>
          <a:lstStyle>
            <a:defPPr>
              <a:defRPr lang="ja-JP"/>
            </a:defPPr>
            <a:lvl1pPr algn="ctr">
              <a:defRPr sz="1400" b="1">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solidFill>
                  <a:schemeClr val="tx1"/>
                </a:solidFill>
              </a:rPr>
              <a:t>Preference </a:t>
            </a:r>
            <a:r>
              <a:rPr lang="en-US" altLang="ja-JP" dirty="0" smtClean="0">
                <a:solidFill>
                  <a:schemeClr val="tx1"/>
                </a:solidFill>
              </a:rPr>
              <a:t>Value</a:t>
            </a:r>
            <a:r>
              <a:rPr lang="ja-JP" altLang="en-US" dirty="0" smtClean="0">
                <a:solidFill>
                  <a:schemeClr val="tx1"/>
                </a:solidFill>
              </a:rPr>
              <a:t>の差を求める</a:t>
            </a:r>
            <a:r>
              <a:rPr lang="en-US" altLang="ja-JP" dirty="0" smtClean="0">
                <a:solidFill>
                  <a:schemeClr val="tx1"/>
                </a:solidFill>
              </a:rPr>
              <a:t> </a:t>
            </a:r>
            <a:endParaRPr lang="en-US" altLang="ja-JP" dirty="0">
              <a:solidFill>
                <a:schemeClr val="tx1"/>
              </a:solidFill>
            </a:endParaRPr>
          </a:p>
        </p:txBody>
      </p:sp>
      <p:sp>
        <p:nvSpPr>
          <p:cNvPr id="73" name="テキスト ボックス 72"/>
          <p:cNvSpPr txBox="1"/>
          <p:nvPr/>
        </p:nvSpPr>
        <p:spPr>
          <a:xfrm>
            <a:off x="1994719" y="5427125"/>
            <a:ext cx="1892951" cy="307777"/>
          </a:xfrm>
          <a:prstGeom prst="rect">
            <a:avLst/>
          </a:prstGeom>
          <a:solidFill>
            <a:srgbClr val="7030A0"/>
          </a:solidFill>
          <a:ln w="3175">
            <a:solidFill>
              <a:srgbClr val="7030A0"/>
            </a:solidFill>
          </a:ln>
          <a:effectLst>
            <a:outerShdw blurRad="50800" dist="38100" dir="5400000" algn="t" rotWithShape="0">
              <a:prstClr val="black">
                <a:alpha val="40000"/>
              </a:prstClr>
            </a:outerShdw>
          </a:effectLst>
        </p:spPr>
        <p:txBody>
          <a:bodyPr wrap="square" rtlCol="0">
            <a:spAutoFit/>
          </a:bodyPr>
          <a:lstStyle/>
          <a:p>
            <a:pPr algn="ct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Preference value</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矢印コネクタ 8"/>
          <p:cNvCxnSpPr/>
          <p:nvPr/>
        </p:nvCxnSpPr>
        <p:spPr>
          <a:xfrm flipV="1">
            <a:off x="2675434" y="5113933"/>
            <a:ext cx="0" cy="28265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75" name="直線矢印コネクタ 74"/>
          <p:cNvCxnSpPr/>
          <p:nvPr/>
        </p:nvCxnSpPr>
        <p:spPr>
          <a:xfrm flipV="1">
            <a:off x="3509839" y="5113933"/>
            <a:ext cx="0" cy="28265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a:xfrm>
            <a:off x="6444208" y="5713511"/>
            <a:ext cx="1892951" cy="307777"/>
          </a:xfrm>
          <a:prstGeom prst="rect">
            <a:avLst/>
          </a:prstGeom>
          <a:solidFill>
            <a:srgbClr val="7030A0"/>
          </a:solidFill>
          <a:ln w="3175">
            <a:solidFill>
              <a:srgbClr val="7030A0"/>
            </a:solidFill>
          </a:ln>
          <a:effectLst>
            <a:outerShdw blurRad="50800" dist="38100" dir="5400000" algn="t" rotWithShape="0">
              <a:prstClr val="black">
                <a:alpha val="40000"/>
              </a:prstClr>
            </a:outerShdw>
          </a:effectLst>
        </p:spPr>
        <p:txBody>
          <a:bodyPr wrap="square" rtlCol="0">
            <a:spAutoFit/>
          </a:bodyPr>
          <a:lstStyle/>
          <a:p>
            <a:pPr algn="ct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Preference value</a:t>
            </a:r>
            <a:endParaRPr kumimoji="1"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矢印コネクタ 77"/>
          <p:cNvCxnSpPr/>
          <p:nvPr/>
        </p:nvCxnSpPr>
        <p:spPr>
          <a:xfrm flipV="1">
            <a:off x="7124923" y="5429068"/>
            <a:ext cx="0" cy="28265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79" name="直線矢印コネクタ 78"/>
          <p:cNvCxnSpPr/>
          <p:nvPr/>
        </p:nvCxnSpPr>
        <p:spPr>
          <a:xfrm flipV="1">
            <a:off x="7959328" y="5429068"/>
            <a:ext cx="0" cy="28265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80" name="正方形/長方形 79"/>
          <p:cNvSpPr/>
          <p:nvPr/>
        </p:nvSpPr>
        <p:spPr>
          <a:xfrm>
            <a:off x="1835696" y="188640"/>
            <a:ext cx="6793731" cy="523220"/>
          </a:xfrm>
          <a:prstGeom prst="rect">
            <a:avLst/>
          </a:prstGeom>
        </p:spPr>
        <p:txBody>
          <a:bodyPr wrap="square">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Preference Value </a:t>
            </a:r>
            <a:r>
              <a:rPr lang="ja-JP" altLang="en-US" sz="1400" b="1" dirty="0" smtClean="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Preference </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Value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の差の算出　</a:t>
            </a:r>
          </a:p>
          <a:p>
            <a:r>
              <a:rPr lang="ja-JP" altLang="en-US" sz="1400" b="1"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Difference display</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の表示</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86</a:t>
            </a:fld>
            <a:endParaRPr lang="ja-JP" altLang="en-US" dirty="0">
              <a:solidFill>
                <a:prstClr val="black">
                  <a:tint val="75000"/>
                </a:prstClr>
              </a:solidFill>
            </a:endParaRPr>
          </a:p>
        </p:txBody>
      </p:sp>
      <p:sp>
        <p:nvSpPr>
          <p:cNvPr id="93" name="正方形/長方形 92"/>
          <p:cNvSpPr/>
          <p:nvPr/>
        </p:nvSpPr>
        <p:spPr>
          <a:xfrm>
            <a:off x="4596180" y="-37344"/>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93626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arn(inVertical)">
                                      <p:cBhvr>
                                        <p:cTn id="7" dur="500"/>
                                        <p:tgtEl>
                                          <p:spTgt spid="6147"/>
                                        </p:tgtEl>
                                      </p:cBhvr>
                                    </p:animEffect>
                                  </p:childTnLst>
                                </p:cTn>
                              </p:par>
                              <p:par>
                                <p:cTn id="8" presetID="16" presetClass="entr" presetSubtype="21"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barn(inVertical)">
                                      <p:cBhvr>
                                        <p:cTn id="10" dur="500"/>
                                        <p:tgtEl>
                                          <p:spTgt spid="89"/>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wipe(down)">
                                      <p:cBhvr>
                                        <p:cTn id="14" dur="500"/>
                                        <p:tgtEl>
                                          <p:spTgt spid="7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ipe(down)">
                                      <p:cBhvr>
                                        <p:cTn id="17" dur="500"/>
                                        <p:tgtEl>
                                          <p:spTgt spid="76"/>
                                        </p:tgtEl>
                                      </p:cBhvr>
                                    </p:animEffect>
                                  </p:childTnLst>
                                </p:cTn>
                              </p:par>
                              <p:par>
                                <p:cTn id="18" presetID="2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wipe(down)">
                                      <p:cBhvr>
                                        <p:cTn id="23" dur="500"/>
                                        <p:tgtEl>
                                          <p:spTgt spid="75"/>
                                        </p:tgtEl>
                                      </p:cBhvr>
                                    </p:animEffect>
                                  </p:childTnLst>
                                </p:cTn>
                              </p:par>
                              <p:par>
                                <p:cTn id="24" presetID="22" presetClass="entr" presetSubtype="4" fill="hold" nodeType="with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wipe(down)">
                                      <p:cBhvr>
                                        <p:cTn id="26" dur="500"/>
                                        <p:tgtEl>
                                          <p:spTgt spid="78"/>
                                        </p:tgtEl>
                                      </p:cBhvr>
                                    </p:animEffect>
                                  </p:childTnLst>
                                </p:cTn>
                              </p:par>
                              <p:par>
                                <p:cTn id="27" presetID="22" presetClass="entr" presetSubtype="4" fill="hold" nodeType="with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wipe(down)">
                                      <p:cBhvr>
                                        <p:cTn id="29" dur="500"/>
                                        <p:tgtEl>
                                          <p:spTgt spid="79"/>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fill="hold"/>
                                        <p:tgtEl>
                                          <p:spTgt spid="69"/>
                                        </p:tgtEl>
                                        <p:attrNameLst>
                                          <p:attrName>ppt_x</p:attrName>
                                        </p:attrNameLst>
                                      </p:cBhvr>
                                      <p:tavLst>
                                        <p:tav tm="0">
                                          <p:val>
                                            <p:strVal val="#ppt_x"/>
                                          </p:val>
                                        </p:tav>
                                        <p:tav tm="100000">
                                          <p:val>
                                            <p:strVal val="#ppt_x"/>
                                          </p:val>
                                        </p:tav>
                                      </p:tavLst>
                                    </p:anim>
                                    <p:anim calcmode="lin" valueType="num">
                                      <p:cBhvr additive="base">
                                        <p:cTn id="45" dur="500" fill="hold"/>
                                        <p:tgtEl>
                                          <p:spTgt spid="69"/>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72"/>
                                        </p:tgtEl>
                                        <p:attrNameLst>
                                          <p:attrName>style.visibility</p:attrName>
                                        </p:attrNameLst>
                                      </p:cBhvr>
                                      <p:to>
                                        <p:strVal val="visible"/>
                                      </p:to>
                                    </p:set>
                                    <p:anim calcmode="lin" valueType="num">
                                      <p:cBhvr additive="base">
                                        <p:cTn id="48" dur="500" fill="hold"/>
                                        <p:tgtEl>
                                          <p:spTgt spid="72"/>
                                        </p:tgtEl>
                                        <p:attrNameLst>
                                          <p:attrName>ppt_x</p:attrName>
                                        </p:attrNameLst>
                                      </p:cBhvr>
                                      <p:tavLst>
                                        <p:tav tm="0">
                                          <p:val>
                                            <p:strVal val="#ppt_x"/>
                                          </p:val>
                                        </p:tav>
                                        <p:tav tm="100000">
                                          <p:val>
                                            <p:strVal val="#ppt_x"/>
                                          </p:val>
                                        </p:tav>
                                      </p:tavLst>
                                    </p:anim>
                                    <p:anim calcmode="lin" valueType="num">
                                      <p:cBhvr additive="base">
                                        <p:cTn id="49" dur="500" fill="hold"/>
                                        <p:tgtEl>
                                          <p:spTgt spid="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2" grpId="0" animBg="1"/>
      <p:bldP spid="73" grpId="0" animBg="1"/>
      <p:bldP spid="76"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19054"/>
            <a:ext cx="8686800" cy="5766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962166"/>
            <a:ext cx="4683227" cy="2472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4" name="フリーフォーム 2053"/>
          <p:cNvSpPr/>
          <p:nvPr/>
        </p:nvSpPr>
        <p:spPr>
          <a:xfrm>
            <a:off x="103474" y="2913961"/>
            <a:ext cx="1241260" cy="2628598"/>
          </a:xfrm>
          <a:custGeom>
            <a:avLst/>
            <a:gdLst>
              <a:gd name="connsiteX0" fmla="*/ 715676 w 1253477"/>
              <a:gd name="connsiteY0" fmla="*/ 1905000 h 1905000"/>
              <a:gd name="connsiteX1" fmla="*/ 1230026 w 1253477"/>
              <a:gd name="connsiteY1" fmla="*/ 1495425 h 1905000"/>
              <a:gd name="connsiteX2" fmla="*/ 39401 w 1253477"/>
              <a:gd name="connsiteY2" fmla="*/ 285750 h 1905000"/>
              <a:gd name="connsiteX3" fmla="*/ 401351 w 1253477"/>
              <a:gd name="connsiteY3" fmla="*/ 0 h 1905000"/>
              <a:gd name="connsiteX0" fmla="*/ 563276 w 1241260"/>
              <a:gd name="connsiteY0" fmla="*/ 2466975 h 2466975"/>
              <a:gd name="connsiteX1" fmla="*/ 1230026 w 1241260"/>
              <a:gd name="connsiteY1" fmla="*/ 1495425 h 2466975"/>
              <a:gd name="connsiteX2" fmla="*/ 39401 w 1241260"/>
              <a:gd name="connsiteY2" fmla="*/ 285750 h 2466975"/>
              <a:gd name="connsiteX3" fmla="*/ 401351 w 1241260"/>
              <a:gd name="connsiteY3" fmla="*/ 0 h 2466975"/>
            </a:gdLst>
            <a:ahLst/>
            <a:cxnLst>
              <a:cxn ang="0">
                <a:pos x="connsiteX0" y="connsiteY0"/>
              </a:cxn>
              <a:cxn ang="0">
                <a:pos x="connsiteX1" y="connsiteY1"/>
              </a:cxn>
              <a:cxn ang="0">
                <a:pos x="connsiteX2" y="connsiteY2"/>
              </a:cxn>
              <a:cxn ang="0">
                <a:pos x="connsiteX3" y="connsiteY3"/>
              </a:cxn>
            </a:cxnLst>
            <a:rect l="l" t="t" r="r" b="b"/>
            <a:pathLst>
              <a:path w="1241260" h="2466975">
                <a:moveTo>
                  <a:pt x="563276" y="2466975"/>
                </a:moveTo>
                <a:cubicBezTo>
                  <a:pt x="876807" y="2397125"/>
                  <a:pt x="1317338" y="1858962"/>
                  <a:pt x="1230026" y="1495425"/>
                </a:cubicBezTo>
                <a:cubicBezTo>
                  <a:pt x="1142714" y="1131888"/>
                  <a:pt x="177513" y="534987"/>
                  <a:pt x="39401" y="285750"/>
                </a:cubicBezTo>
                <a:cubicBezTo>
                  <a:pt x="-98711" y="36513"/>
                  <a:pt x="151320" y="18256"/>
                  <a:pt x="401351" y="0"/>
                </a:cubicBezTo>
              </a:path>
            </a:pathLst>
          </a:custGeom>
          <a:noFill/>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062" name="グループ化 2061"/>
          <p:cNvGrpSpPr/>
          <p:nvPr/>
        </p:nvGrpSpPr>
        <p:grpSpPr>
          <a:xfrm>
            <a:off x="4686253" y="3962166"/>
            <a:ext cx="4683227" cy="2472187"/>
            <a:chOff x="4463988" y="3944906"/>
            <a:chExt cx="4683227" cy="2472187"/>
          </a:xfrm>
        </p:grpSpPr>
        <p:pic>
          <p:nvPicPr>
            <p:cNvPr id="4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3988" y="3944906"/>
              <a:ext cx="4683227" cy="2472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061" name="グループ化 2060"/>
            <p:cNvGrpSpPr/>
            <p:nvPr/>
          </p:nvGrpSpPr>
          <p:grpSpPr>
            <a:xfrm>
              <a:off x="7392306" y="4569209"/>
              <a:ext cx="1522590" cy="1535684"/>
              <a:chOff x="7392306" y="4569209"/>
              <a:chExt cx="1522590" cy="1535684"/>
            </a:xfrm>
          </p:grpSpPr>
          <p:pic>
            <p:nvPicPr>
              <p:cNvPr id="6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3882" y="4569209"/>
                <a:ext cx="786474" cy="1535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1" name="グループ化 50"/>
              <p:cNvGrpSpPr/>
              <p:nvPr/>
            </p:nvGrpSpPr>
            <p:grpSpPr>
              <a:xfrm>
                <a:off x="7392306" y="4742048"/>
                <a:ext cx="1522590" cy="1084087"/>
                <a:chOff x="3012724" y="3590925"/>
                <a:chExt cx="1522590" cy="1084087"/>
              </a:xfrm>
            </p:grpSpPr>
            <p:grpSp>
              <p:nvGrpSpPr>
                <p:cNvPr id="52" name="グループ化 51"/>
                <p:cNvGrpSpPr/>
                <p:nvPr/>
              </p:nvGrpSpPr>
              <p:grpSpPr>
                <a:xfrm>
                  <a:off x="3012724" y="3818566"/>
                  <a:ext cx="1298033" cy="856446"/>
                  <a:chOff x="3012724" y="3818566"/>
                  <a:chExt cx="1298033" cy="856446"/>
                </a:xfrm>
              </p:grpSpPr>
              <p:sp>
                <p:nvSpPr>
                  <p:cNvPr id="54" name="タイトル 37"/>
                  <p:cNvSpPr txBox="1">
                    <a:spLocks/>
                  </p:cNvSpPr>
                  <p:nvPr/>
                </p:nvSpPr>
                <p:spPr>
                  <a:xfrm>
                    <a:off x="3012725" y="3861048"/>
                    <a:ext cx="304549" cy="253916"/>
                  </a:xfrm>
                  <a:prstGeom prst="rect">
                    <a:avLst/>
                  </a:prstGeom>
                  <a:solidFill>
                    <a:srgbClr val="FFFF00"/>
                  </a:solidFill>
                </p:spPr>
                <p:txBody>
                  <a:bodyPr vert="horz" wrap="square" lIns="91440" tIns="45720" rIns="91440" bIns="45720" rtlCol="0" anchor="ctr">
                    <a:spAutoFit/>
                  </a:bodyPr>
                  <a:lstStyle>
                    <a:defPPr>
                      <a:defRPr lang="ja-JP"/>
                    </a:defPPr>
                    <a:lvl1pPr algn="r">
                      <a:spcBef>
                        <a:spcPct val="0"/>
                      </a:spcBef>
                      <a:buNone/>
                      <a:defRPr sz="105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ー</a:t>
                    </a:r>
                  </a:p>
                </p:txBody>
              </p:sp>
              <p:sp>
                <p:nvSpPr>
                  <p:cNvPr id="55" name="タイトル 37"/>
                  <p:cNvSpPr txBox="1">
                    <a:spLocks/>
                  </p:cNvSpPr>
                  <p:nvPr/>
                </p:nvSpPr>
                <p:spPr>
                  <a:xfrm>
                    <a:off x="3706297" y="3818566"/>
                    <a:ext cx="602853" cy="253916"/>
                  </a:xfrm>
                  <a:prstGeom prst="rect">
                    <a:avLst/>
                  </a:prstGeom>
                  <a:solidFill>
                    <a:srgbClr val="FFFF00"/>
                  </a:solid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44</a:t>
                    </a:r>
                    <a:endParaRPr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タイトル 37"/>
                  <p:cNvSpPr txBox="1">
                    <a:spLocks/>
                  </p:cNvSpPr>
                  <p:nvPr/>
                </p:nvSpPr>
                <p:spPr>
                  <a:xfrm>
                    <a:off x="3012725" y="4050984"/>
                    <a:ext cx="304549" cy="253916"/>
                  </a:xfrm>
                  <a:prstGeom prst="rect">
                    <a:avLst/>
                  </a:prstGeom>
                  <a:solidFill>
                    <a:srgbClr val="FFFF00"/>
                  </a:solidFill>
                </p:spPr>
                <p:txBody>
                  <a:bodyPr vert="horz" wrap="square" lIns="91440" tIns="45720" rIns="91440" bIns="45720" rtlCol="0" anchor="ctr">
                    <a:spAutoFit/>
                  </a:bodyPr>
                  <a:lstStyle>
                    <a:defPPr>
                      <a:defRPr lang="ja-JP"/>
                    </a:defPPr>
                    <a:lvl1pPr algn="r">
                      <a:spcBef>
                        <a:spcPct val="0"/>
                      </a:spcBef>
                      <a:buNone/>
                      <a:defRPr sz="105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ー</a:t>
                    </a:r>
                  </a:p>
                </p:txBody>
              </p:sp>
              <p:sp>
                <p:nvSpPr>
                  <p:cNvPr id="57" name="タイトル 37"/>
                  <p:cNvSpPr txBox="1">
                    <a:spLocks/>
                  </p:cNvSpPr>
                  <p:nvPr/>
                </p:nvSpPr>
                <p:spPr>
                  <a:xfrm>
                    <a:off x="3706297" y="4008502"/>
                    <a:ext cx="602853" cy="253916"/>
                  </a:xfrm>
                  <a:prstGeom prst="rect">
                    <a:avLst/>
                  </a:prstGeom>
                  <a:solidFill>
                    <a:srgbClr val="FFFF00"/>
                  </a:solid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64</a:t>
                    </a:r>
                    <a:endParaRPr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タイトル 37"/>
                  <p:cNvSpPr txBox="1">
                    <a:spLocks/>
                  </p:cNvSpPr>
                  <p:nvPr/>
                </p:nvSpPr>
                <p:spPr>
                  <a:xfrm>
                    <a:off x="3012724" y="4247218"/>
                    <a:ext cx="304549" cy="253916"/>
                  </a:xfrm>
                  <a:prstGeom prst="rect">
                    <a:avLst/>
                  </a:prstGeom>
                  <a:solidFill>
                    <a:srgbClr val="FFFF00"/>
                  </a:solidFill>
                </p:spPr>
                <p:txBody>
                  <a:bodyPr vert="horz" wrap="square" lIns="91440" tIns="45720" rIns="91440" bIns="45720" rtlCol="0" anchor="ctr">
                    <a:spAutoFit/>
                  </a:bodyPr>
                  <a:lstStyle>
                    <a:defPPr>
                      <a:defRPr lang="ja-JP"/>
                    </a:defPPr>
                    <a:lvl1pPr algn="r">
                      <a:spcBef>
                        <a:spcPct val="0"/>
                      </a:spcBef>
                      <a:buNone/>
                      <a:defRPr sz="105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ー</a:t>
                    </a:r>
                  </a:p>
                </p:txBody>
              </p:sp>
              <p:sp>
                <p:nvSpPr>
                  <p:cNvPr id="59" name="タイトル 37"/>
                  <p:cNvSpPr txBox="1">
                    <a:spLocks/>
                  </p:cNvSpPr>
                  <p:nvPr/>
                </p:nvSpPr>
                <p:spPr>
                  <a:xfrm>
                    <a:off x="3707904" y="4216533"/>
                    <a:ext cx="602853" cy="253916"/>
                  </a:xfrm>
                  <a:prstGeom prst="rect">
                    <a:avLst/>
                  </a:prstGeom>
                  <a:solidFill>
                    <a:srgbClr val="FFFF00"/>
                  </a:solid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61</a:t>
                    </a:r>
                    <a:endParaRPr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タイトル 37"/>
                  <p:cNvSpPr txBox="1">
                    <a:spLocks/>
                  </p:cNvSpPr>
                  <p:nvPr/>
                </p:nvSpPr>
                <p:spPr>
                  <a:xfrm>
                    <a:off x="3020982" y="4421096"/>
                    <a:ext cx="304549" cy="253916"/>
                  </a:xfrm>
                  <a:prstGeom prst="rect">
                    <a:avLst/>
                  </a:prstGeom>
                  <a:solidFill>
                    <a:srgbClr val="FFFF00"/>
                  </a:solidFill>
                </p:spPr>
                <p:txBody>
                  <a:bodyPr vert="horz" wrap="square" lIns="91440" tIns="45720" rIns="91440" bIns="45720" rtlCol="0" anchor="ctr">
                    <a:spAutoFit/>
                  </a:bodyPr>
                  <a:lstStyle>
                    <a:defPPr>
                      <a:defRPr lang="ja-JP"/>
                    </a:defPPr>
                    <a:lvl1pPr algn="r">
                      <a:spcBef>
                        <a:spcPct val="0"/>
                      </a:spcBef>
                      <a:buNone/>
                      <a:defRPr sz="105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ー</a:t>
                    </a:r>
                  </a:p>
                </p:txBody>
              </p:sp>
              <p:sp>
                <p:nvSpPr>
                  <p:cNvPr id="62" name="タイトル 37"/>
                  <p:cNvSpPr txBox="1">
                    <a:spLocks/>
                  </p:cNvSpPr>
                  <p:nvPr/>
                </p:nvSpPr>
                <p:spPr>
                  <a:xfrm>
                    <a:off x="3707904" y="4415789"/>
                    <a:ext cx="602853" cy="253916"/>
                  </a:xfrm>
                  <a:prstGeom prst="rect">
                    <a:avLst/>
                  </a:prstGeom>
                  <a:solidFill>
                    <a:srgbClr val="FFFF00"/>
                  </a:solid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050"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44</a:t>
                    </a:r>
                    <a:endParaRPr lang="ja-JP" altLang="en-US" sz="1050"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3" name="タイトル 37"/>
                <p:cNvSpPr txBox="1">
                  <a:spLocks/>
                </p:cNvSpPr>
                <p:nvPr/>
              </p:nvSpPr>
              <p:spPr>
                <a:xfrm>
                  <a:off x="3491880" y="3590925"/>
                  <a:ext cx="1043434" cy="253916"/>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05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Difference</a:t>
                  </a:r>
                  <a:endParaRPr lang="ja-JP" altLang="en-US" sz="1050" b="1"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grpSp>
        </p:grpSp>
      </p:grpSp>
      <p:sp>
        <p:nvSpPr>
          <p:cNvPr id="2058" name="フリーフォーム 2057"/>
          <p:cNvSpPr/>
          <p:nvPr/>
        </p:nvSpPr>
        <p:spPr>
          <a:xfrm>
            <a:off x="5812193" y="2886325"/>
            <a:ext cx="3285144" cy="2625549"/>
          </a:xfrm>
          <a:custGeom>
            <a:avLst/>
            <a:gdLst>
              <a:gd name="connsiteX0" fmla="*/ 2838450 w 3248719"/>
              <a:gd name="connsiteY0" fmla="*/ 1971675 h 2003153"/>
              <a:gd name="connsiteX1" fmla="*/ 3009900 w 3248719"/>
              <a:gd name="connsiteY1" fmla="*/ 1733550 h 2003153"/>
              <a:gd name="connsiteX2" fmla="*/ 0 w 3248719"/>
              <a:gd name="connsiteY2" fmla="*/ 0 h 2003153"/>
              <a:gd name="connsiteX0" fmla="*/ 2838450 w 3150335"/>
              <a:gd name="connsiteY0" fmla="*/ 1971675 h 1977335"/>
              <a:gd name="connsiteX1" fmla="*/ 2857500 w 3150335"/>
              <a:gd name="connsiteY1" fmla="*/ 1457325 h 1977335"/>
              <a:gd name="connsiteX2" fmla="*/ 0 w 3150335"/>
              <a:gd name="connsiteY2" fmla="*/ 0 h 1977335"/>
              <a:gd name="connsiteX0" fmla="*/ 2838450 w 3139336"/>
              <a:gd name="connsiteY0" fmla="*/ 1971675 h 1974662"/>
              <a:gd name="connsiteX1" fmla="*/ 2838450 w 3139336"/>
              <a:gd name="connsiteY1" fmla="*/ 1209675 h 1974662"/>
              <a:gd name="connsiteX2" fmla="*/ 0 w 3139336"/>
              <a:gd name="connsiteY2" fmla="*/ 0 h 1974662"/>
              <a:gd name="connsiteX0" fmla="*/ 2809875 w 3125400"/>
              <a:gd name="connsiteY0" fmla="*/ 2571750 h 2573266"/>
              <a:gd name="connsiteX1" fmla="*/ 2838450 w 3125400"/>
              <a:gd name="connsiteY1" fmla="*/ 1209675 h 2573266"/>
              <a:gd name="connsiteX2" fmla="*/ 0 w 3125400"/>
              <a:gd name="connsiteY2" fmla="*/ 0 h 2573266"/>
              <a:gd name="connsiteX0" fmla="*/ 2809875 w 3125400"/>
              <a:gd name="connsiteY0" fmla="*/ 2609850 h 2611320"/>
              <a:gd name="connsiteX1" fmla="*/ 2838450 w 3125400"/>
              <a:gd name="connsiteY1" fmla="*/ 1209675 h 2611320"/>
              <a:gd name="connsiteX2" fmla="*/ 0 w 3125400"/>
              <a:gd name="connsiteY2" fmla="*/ 0 h 2611320"/>
              <a:gd name="connsiteX0" fmla="*/ 2809875 w 3082679"/>
              <a:gd name="connsiteY0" fmla="*/ 2609850 h 2611292"/>
              <a:gd name="connsiteX1" fmla="*/ 2838450 w 3082679"/>
              <a:gd name="connsiteY1" fmla="*/ 1209675 h 2611292"/>
              <a:gd name="connsiteX2" fmla="*/ 628256 w 3082679"/>
              <a:gd name="connsiteY2" fmla="*/ 124634 h 2611292"/>
              <a:gd name="connsiteX3" fmla="*/ 0 w 3082679"/>
              <a:gd name="connsiteY3" fmla="*/ 0 h 2611292"/>
              <a:gd name="connsiteX0" fmla="*/ 2809875 w 3085221"/>
              <a:gd name="connsiteY0" fmla="*/ 2609850 h 2611277"/>
              <a:gd name="connsiteX1" fmla="*/ 2838450 w 3085221"/>
              <a:gd name="connsiteY1" fmla="*/ 1209675 h 2611277"/>
              <a:gd name="connsiteX2" fmla="*/ 590156 w 3085221"/>
              <a:gd name="connsiteY2" fmla="*/ 191309 h 2611277"/>
              <a:gd name="connsiteX3" fmla="*/ 0 w 3085221"/>
              <a:gd name="connsiteY3" fmla="*/ 0 h 2611277"/>
              <a:gd name="connsiteX0" fmla="*/ 2809875 w 3103206"/>
              <a:gd name="connsiteY0" fmla="*/ 2609850 h 2611283"/>
              <a:gd name="connsiteX1" fmla="*/ 2838450 w 3103206"/>
              <a:gd name="connsiteY1" fmla="*/ 1209675 h 2611283"/>
              <a:gd name="connsiteX2" fmla="*/ 323456 w 3103206"/>
              <a:gd name="connsiteY2" fmla="*/ 162734 h 2611283"/>
              <a:gd name="connsiteX3" fmla="*/ 0 w 3103206"/>
              <a:gd name="connsiteY3" fmla="*/ 0 h 2611283"/>
              <a:gd name="connsiteX0" fmla="*/ 2873530 w 3136350"/>
              <a:gd name="connsiteY0" fmla="*/ 2609850 h 2611283"/>
              <a:gd name="connsiteX1" fmla="*/ 2838450 w 3136350"/>
              <a:gd name="connsiteY1" fmla="*/ 1209675 h 2611283"/>
              <a:gd name="connsiteX2" fmla="*/ 323456 w 3136350"/>
              <a:gd name="connsiteY2" fmla="*/ 162734 h 2611283"/>
              <a:gd name="connsiteX3" fmla="*/ 0 w 3136350"/>
              <a:gd name="connsiteY3" fmla="*/ 0 h 2611283"/>
              <a:gd name="connsiteX0" fmla="*/ 2873530 w 3136350"/>
              <a:gd name="connsiteY0" fmla="*/ 2609850 h 2611283"/>
              <a:gd name="connsiteX1" fmla="*/ 2838450 w 3136350"/>
              <a:gd name="connsiteY1" fmla="*/ 1209675 h 2611283"/>
              <a:gd name="connsiteX2" fmla="*/ 323456 w 3136350"/>
              <a:gd name="connsiteY2" fmla="*/ 162734 h 2611283"/>
              <a:gd name="connsiteX3" fmla="*/ 0 w 3136350"/>
              <a:gd name="connsiteY3" fmla="*/ 0 h 2611283"/>
            </a:gdLst>
            <a:ahLst/>
            <a:cxnLst>
              <a:cxn ang="0">
                <a:pos x="connsiteX0" y="connsiteY0"/>
              </a:cxn>
              <a:cxn ang="0">
                <a:pos x="connsiteX1" y="connsiteY1"/>
              </a:cxn>
              <a:cxn ang="0">
                <a:pos x="connsiteX2" y="connsiteY2"/>
              </a:cxn>
              <a:cxn ang="0">
                <a:pos x="connsiteX3" y="connsiteY3"/>
              </a:cxn>
            </a:cxnLst>
            <a:rect l="l" t="t" r="r" b="b"/>
            <a:pathLst>
              <a:path w="3136350" h="2611283">
                <a:moveTo>
                  <a:pt x="2873530" y="2609850"/>
                </a:moveTo>
                <a:cubicBezTo>
                  <a:pt x="3195792" y="2655094"/>
                  <a:pt x="3263462" y="1617528"/>
                  <a:pt x="2838450" y="1209675"/>
                </a:cubicBezTo>
                <a:cubicBezTo>
                  <a:pt x="2413438" y="801822"/>
                  <a:pt x="796531" y="364347"/>
                  <a:pt x="323456" y="162734"/>
                </a:cubicBezTo>
                <a:cubicBezTo>
                  <a:pt x="-149619" y="-38879"/>
                  <a:pt x="92009" y="47760"/>
                  <a:pt x="0" y="0"/>
                </a:cubicBezTo>
              </a:path>
            </a:pathLst>
          </a:custGeom>
          <a:noFill/>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55" name="フリーフォーム 2054"/>
          <p:cNvSpPr/>
          <p:nvPr/>
        </p:nvSpPr>
        <p:spPr>
          <a:xfrm>
            <a:off x="4177788" y="2913960"/>
            <a:ext cx="610236" cy="2609549"/>
          </a:xfrm>
          <a:custGeom>
            <a:avLst/>
            <a:gdLst>
              <a:gd name="connsiteX0" fmla="*/ 85941 w 628866"/>
              <a:gd name="connsiteY0" fmla="*/ 1914525 h 1914525"/>
              <a:gd name="connsiteX1" fmla="*/ 552666 w 628866"/>
              <a:gd name="connsiteY1" fmla="*/ 1190625 h 1914525"/>
              <a:gd name="connsiteX2" fmla="*/ 216 w 628866"/>
              <a:gd name="connsiteY2" fmla="*/ 295275 h 1914525"/>
              <a:gd name="connsiteX3" fmla="*/ 628866 w 628866"/>
              <a:gd name="connsiteY3" fmla="*/ 0 h 1914525"/>
              <a:gd name="connsiteX0" fmla="*/ 76416 w 628866"/>
              <a:gd name="connsiteY0" fmla="*/ 2505075 h 2505075"/>
              <a:gd name="connsiteX1" fmla="*/ 552666 w 628866"/>
              <a:gd name="connsiteY1" fmla="*/ 1190625 h 2505075"/>
              <a:gd name="connsiteX2" fmla="*/ 216 w 628866"/>
              <a:gd name="connsiteY2" fmla="*/ 295275 h 2505075"/>
              <a:gd name="connsiteX3" fmla="*/ 628866 w 628866"/>
              <a:gd name="connsiteY3" fmla="*/ 0 h 2505075"/>
              <a:gd name="connsiteX0" fmla="*/ 85941 w 628866"/>
              <a:gd name="connsiteY0" fmla="*/ 2447925 h 2447925"/>
              <a:gd name="connsiteX1" fmla="*/ 552666 w 628866"/>
              <a:gd name="connsiteY1" fmla="*/ 1190625 h 2447925"/>
              <a:gd name="connsiteX2" fmla="*/ 216 w 628866"/>
              <a:gd name="connsiteY2" fmla="*/ 295275 h 2447925"/>
              <a:gd name="connsiteX3" fmla="*/ 628866 w 628866"/>
              <a:gd name="connsiteY3" fmla="*/ 0 h 2447925"/>
              <a:gd name="connsiteX0" fmla="*/ 328153 w 628882"/>
              <a:gd name="connsiteY0" fmla="*/ 2456795 h 2456795"/>
              <a:gd name="connsiteX1" fmla="*/ 552682 w 628882"/>
              <a:gd name="connsiteY1" fmla="*/ 1190625 h 2456795"/>
              <a:gd name="connsiteX2" fmla="*/ 232 w 628882"/>
              <a:gd name="connsiteY2" fmla="*/ 295275 h 2456795"/>
              <a:gd name="connsiteX3" fmla="*/ 628882 w 628882"/>
              <a:gd name="connsiteY3" fmla="*/ 0 h 2456795"/>
              <a:gd name="connsiteX0" fmla="*/ 330670 w 631399"/>
              <a:gd name="connsiteY0" fmla="*/ 2456795 h 2456795"/>
              <a:gd name="connsiteX1" fmla="*/ 399502 w 631399"/>
              <a:gd name="connsiteY1" fmla="*/ 1110793 h 2456795"/>
              <a:gd name="connsiteX2" fmla="*/ 2749 w 631399"/>
              <a:gd name="connsiteY2" fmla="*/ 295275 h 2456795"/>
              <a:gd name="connsiteX3" fmla="*/ 631399 w 631399"/>
              <a:gd name="connsiteY3" fmla="*/ 0 h 2456795"/>
              <a:gd name="connsiteX0" fmla="*/ 296033 w 631362"/>
              <a:gd name="connsiteY0" fmla="*/ 2430184 h 2430184"/>
              <a:gd name="connsiteX1" fmla="*/ 399465 w 631362"/>
              <a:gd name="connsiteY1" fmla="*/ 1110793 h 2430184"/>
              <a:gd name="connsiteX2" fmla="*/ 2712 w 631362"/>
              <a:gd name="connsiteY2" fmla="*/ 295275 h 2430184"/>
              <a:gd name="connsiteX3" fmla="*/ 631362 w 631362"/>
              <a:gd name="connsiteY3" fmla="*/ 0 h 2430184"/>
              <a:gd name="connsiteX0" fmla="*/ 295797 w 631126"/>
              <a:gd name="connsiteY0" fmla="*/ 2430184 h 2430184"/>
              <a:gd name="connsiteX1" fmla="*/ 407879 w 631126"/>
              <a:gd name="connsiteY1" fmla="*/ 782591 h 2430184"/>
              <a:gd name="connsiteX2" fmla="*/ 2476 w 631126"/>
              <a:gd name="connsiteY2" fmla="*/ 295275 h 2430184"/>
              <a:gd name="connsiteX3" fmla="*/ 631126 w 631126"/>
              <a:gd name="connsiteY3" fmla="*/ 0 h 2430184"/>
              <a:gd name="connsiteX0" fmla="*/ 0 w 335329"/>
              <a:gd name="connsiteY0" fmla="*/ 2430184 h 2430184"/>
              <a:gd name="connsiteX1" fmla="*/ 112082 w 335329"/>
              <a:gd name="connsiteY1" fmla="*/ 782591 h 2430184"/>
              <a:gd name="connsiteX2" fmla="*/ 69974 w 335329"/>
              <a:gd name="connsiteY2" fmla="*/ 162220 h 2430184"/>
              <a:gd name="connsiteX3" fmla="*/ 335329 w 335329"/>
              <a:gd name="connsiteY3" fmla="*/ 0 h 2430184"/>
              <a:gd name="connsiteX0" fmla="*/ 218401 w 553730"/>
              <a:gd name="connsiteY0" fmla="*/ 2430184 h 2430184"/>
              <a:gd name="connsiteX1" fmla="*/ 330483 w 553730"/>
              <a:gd name="connsiteY1" fmla="*/ 782591 h 2430184"/>
              <a:gd name="connsiteX2" fmla="*/ 2929 w 553730"/>
              <a:gd name="connsiteY2" fmla="*/ 224312 h 2430184"/>
              <a:gd name="connsiteX3" fmla="*/ 553730 w 553730"/>
              <a:gd name="connsiteY3" fmla="*/ 0 h 2430184"/>
              <a:gd name="connsiteX0" fmla="*/ 217034 w 552363"/>
              <a:gd name="connsiteY0" fmla="*/ 2430184 h 2430184"/>
              <a:gd name="connsiteX1" fmla="*/ 381016 w 552363"/>
              <a:gd name="connsiteY1" fmla="*/ 782591 h 2430184"/>
              <a:gd name="connsiteX2" fmla="*/ 1562 w 552363"/>
              <a:gd name="connsiteY2" fmla="*/ 224312 h 2430184"/>
              <a:gd name="connsiteX3" fmla="*/ 552363 w 552363"/>
              <a:gd name="connsiteY3" fmla="*/ 0 h 2430184"/>
              <a:gd name="connsiteX0" fmla="*/ 218132 w 553461"/>
              <a:gd name="connsiteY0" fmla="*/ 2430184 h 2430184"/>
              <a:gd name="connsiteX1" fmla="*/ 338864 w 553461"/>
              <a:gd name="connsiteY1" fmla="*/ 1926861 h 2430184"/>
              <a:gd name="connsiteX2" fmla="*/ 2660 w 553461"/>
              <a:gd name="connsiteY2" fmla="*/ 224312 h 2430184"/>
              <a:gd name="connsiteX3" fmla="*/ 553461 w 553461"/>
              <a:gd name="connsiteY3" fmla="*/ 0 h 2430184"/>
              <a:gd name="connsiteX0" fmla="*/ 218840 w 554169"/>
              <a:gd name="connsiteY0" fmla="*/ 2430184 h 2430184"/>
              <a:gd name="connsiteX1" fmla="*/ 339572 w 554169"/>
              <a:gd name="connsiteY1" fmla="*/ 1926861 h 2430184"/>
              <a:gd name="connsiteX2" fmla="*/ 323393 w 554169"/>
              <a:gd name="connsiteY2" fmla="*/ 797395 h 2430184"/>
              <a:gd name="connsiteX3" fmla="*/ 3368 w 554169"/>
              <a:gd name="connsiteY3" fmla="*/ 224312 h 2430184"/>
              <a:gd name="connsiteX4" fmla="*/ 554169 w 554169"/>
              <a:gd name="connsiteY4" fmla="*/ 0 h 2430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169" h="2430184">
                <a:moveTo>
                  <a:pt x="218840" y="2430184"/>
                </a:moveTo>
                <a:cubicBezTo>
                  <a:pt x="459346" y="2203171"/>
                  <a:pt x="322147" y="2198992"/>
                  <a:pt x="339572" y="1926861"/>
                </a:cubicBezTo>
                <a:cubicBezTo>
                  <a:pt x="356997" y="1654730"/>
                  <a:pt x="379427" y="1081153"/>
                  <a:pt x="323393" y="797395"/>
                </a:cubicBezTo>
                <a:cubicBezTo>
                  <a:pt x="267359" y="513637"/>
                  <a:pt x="-35095" y="357211"/>
                  <a:pt x="3368" y="224312"/>
                </a:cubicBezTo>
                <a:cubicBezTo>
                  <a:pt x="41831" y="91413"/>
                  <a:pt x="246194" y="48419"/>
                  <a:pt x="554169" y="0"/>
                </a:cubicBezTo>
              </a:path>
            </a:pathLst>
          </a:custGeom>
          <a:noFill/>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59205" y="755412"/>
            <a:ext cx="2658992" cy="369332"/>
          </a:xfrm>
          <a:prstGeom prst="rect">
            <a:avLst/>
          </a:prstGeom>
          <a:noFill/>
        </p:spPr>
        <p:txBody>
          <a:bodyPr wrap="square" rtlCol="0">
            <a:spAutoFit/>
          </a:bodyPr>
          <a:lstStyle/>
          <a:p>
            <a:r>
              <a:rPr lang="en-US" altLang="ja-JP"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Difference </a:t>
            </a:r>
            <a:r>
              <a:rPr lang="en-US" altLang="ja-JP"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display </a:t>
            </a:r>
            <a:endParaRPr kumimoji="1" lang="en-US" altLang="ja-JP" sz="11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フリーフォーム 27"/>
          <p:cNvSpPr/>
          <p:nvPr/>
        </p:nvSpPr>
        <p:spPr>
          <a:xfrm>
            <a:off x="226162" y="3093656"/>
            <a:ext cx="1270971" cy="2069039"/>
          </a:xfrm>
          <a:custGeom>
            <a:avLst/>
            <a:gdLst>
              <a:gd name="connsiteX0" fmla="*/ 715676 w 1253477"/>
              <a:gd name="connsiteY0" fmla="*/ 1905000 h 1905000"/>
              <a:gd name="connsiteX1" fmla="*/ 1230026 w 1253477"/>
              <a:gd name="connsiteY1" fmla="*/ 1495425 h 1905000"/>
              <a:gd name="connsiteX2" fmla="*/ 39401 w 1253477"/>
              <a:gd name="connsiteY2" fmla="*/ 285750 h 1905000"/>
              <a:gd name="connsiteX3" fmla="*/ 401351 w 1253477"/>
              <a:gd name="connsiteY3" fmla="*/ 0 h 1905000"/>
              <a:gd name="connsiteX0" fmla="*/ 563276 w 1241260"/>
              <a:gd name="connsiteY0" fmla="*/ 2466975 h 2466975"/>
              <a:gd name="connsiteX1" fmla="*/ 1230026 w 1241260"/>
              <a:gd name="connsiteY1" fmla="*/ 1495425 h 2466975"/>
              <a:gd name="connsiteX2" fmla="*/ 39401 w 1241260"/>
              <a:gd name="connsiteY2" fmla="*/ 285750 h 2466975"/>
              <a:gd name="connsiteX3" fmla="*/ 401351 w 1241260"/>
              <a:gd name="connsiteY3" fmla="*/ 0 h 2466975"/>
              <a:gd name="connsiteX0" fmla="*/ 563276 w 1241260"/>
              <a:gd name="connsiteY0" fmla="*/ 1967439 h 1967439"/>
              <a:gd name="connsiteX1" fmla="*/ 1230026 w 1241260"/>
              <a:gd name="connsiteY1" fmla="*/ 1495425 h 1967439"/>
              <a:gd name="connsiteX2" fmla="*/ 39401 w 1241260"/>
              <a:gd name="connsiteY2" fmla="*/ 285750 h 1967439"/>
              <a:gd name="connsiteX3" fmla="*/ 401351 w 1241260"/>
              <a:gd name="connsiteY3" fmla="*/ 0 h 1967439"/>
              <a:gd name="connsiteX0" fmla="*/ 605125 w 1283109"/>
              <a:gd name="connsiteY0" fmla="*/ 1954630 h 1954630"/>
              <a:gd name="connsiteX1" fmla="*/ 1271875 w 1283109"/>
              <a:gd name="connsiteY1" fmla="*/ 1482616 h 1954630"/>
              <a:gd name="connsiteX2" fmla="*/ 81250 w 1283109"/>
              <a:gd name="connsiteY2" fmla="*/ 272941 h 1954630"/>
              <a:gd name="connsiteX3" fmla="*/ 224835 w 1283109"/>
              <a:gd name="connsiteY3" fmla="*/ 0 h 1954630"/>
              <a:gd name="connsiteX0" fmla="*/ 592987 w 1270971"/>
              <a:gd name="connsiteY0" fmla="*/ 1941821 h 1941821"/>
              <a:gd name="connsiteX1" fmla="*/ 1259737 w 1270971"/>
              <a:gd name="connsiteY1" fmla="*/ 1469807 h 1941821"/>
              <a:gd name="connsiteX2" fmla="*/ 69112 w 1270971"/>
              <a:gd name="connsiteY2" fmla="*/ 260132 h 1941821"/>
              <a:gd name="connsiteX3" fmla="*/ 253641 w 1270971"/>
              <a:gd name="connsiteY3" fmla="*/ 0 h 1941821"/>
            </a:gdLst>
            <a:ahLst/>
            <a:cxnLst>
              <a:cxn ang="0">
                <a:pos x="connsiteX0" y="connsiteY0"/>
              </a:cxn>
              <a:cxn ang="0">
                <a:pos x="connsiteX1" y="connsiteY1"/>
              </a:cxn>
              <a:cxn ang="0">
                <a:pos x="connsiteX2" y="connsiteY2"/>
              </a:cxn>
              <a:cxn ang="0">
                <a:pos x="connsiteX3" y="connsiteY3"/>
              </a:cxn>
            </a:cxnLst>
            <a:rect l="l" t="t" r="r" b="b"/>
            <a:pathLst>
              <a:path w="1270971" h="1941821">
                <a:moveTo>
                  <a:pt x="592987" y="1941821"/>
                </a:moveTo>
                <a:cubicBezTo>
                  <a:pt x="906518" y="1871971"/>
                  <a:pt x="1347050" y="1750089"/>
                  <a:pt x="1259737" y="1469807"/>
                </a:cubicBezTo>
                <a:cubicBezTo>
                  <a:pt x="1172425" y="1189526"/>
                  <a:pt x="207224" y="509369"/>
                  <a:pt x="69112" y="260132"/>
                </a:cubicBezTo>
                <a:cubicBezTo>
                  <a:pt x="-69000" y="10895"/>
                  <a:pt x="3610" y="18256"/>
                  <a:pt x="253641" y="0"/>
                </a:cubicBezTo>
              </a:path>
            </a:pathLst>
          </a:custGeom>
          <a:noFill/>
          <a:ln>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9" name="フリーフォーム 28"/>
          <p:cNvSpPr/>
          <p:nvPr/>
        </p:nvSpPr>
        <p:spPr>
          <a:xfrm>
            <a:off x="3899253" y="3085812"/>
            <a:ext cx="896997" cy="2082687"/>
          </a:xfrm>
          <a:custGeom>
            <a:avLst/>
            <a:gdLst>
              <a:gd name="connsiteX0" fmla="*/ 715676 w 1253477"/>
              <a:gd name="connsiteY0" fmla="*/ 1905000 h 1905000"/>
              <a:gd name="connsiteX1" fmla="*/ 1230026 w 1253477"/>
              <a:gd name="connsiteY1" fmla="*/ 1495425 h 1905000"/>
              <a:gd name="connsiteX2" fmla="*/ 39401 w 1253477"/>
              <a:gd name="connsiteY2" fmla="*/ 285750 h 1905000"/>
              <a:gd name="connsiteX3" fmla="*/ 401351 w 1253477"/>
              <a:gd name="connsiteY3" fmla="*/ 0 h 1905000"/>
              <a:gd name="connsiteX0" fmla="*/ 563276 w 1241260"/>
              <a:gd name="connsiteY0" fmla="*/ 2466975 h 2466975"/>
              <a:gd name="connsiteX1" fmla="*/ 1230026 w 1241260"/>
              <a:gd name="connsiteY1" fmla="*/ 1495425 h 2466975"/>
              <a:gd name="connsiteX2" fmla="*/ 39401 w 1241260"/>
              <a:gd name="connsiteY2" fmla="*/ 285750 h 2466975"/>
              <a:gd name="connsiteX3" fmla="*/ 401351 w 1241260"/>
              <a:gd name="connsiteY3" fmla="*/ 0 h 2466975"/>
              <a:gd name="connsiteX0" fmla="*/ 563276 w 1241260"/>
              <a:gd name="connsiteY0" fmla="*/ 1967439 h 1967439"/>
              <a:gd name="connsiteX1" fmla="*/ 1230026 w 1241260"/>
              <a:gd name="connsiteY1" fmla="*/ 1495425 h 1967439"/>
              <a:gd name="connsiteX2" fmla="*/ 39401 w 1241260"/>
              <a:gd name="connsiteY2" fmla="*/ 285750 h 1967439"/>
              <a:gd name="connsiteX3" fmla="*/ 401351 w 1241260"/>
              <a:gd name="connsiteY3" fmla="*/ 0 h 1967439"/>
              <a:gd name="connsiteX0" fmla="*/ 605125 w 1283109"/>
              <a:gd name="connsiteY0" fmla="*/ 1954630 h 1954630"/>
              <a:gd name="connsiteX1" fmla="*/ 1271875 w 1283109"/>
              <a:gd name="connsiteY1" fmla="*/ 1482616 h 1954630"/>
              <a:gd name="connsiteX2" fmla="*/ 81250 w 1283109"/>
              <a:gd name="connsiteY2" fmla="*/ 272941 h 1954630"/>
              <a:gd name="connsiteX3" fmla="*/ 224835 w 1283109"/>
              <a:gd name="connsiteY3" fmla="*/ 0 h 1954630"/>
              <a:gd name="connsiteX0" fmla="*/ 592987 w 1270971"/>
              <a:gd name="connsiteY0" fmla="*/ 1941821 h 1941821"/>
              <a:gd name="connsiteX1" fmla="*/ 1259737 w 1270971"/>
              <a:gd name="connsiteY1" fmla="*/ 1469807 h 1941821"/>
              <a:gd name="connsiteX2" fmla="*/ 69112 w 1270971"/>
              <a:gd name="connsiteY2" fmla="*/ 260132 h 1941821"/>
              <a:gd name="connsiteX3" fmla="*/ 253641 w 1270971"/>
              <a:gd name="connsiteY3" fmla="*/ 0 h 1941821"/>
              <a:gd name="connsiteX0" fmla="*/ 541153 w 1219137"/>
              <a:gd name="connsiteY0" fmla="*/ 1903395 h 1903395"/>
              <a:gd name="connsiteX1" fmla="*/ 1207903 w 1219137"/>
              <a:gd name="connsiteY1" fmla="*/ 1431381 h 1903395"/>
              <a:gd name="connsiteX2" fmla="*/ 17278 w 1219137"/>
              <a:gd name="connsiteY2" fmla="*/ 221706 h 1903395"/>
              <a:gd name="connsiteX3" fmla="*/ 856900 w 1219137"/>
              <a:gd name="connsiteY3" fmla="*/ 0 h 1903395"/>
              <a:gd name="connsiteX0" fmla="*/ 541153 w 896998"/>
              <a:gd name="connsiteY0" fmla="*/ 1903395 h 1903395"/>
              <a:gd name="connsiteX1" fmla="*/ 866709 w 896998"/>
              <a:gd name="connsiteY1" fmla="*/ 1175209 h 1903395"/>
              <a:gd name="connsiteX2" fmla="*/ 17278 w 896998"/>
              <a:gd name="connsiteY2" fmla="*/ 221706 h 1903395"/>
              <a:gd name="connsiteX3" fmla="*/ 856900 w 896998"/>
              <a:gd name="connsiteY3" fmla="*/ 0 h 1903395"/>
              <a:gd name="connsiteX0" fmla="*/ 541153 w 896997"/>
              <a:gd name="connsiteY0" fmla="*/ 1954629 h 1954629"/>
              <a:gd name="connsiteX1" fmla="*/ 866709 w 896997"/>
              <a:gd name="connsiteY1" fmla="*/ 1175209 h 1954629"/>
              <a:gd name="connsiteX2" fmla="*/ 17278 w 896997"/>
              <a:gd name="connsiteY2" fmla="*/ 221706 h 1954629"/>
              <a:gd name="connsiteX3" fmla="*/ 856900 w 896997"/>
              <a:gd name="connsiteY3" fmla="*/ 0 h 1954629"/>
            </a:gdLst>
            <a:ahLst/>
            <a:cxnLst>
              <a:cxn ang="0">
                <a:pos x="connsiteX0" y="connsiteY0"/>
              </a:cxn>
              <a:cxn ang="0">
                <a:pos x="connsiteX1" y="connsiteY1"/>
              </a:cxn>
              <a:cxn ang="0">
                <a:pos x="connsiteX2" y="connsiteY2"/>
              </a:cxn>
              <a:cxn ang="0">
                <a:pos x="connsiteX3" y="connsiteY3"/>
              </a:cxn>
            </a:cxnLst>
            <a:rect l="l" t="t" r="r" b="b"/>
            <a:pathLst>
              <a:path w="896997" h="1954629">
                <a:moveTo>
                  <a:pt x="541153" y="1954629"/>
                </a:moveTo>
                <a:cubicBezTo>
                  <a:pt x="854684" y="1884779"/>
                  <a:pt x="954021" y="1464029"/>
                  <a:pt x="866709" y="1175209"/>
                </a:cubicBezTo>
                <a:cubicBezTo>
                  <a:pt x="779397" y="886389"/>
                  <a:pt x="155390" y="470943"/>
                  <a:pt x="17278" y="221706"/>
                </a:cubicBezTo>
                <a:cubicBezTo>
                  <a:pt x="-120834" y="-27531"/>
                  <a:pt x="606869" y="18256"/>
                  <a:pt x="856900" y="0"/>
                </a:cubicBezTo>
              </a:path>
            </a:pathLst>
          </a:custGeom>
          <a:noFill/>
          <a:ln>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0" name="フリーフォーム 29"/>
          <p:cNvSpPr/>
          <p:nvPr/>
        </p:nvSpPr>
        <p:spPr>
          <a:xfrm>
            <a:off x="5869058" y="3089237"/>
            <a:ext cx="3325681" cy="2016574"/>
          </a:xfrm>
          <a:custGeom>
            <a:avLst/>
            <a:gdLst>
              <a:gd name="connsiteX0" fmla="*/ 2838450 w 3248719"/>
              <a:gd name="connsiteY0" fmla="*/ 1971675 h 2003153"/>
              <a:gd name="connsiteX1" fmla="*/ 3009900 w 3248719"/>
              <a:gd name="connsiteY1" fmla="*/ 1733550 h 2003153"/>
              <a:gd name="connsiteX2" fmla="*/ 0 w 3248719"/>
              <a:gd name="connsiteY2" fmla="*/ 0 h 2003153"/>
              <a:gd name="connsiteX0" fmla="*/ 2838450 w 3150335"/>
              <a:gd name="connsiteY0" fmla="*/ 1971675 h 1977335"/>
              <a:gd name="connsiteX1" fmla="*/ 2857500 w 3150335"/>
              <a:gd name="connsiteY1" fmla="*/ 1457325 h 1977335"/>
              <a:gd name="connsiteX2" fmla="*/ 0 w 3150335"/>
              <a:gd name="connsiteY2" fmla="*/ 0 h 1977335"/>
              <a:gd name="connsiteX0" fmla="*/ 2838450 w 3139336"/>
              <a:gd name="connsiteY0" fmla="*/ 1971675 h 1974662"/>
              <a:gd name="connsiteX1" fmla="*/ 2838450 w 3139336"/>
              <a:gd name="connsiteY1" fmla="*/ 1209675 h 1974662"/>
              <a:gd name="connsiteX2" fmla="*/ 0 w 3139336"/>
              <a:gd name="connsiteY2" fmla="*/ 0 h 1974662"/>
              <a:gd name="connsiteX0" fmla="*/ 2809875 w 3125400"/>
              <a:gd name="connsiteY0" fmla="*/ 2571750 h 2573266"/>
              <a:gd name="connsiteX1" fmla="*/ 2838450 w 3125400"/>
              <a:gd name="connsiteY1" fmla="*/ 1209675 h 2573266"/>
              <a:gd name="connsiteX2" fmla="*/ 0 w 3125400"/>
              <a:gd name="connsiteY2" fmla="*/ 0 h 2573266"/>
              <a:gd name="connsiteX0" fmla="*/ 2809875 w 3125400"/>
              <a:gd name="connsiteY0" fmla="*/ 2609850 h 2611320"/>
              <a:gd name="connsiteX1" fmla="*/ 2838450 w 3125400"/>
              <a:gd name="connsiteY1" fmla="*/ 1209675 h 2611320"/>
              <a:gd name="connsiteX2" fmla="*/ 0 w 3125400"/>
              <a:gd name="connsiteY2" fmla="*/ 0 h 2611320"/>
              <a:gd name="connsiteX0" fmla="*/ 2809875 w 3082679"/>
              <a:gd name="connsiteY0" fmla="*/ 2609850 h 2611292"/>
              <a:gd name="connsiteX1" fmla="*/ 2838450 w 3082679"/>
              <a:gd name="connsiteY1" fmla="*/ 1209675 h 2611292"/>
              <a:gd name="connsiteX2" fmla="*/ 628256 w 3082679"/>
              <a:gd name="connsiteY2" fmla="*/ 124634 h 2611292"/>
              <a:gd name="connsiteX3" fmla="*/ 0 w 3082679"/>
              <a:gd name="connsiteY3" fmla="*/ 0 h 2611292"/>
              <a:gd name="connsiteX0" fmla="*/ 2809875 w 3085221"/>
              <a:gd name="connsiteY0" fmla="*/ 2609850 h 2611277"/>
              <a:gd name="connsiteX1" fmla="*/ 2838450 w 3085221"/>
              <a:gd name="connsiteY1" fmla="*/ 1209675 h 2611277"/>
              <a:gd name="connsiteX2" fmla="*/ 590156 w 3085221"/>
              <a:gd name="connsiteY2" fmla="*/ 191309 h 2611277"/>
              <a:gd name="connsiteX3" fmla="*/ 0 w 3085221"/>
              <a:gd name="connsiteY3" fmla="*/ 0 h 2611277"/>
              <a:gd name="connsiteX0" fmla="*/ 2809875 w 3103206"/>
              <a:gd name="connsiteY0" fmla="*/ 2609850 h 2611283"/>
              <a:gd name="connsiteX1" fmla="*/ 2838450 w 3103206"/>
              <a:gd name="connsiteY1" fmla="*/ 1209675 h 2611283"/>
              <a:gd name="connsiteX2" fmla="*/ 323456 w 3103206"/>
              <a:gd name="connsiteY2" fmla="*/ 162734 h 2611283"/>
              <a:gd name="connsiteX3" fmla="*/ 0 w 3103206"/>
              <a:gd name="connsiteY3" fmla="*/ 0 h 2611283"/>
              <a:gd name="connsiteX0" fmla="*/ 2873530 w 3136350"/>
              <a:gd name="connsiteY0" fmla="*/ 2609850 h 2611283"/>
              <a:gd name="connsiteX1" fmla="*/ 2838450 w 3136350"/>
              <a:gd name="connsiteY1" fmla="*/ 1209675 h 2611283"/>
              <a:gd name="connsiteX2" fmla="*/ 323456 w 3136350"/>
              <a:gd name="connsiteY2" fmla="*/ 162734 h 2611283"/>
              <a:gd name="connsiteX3" fmla="*/ 0 w 3136350"/>
              <a:gd name="connsiteY3" fmla="*/ 0 h 2611283"/>
              <a:gd name="connsiteX0" fmla="*/ 2873530 w 3136350"/>
              <a:gd name="connsiteY0" fmla="*/ 2609850 h 2611283"/>
              <a:gd name="connsiteX1" fmla="*/ 2838450 w 3136350"/>
              <a:gd name="connsiteY1" fmla="*/ 1209675 h 2611283"/>
              <a:gd name="connsiteX2" fmla="*/ 323456 w 3136350"/>
              <a:gd name="connsiteY2" fmla="*/ 162734 h 2611283"/>
              <a:gd name="connsiteX3" fmla="*/ 0 w 3136350"/>
              <a:gd name="connsiteY3" fmla="*/ 0 h 2611283"/>
              <a:gd name="connsiteX0" fmla="*/ 2964737 w 3227557"/>
              <a:gd name="connsiteY0" fmla="*/ 2559612 h 2561045"/>
              <a:gd name="connsiteX1" fmla="*/ 2929657 w 3227557"/>
              <a:gd name="connsiteY1" fmla="*/ 1159437 h 2561045"/>
              <a:gd name="connsiteX2" fmla="*/ 414663 w 3227557"/>
              <a:gd name="connsiteY2" fmla="*/ 112496 h 2561045"/>
              <a:gd name="connsiteX3" fmla="*/ 0 w 3227557"/>
              <a:gd name="connsiteY3" fmla="*/ 4056 h 2561045"/>
              <a:gd name="connsiteX0" fmla="*/ 2860500 w 3175051"/>
              <a:gd name="connsiteY0" fmla="*/ 2003093 h 2005617"/>
              <a:gd name="connsiteX1" fmla="*/ 2929657 w 3175051"/>
              <a:gd name="connsiteY1" fmla="*/ 1159437 h 2005617"/>
              <a:gd name="connsiteX2" fmla="*/ 414663 w 3175051"/>
              <a:gd name="connsiteY2" fmla="*/ 112496 h 2005617"/>
              <a:gd name="connsiteX3" fmla="*/ 0 w 3175051"/>
              <a:gd name="connsiteY3" fmla="*/ 4056 h 2005617"/>
            </a:gdLst>
            <a:ahLst/>
            <a:cxnLst>
              <a:cxn ang="0">
                <a:pos x="connsiteX0" y="connsiteY0"/>
              </a:cxn>
              <a:cxn ang="0">
                <a:pos x="connsiteX1" y="connsiteY1"/>
              </a:cxn>
              <a:cxn ang="0">
                <a:pos x="connsiteX2" y="connsiteY2"/>
              </a:cxn>
              <a:cxn ang="0">
                <a:pos x="connsiteX3" y="connsiteY3"/>
              </a:cxn>
            </a:cxnLst>
            <a:rect l="l" t="t" r="r" b="b"/>
            <a:pathLst>
              <a:path w="3175051" h="2005617">
                <a:moveTo>
                  <a:pt x="2860500" y="2003093"/>
                </a:moveTo>
                <a:cubicBezTo>
                  <a:pt x="3182762" y="2048337"/>
                  <a:pt x="3337297" y="1474537"/>
                  <a:pt x="2929657" y="1159437"/>
                </a:cubicBezTo>
                <a:cubicBezTo>
                  <a:pt x="2522018" y="844338"/>
                  <a:pt x="887738" y="314109"/>
                  <a:pt x="414663" y="112496"/>
                </a:cubicBezTo>
                <a:cubicBezTo>
                  <a:pt x="-58412" y="-89117"/>
                  <a:pt x="92009" y="51816"/>
                  <a:pt x="0" y="4056"/>
                </a:cubicBezTo>
              </a:path>
            </a:pathLst>
          </a:custGeom>
          <a:noFill/>
          <a:ln>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9" name="グループ化 8"/>
          <p:cNvGrpSpPr/>
          <p:nvPr/>
        </p:nvGrpSpPr>
        <p:grpSpPr>
          <a:xfrm>
            <a:off x="6683786" y="5838088"/>
            <a:ext cx="2227211" cy="603509"/>
            <a:chOff x="6683786" y="5839780"/>
            <a:chExt cx="2227211" cy="603509"/>
          </a:xfrm>
        </p:grpSpPr>
        <p:sp>
          <p:nvSpPr>
            <p:cNvPr id="31" name="テキスト ボックス 30"/>
            <p:cNvSpPr txBox="1"/>
            <p:nvPr/>
          </p:nvSpPr>
          <p:spPr>
            <a:xfrm>
              <a:off x="6683786" y="6135512"/>
              <a:ext cx="2227211" cy="307777"/>
            </a:xfrm>
            <a:prstGeom prst="rect">
              <a:avLst/>
            </a:prstGeom>
            <a:solidFill>
              <a:schemeClr val="bg1"/>
            </a:solidFill>
            <a:ln w="28575">
              <a:solidFill>
                <a:srgbClr val="7030A0"/>
              </a:solidFill>
            </a:ln>
            <a:effectLst>
              <a:outerShdw blurRad="50800" dist="38100" dir="5400000" algn="t" rotWithShape="0">
                <a:prstClr val="black">
                  <a:alpha val="40000"/>
                </a:prstClr>
              </a:outerShdw>
            </a:effectLst>
          </p:spPr>
          <p:txBody>
            <a:bodyPr wrap="square" rtlCol="0">
              <a:spAutoFit/>
            </a:bodyPr>
            <a:lstStyle>
              <a:defPPr>
                <a:defRPr lang="ja-JP"/>
              </a:defPPr>
              <a:lvl1pPr algn="ctr">
                <a:defRPr sz="1400" b="1">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solidFill>
                    <a:schemeClr val="tx1"/>
                  </a:solidFill>
                </a:rPr>
                <a:t>Preference </a:t>
              </a:r>
              <a:r>
                <a:rPr lang="en-US" altLang="ja-JP" dirty="0" smtClean="0">
                  <a:solidFill>
                    <a:schemeClr val="tx1"/>
                  </a:solidFill>
                </a:rPr>
                <a:t>Value</a:t>
              </a:r>
              <a:r>
                <a:rPr lang="ja-JP" altLang="en-US" dirty="0" smtClean="0">
                  <a:solidFill>
                    <a:schemeClr val="tx1"/>
                  </a:solidFill>
                </a:rPr>
                <a:t>の差</a:t>
              </a:r>
              <a:endParaRPr lang="en-US" altLang="ja-JP" dirty="0">
                <a:solidFill>
                  <a:schemeClr val="tx1"/>
                </a:solidFill>
              </a:endParaRPr>
            </a:p>
          </p:txBody>
        </p:sp>
        <p:cxnSp>
          <p:nvCxnSpPr>
            <p:cNvPr id="4" name="直線矢印コネクタ 3"/>
            <p:cNvCxnSpPr/>
            <p:nvPr/>
          </p:nvCxnSpPr>
          <p:spPr>
            <a:xfrm flipV="1">
              <a:off x="8672682" y="5839780"/>
              <a:ext cx="0" cy="288032"/>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sp>
        <p:nvSpPr>
          <p:cNvPr id="33" name="テキスト ボックス 32"/>
          <p:cNvSpPr txBox="1"/>
          <p:nvPr/>
        </p:nvSpPr>
        <p:spPr>
          <a:xfrm>
            <a:off x="1344734" y="4029794"/>
            <a:ext cx="2946924" cy="261610"/>
          </a:xfrm>
          <a:prstGeom prst="rect">
            <a:avLst/>
          </a:prstGeom>
          <a:solidFill>
            <a:schemeClr val="bg1"/>
          </a:solidFill>
          <a:ln w="38100">
            <a:solidFill>
              <a:srgbClr val="0000FF"/>
            </a:solidFill>
          </a:ln>
          <a:effectLst>
            <a:outerShdw blurRad="50800" dist="38100" dir="5400000" algn="t" rotWithShape="0">
              <a:prstClr val="black">
                <a:alpha val="40000"/>
              </a:prstClr>
            </a:outerShdw>
          </a:effectLst>
        </p:spPr>
        <p:txBody>
          <a:bodyPr wrap="square" rtlCol="0">
            <a:spAutoFit/>
          </a:bodyPr>
          <a:lstStyle/>
          <a:p>
            <a:pPr algn="ct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Total100</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に標準化した際の各項目の重みづけ</a:t>
            </a:r>
            <a:endPar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33"/>
          <p:cNvCxnSpPr/>
          <p:nvPr/>
        </p:nvCxnSpPr>
        <p:spPr>
          <a:xfrm>
            <a:off x="4155716" y="4282063"/>
            <a:ext cx="0" cy="290425"/>
          </a:xfrm>
          <a:prstGeom prst="straightConnector1">
            <a:avLst/>
          </a:prstGeom>
          <a:ln w="28575">
            <a:solidFill>
              <a:srgbClr val="3333FF"/>
            </a:solidFill>
            <a:tailEnd type="arrow"/>
          </a:ln>
        </p:spPr>
        <p:style>
          <a:lnRef idx="1">
            <a:schemeClr val="accent1"/>
          </a:lnRef>
          <a:fillRef idx="0">
            <a:schemeClr val="accent1"/>
          </a:fillRef>
          <a:effectRef idx="0">
            <a:schemeClr val="accent1"/>
          </a:effectRef>
          <a:fontRef idx="minor">
            <a:schemeClr val="tx1"/>
          </a:fontRef>
        </p:style>
      </p:cxnSp>
      <p:grpSp>
        <p:nvGrpSpPr>
          <p:cNvPr id="13" name="グループ化 12"/>
          <p:cNvGrpSpPr/>
          <p:nvPr/>
        </p:nvGrpSpPr>
        <p:grpSpPr>
          <a:xfrm>
            <a:off x="1907704" y="6136167"/>
            <a:ext cx="2227211" cy="603509"/>
            <a:chOff x="1907704" y="6137859"/>
            <a:chExt cx="2227211" cy="603509"/>
          </a:xfrm>
        </p:grpSpPr>
        <p:grpSp>
          <p:nvGrpSpPr>
            <p:cNvPr id="12" name="グループ化 11"/>
            <p:cNvGrpSpPr/>
            <p:nvPr/>
          </p:nvGrpSpPr>
          <p:grpSpPr>
            <a:xfrm>
              <a:off x="1907704" y="6137859"/>
              <a:ext cx="2227211" cy="603509"/>
              <a:chOff x="1907704" y="6137859"/>
              <a:chExt cx="2227211" cy="603509"/>
            </a:xfrm>
          </p:grpSpPr>
          <p:sp>
            <p:nvSpPr>
              <p:cNvPr id="42" name="テキスト ボックス 41"/>
              <p:cNvSpPr txBox="1"/>
              <p:nvPr/>
            </p:nvSpPr>
            <p:spPr>
              <a:xfrm>
                <a:off x="1907704" y="6433591"/>
                <a:ext cx="2227211" cy="307777"/>
              </a:xfrm>
              <a:prstGeom prst="rect">
                <a:avLst/>
              </a:prstGeom>
              <a:solidFill>
                <a:schemeClr val="bg1"/>
              </a:solidFill>
              <a:ln w="28575">
                <a:solidFill>
                  <a:srgbClr val="7030A0"/>
                </a:solidFill>
              </a:ln>
              <a:effectLst>
                <a:outerShdw blurRad="50800" dist="38100" dir="5400000" algn="t" rotWithShape="0">
                  <a:prstClr val="black">
                    <a:alpha val="40000"/>
                  </a:prstClr>
                </a:outerShdw>
              </a:effectLst>
            </p:spPr>
            <p:txBody>
              <a:bodyPr wrap="square" rtlCol="0">
                <a:spAutoFit/>
              </a:bodyPr>
              <a:lstStyle>
                <a:defPPr>
                  <a:defRPr lang="ja-JP"/>
                </a:defPPr>
                <a:lvl1pPr algn="ctr">
                  <a:defRPr sz="1400" b="1">
                    <a:solidFill>
                      <a:srgbClr val="FF000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solidFill>
                      <a:schemeClr val="tx1"/>
                    </a:solidFill>
                  </a:rPr>
                  <a:t>Preference </a:t>
                </a:r>
                <a:r>
                  <a:rPr lang="en-US" altLang="ja-JP" dirty="0" smtClean="0">
                    <a:solidFill>
                      <a:schemeClr val="tx1"/>
                    </a:solidFill>
                  </a:rPr>
                  <a:t>Value</a:t>
                </a:r>
                <a:endParaRPr lang="en-US" altLang="ja-JP" dirty="0">
                  <a:solidFill>
                    <a:schemeClr val="tx1"/>
                  </a:solidFill>
                </a:endParaRPr>
              </a:p>
            </p:txBody>
          </p:sp>
          <p:cxnSp>
            <p:nvCxnSpPr>
              <p:cNvPr id="43" name="直線矢印コネクタ 42"/>
              <p:cNvCxnSpPr/>
              <p:nvPr/>
            </p:nvCxnSpPr>
            <p:spPr>
              <a:xfrm flipV="1">
                <a:off x="3464552" y="6137859"/>
                <a:ext cx="0" cy="288032"/>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cxnSp>
          <p:nvCxnSpPr>
            <p:cNvPr id="44" name="直線矢印コネクタ 43"/>
            <p:cNvCxnSpPr/>
            <p:nvPr/>
          </p:nvCxnSpPr>
          <p:spPr>
            <a:xfrm flipV="1">
              <a:off x="2699792" y="6137859"/>
              <a:ext cx="0" cy="288032"/>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sp>
        <p:nvSpPr>
          <p:cNvPr id="39" name="object 2"/>
          <p:cNvSpPr txBox="1">
            <a:spLocks/>
          </p:cNvSpPr>
          <p:nvPr/>
        </p:nvSpPr>
        <p:spPr>
          <a:xfrm>
            <a:off x="1649188" y="260648"/>
            <a:ext cx="6660563" cy="461665"/>
          </a:xfrm>
          <a:prstGeom prst="rect">
            <a:avLst/>
          </a:prstGeom>
          <a:noFill/>
        </p:spPr>
        <p:txBody>
          <a:bodyPr wrap="square" rtlCol="0">
            <a:spAutoFit/>
          </a:bodyPr>
          <a:lstStyle>
            <a:defPPr>
              <a:defRPr lang="ja-JP"/>
            </a:defPPr>
            <a:lvl1pPr>
              <a:defRPr sz="2400" b="1">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dirty="0"/>
              <a:t>Raptiva: MCDA criteria contribution</a:t>
            </a:r>
          </a:p>
        </p:txBody>
      </p:sp>
      <p:sp>
        <p:nvSpPr>
          <p:cNvPr id="40" name="正方形/長方形 39"/>
          <p:cNvSpPr/>
          <p:nvPr/>
        </p:nvSpPr>
        <p:spPr>
          <a:xfrm>
            <a:off x="2589956" y="837753"/>
            <a:ext cx="6439669" cy="276999"/>
          </a:xfrm>
          <a:prstGeom prst="rect">
            <a:avLst/>
          </a:prstGeom>
          <a:solidFill>
            <a:schemeClr val="accent1"/>
          </a:solidFill>
        </p:spPr>
        <p:txBody>
          <a:bodyPr wrap="square">
            <a:spAutoFit/>
          </a:bodyPr>
          <a:lstStyle/>
          <a:p>
            <a:r>
              <a:rPr lang="ja-JP" altLang="en-US" sz="1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評価値の差が，比較対照と比べて大きい項目から順に並べ，その差を水平な棒グラフ</a:t>
            </a:r>
            <a:r>
              <a:rPr lang="ja-JP" altLang="en-US" sz="12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で示す</a:t>
            </a:r>
            <a:endParaRPr lang="ja-JP" altLang="en-US" sz="12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正方形/長方形 40"/>
          <p:cNvSpPr/>
          <p:nvPr/>
        </p:nvSpPr>
        <p:spPr>
          <a:xfrm>
            <a:off x="2596827" y="1135777"/>
            <a:ext cx="6439669" cy="276999"/>
          </a:xfrm>
          <a:prstGeom prst="rect">
            <a:avLst/>
          </a:prstGeom>
          <a:solidFill>
            <a:schemeClr val="accent1"/>
          </a:solidFill>
        </p:spPr>
        <p:txBody>
          <a:bodyPr wrap="square">
            <a:spAutoFit/>
          </a:bodyPr>
          <a:lstStyle/>
          <a:p>
            <a:r>
              <a:rPr lang="ja-JP" altLang="en-US" sz="1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比較対照と比べて良い成績（あるいは悪い成績）が得られている項目が何であるかが認識しやすい</a:t>
            </a:r>
          </a:p>
        </p:txBody>
      </p:sp>
      <p:sp>
        <p:nvSpPr>
          <p:cNvPr id="45" name="スライド番号プレースホルダー 1"/>
          <p:cNvSpPr txBox="1">
            <a:spLocks/>
          </p:cNvSpPr>
          <p:nvPr/>
        </p:nvSpPr>
        <p:spPr>
          <a:xfrm>
            <a:off x="7046912"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87</a:t>
            </a:fld>
            <a:endParaRPr lang="ja-JP" altLang="en-US" dirty="0">
              <a:solidFill>
                <a:prstClr val="black">
                  <a:tint val="75000"/>
                </a:prstClr>
              </a:solidFill>
            </a:endParaRPr>
          </a:p>
        </p:txBody>
      </p:sp>
      <p:sp>
        <p:nvSpPr>
          <p:cNvPr id="46" name="正方形/長方形 45"/>
          <p:cNvSpPr/>
          <p:nvPr/>
        </p:nvSpPr>
        <p:spPr>
          <a:xfrm>
            <a:off x="4596180" y="-962"/>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フリーフォーム 46"/>
          <p:cNvSpPr/>
          <p:nvPr/>
        </p:nvSpPr>
        <p:spPr>
          <a:xfrm>
            <a:off x="192794" y="3741539"/>
            <a:ext cx="1257689" cy="1612484"/>
          </a:xfrm>
          <a:custGeom>
            <a:avLst/>
            <a:gdLst>
              <a:gd name="connsiteX0" fmla="*/ 715676 w 1253477"/>
              <a:gd name="connsiteY0" fmla="*/ 1905000 h 1905000"/>
              <a:gd name="connsiteX1" fmla="*/ 1230026 w 1253477"/>
              <a:gd name="connsiteY1" fmla="*/ 1495425 h 1905000"/>
              <a:gd name="connsiteX2" fmla="*/ 39401 w 1253477"/>
              <a:gd name="connsiteY2" fmla="*/ 285750 h 1905000"/>
              <a:gd name="connsiteX3" fmla="*/ 401351 w 1253477"/>
              <a:gd name="connsiteY3" fmla="*/ 0 h 1905000"/>
              <a:gd name="connsiteX0" fmla="*/ 563276 w 1241260"/>
              <a:gd name="connsiteY0" fmla="*/ 2466975 h 2466975"/>
              <a:gd name="connsiteX1" fmla="*/ 1230026 w 1241260"/>
              <a:gd name="connsiteY1" fmla="*/ 1495425 h 2466975"/>
              <a:gd name="connsiteX2" fmla="*/ 39401 w 1241260"/>
              <a:gd name="connsiteY2" fmla="*/ 285750 h 2466975"/>
              <a:gd name="connsiteX3" fmla="*/ 401351 w 1241260"/>
              <a:gd name="connsiteY3" fmla="*/ 0 h 2466975"/>
              <a:gd name="connsiteX0" fmla="*/ 563276 w 1241260"/>
              <a:gd name="connsiteY0" fmla="*/ 1967439 h 1967439"/>
              <a:gd name="connsiteX1" fmla="*/ 1230026 w 1241260"/>
              <a:gd name="connsiteY1" fmla="*/ 1495425 h 1967439"/>
              <a:gd name="connsiteX2" fmla="*/ 39401 w 1241260"/>
              <a:gd name="connsiteY2" fmla="*/ 285750 h 1967439"/>
              <a:gd name="connsiteX3" fmla="*/ 401351 w 1241260"/>
              <a:gd name="connsiteY3" fmla="*/ 0 h 1967439"/>
              <a:gd name="connsiteX0" fmla="*/ 605125 w 1283109"/>
              <a:gd name="connsiteY0" fmla="*/ 1954630 h 1954630"/>
              <a:gd name="connsiteX1" fmla="*/ 1271875 w 1283109"/>
              <a:gd name="connsiteY1" fmla="*/ 1482616 h 1954630"/>
              <a:gd name="connsiteX2" fmla="*/ 81250 w 1283109"/>
              <a:gd name="connsiteY2" fmla="*/ 272941 h 1954630"/>
              <a:gd name="connsiteX3" fmla="*/ 224835 w 1283109"/>
              <a:gd name="connsiteY3" fmla="*/ 0 h 1954630"/>
              <a:gd name="connsiteX0" fmla="*/ 592987 w 1270971"/>
              <a:gd name="connsiteY0" fmla="*/ 1941821 h 1941821"/>
              <a:gd name="connsiteX1" fmla="*/ 1259737 w 1270971"/>
              <a:gd name="connsiteY1" fmla="*/ 1469807 h 1941821"/>
              <a:gd name="connsiteX2" fmla="*/ 69112 w 1270971"/>
              <a:gd name="connsiteY2" fmla="*/ 260132 h 1941821"/>
              <a:gd name="connsiteX3" fmla="*/ 253641 w 1270971"/>
              <a:gd name="connsiteY3" fmla="*/ 0 h 1941821"/>
              <a:gd name="connsiteX0" fmla="*/ 579705 w 1257689"/>
              <a:gd name="connsiteY0" fmla="*/ 2000760 h 2000760"/>
              <a:gd name="connsiteX1" fmla="*/ 1246455 w 1257689"/>
              <a:gd name="connsiteY1" fmla="*/ 1528746 h 2000760"/>
              <a:gd name="connsiteX2" fmla="*/ 55830 w 1257689"/>
              <a:gd name="connsiteY2" fmla="*/ 319071 h 2000760"/>
              <a:gd name="connsiteX3" fmla="*/ 299736 w 1257689"/>
              <a:gd name="connsiteY3" fmla="*/ 0 h 2000760"/>
            </a:gdLst>
            <a:ahLst/>
            <a:cxnLst>
              <a:cxn ang="0">
                <a:pos x="connsiteX0" y="connsiteY0"/>
              </a:cxn>
              <a:cxn ang="0">
                <a:pos x="connsiteX1" y="connsiteY1"/>
              </a:cxn>
              <a:cxn ang="0">
                <a:pos x="connsiteX2" y="connsiteY2"/>
              </a:cxn>
              <a:cxn ang="0">
                <a:pos x="connsiteX3" y="connsiteY3"/>
              </a:cxn>
            </a:cxnLst>
            <a:rect l="l" t="t" r="r" b="b"/>
            <a:pathLst>
              <a:path w="1257689" h="2000760">
                <a:moveTo>
                  <a:pt x="579705" y="2000760"/>
                </a:moveTo>
                <a:cubicBezTo>
                  <a:pt x="893236" y="1930910"/>
                  <a:pt x="1333768" y="1809028"/>
                  <a:pt x="1246455" y="1528746"/>
                </a:cubicBezTo>
                <a:cubicBezTo>
                  <a:pt x="1159143" y="1248465"/>
                  <a:pt x="193942" y="568308"/>
                  <a:pt x="55830" y="319071"/>
                </a:cubicBezTo>
                <a:cubicBezTo>
                  <a:pt x="-82282" y="69834"/>
                  <a:pt x="49705" y="18256"/>
                  <a:pt x="299736" y="0"/>
                </a:cubicBezTo>
              </a:path>
            </a:pathLst>
          </a:custGeom>
          <a:noFill/>
          <a:ln>
            <a:solidFill>
              <a:schemeClr val="tx2">
                <a:lumMod val="60000"/>
                <a:lumOff val="4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8" name="フリーフォーム 47"/>
          <p:cNvSpPr/>
          <p:nvPr/>
        </p:nvSpPr>
        <p:spPr>
          <a:xfrm>
            <a:off x="4155065" y="3752658"/>
            <a:ext cx="674587" cy="1600609"/>
          </a:xfrm>
          <a:custGeom>
            <a:avLst/>
            <a:gdLst>
              <a:gd name="connsiteX0" fmla="*/ 715676 w 1253477"/>
              <a:gd name="connsiteY0" fmla="*/ 1905000 h 1905000"/>
              <a:gd name="connsiteX1" fmla="*/ 1230026 w 1253477"/>
              <a:gd name="connsiteY1" fmla="*/ 1495425 h 1905000"/>
              <a:gd name="connsiteX2" fmla="*/ 39401 w 1253477"/>
              <a:gd name="connsiteY2" fmla="*/ 285750 h 1905000"/>
              <a:gd name="connsiteX3" fmla="*/ 401351 w 1253477"/>
              <a:gd name="connsiteY3" fmla="*/ 0 h 1905000"/>
              <a:gd name="connsiteX0" fmla="*/ 563276 w 1241260"/>
              <a:gd name="connsiteY0" fmla="*/ 2466975 h 2466975"/>
              <a:gd name="connsiteX1" fmla="*/ 1230026 w 1241260"/>
              <a:gd name="connsiteY1" fmla="*/ 1495425 h 2466975"/>
              <a:gd name="connsiteX2" fmla="*/ 39401 w 1241260"/>
              <a:gd name="connsiteY2" fmla="*/ 285750 h 2466975"/>
              <a:gd name="connsiteX3" fmla="*/ 401351 w 1241260"/>
              <a:gd name="connsiteY3" fmla="*/ 0 h 2466975"/>
              <a:gd name="connsiteX0" fmla="*/ 563276 w 1241260"/>
              <a:gd name="connsiteY0" fmla="*/ 1967439 h 1967439"/>
              <a:gd name="connsiteX1" fmla="*/ 1230026 w 1241260"/>
              <a:gd name="connsiteY1" fmla="*/ 1495425 h 1967439"/>
              <a:gd name="connsiteX2" fmla="*/ 39401 w 1241260"/>
              <a:gd name="connsiteY2" fmla="*/ 285750 h 1967439"/>
              <a:gd name="connsiteX3" fmla="*/ 401351 w 1241260"/>
              <a:gd name="connsiteY3" fmla="*/ 0 h 1967439"/>
              <a:gd name="connsiteX0" fmla="*/ 605125 w 1283109"/>
              <a:gd name="connsiteY0" fmla="*/ 1954630 h 1954630"/>
              <a:gd name="connsiteX1" fmla="*/ 1271875 w 1283109"/>
              <a:gd name="connsiteY1" fmla="*/ 1482616 h 1954630"/>
              <a:gd name="connsiteX2" fmla="*/ 81250 w 1283109"/>
              <a:gd name="connsiteY2" fmla="*/ 272941 h 1954630"/>
              <a:gd name="connsiteX3" fmla="*/ 224835 w 1283109"/>
              <a:gd name="connsiteY3" fmla="*/ 0 h 1954630"/>
              <a:gd name="connsiteX0" fmla="*/ 592987 w 1270971"/>
              <a:gd name="connsiteY0" fmla="*/ 1941821 h 1941821"/>
              <a:gd name="connsiteX1" fmla="*/ 1259737 w 1270971"/>
              <a:gd name="connsiteY1" fmla="*/ 1469807 h 1941821"/>
              <a:gd name="connsiteX2" fmla="*/ 69112 w 1270971"/>
              <a:gd name="connsiteY2" fmla="*/ 260132 h 1941821"/>
              <a:gd name="connsiteX3" fmla="*/ 253641 w 1270971"/>
              <a:gd name="connsiteY3" fmla="*/ 0 h 1941821"/>
              <a:gd name="connsiteX0" fmla="*/ 579705 w 1257689"/>
              <a:gd name="connsiteY0" fmla="*/ 2000760 h 2000760"/>
              <a:gd name="connsiteX1" fmla="*/ 1246455 w 1257689"/>
              <a:gd name="connsiteY1" fmla="*/ 1528746 h 2000760"/>
              <a:gd name="connsiteX2" fmla="*/ 55830 w 1257689"/>
              <a:gd name="connsiteY2" fmla="*/ 319071 h 2000760"/>
              <a:gd name="connsiteX3" fmla="*/ 299736 w 1257689"/>
              <a:gd name="connsiteY3" fmla="*/ 0 h 2000760"/>
              <a:gd name="connsiteX0" fmla="*/ 377370 w 1044639"/>
              <a:gd name="connsiteY0" fmla="*/ 2000760 h 2000760"/>
              <a:gd name="connsiteX1" fmla="*/ 1044120 w 1044639"/>
              <a:gd name="connsiteY1" fmla="*/ 1528746 h 2000760"/>
              <a:gd name="connsiteX2" fmla="*/ 279661 w 1044639"/>
              <a:gd name="connsiteY2" fmla="*/ 230662 h 2000760"/>
              <a:gd name="connsiteX3" fmla="*/ 97401 w 1044639"/>
              <a:gd name="connsiteY3" fmla="*/ 0 h 2000760"/>
              <a:gd name="connsiteX0" fmla="*/ 115467 w 834784"/>
              <a:gd name="connsiteY0" fmla="*/ 1956555 h 1956555"/>
              <a:gd name="connsiteX1" fmla="*/ 782217 w 834784"/>
              <a:gd name="connsiteY1" fmla="*/ 1484541 h 1956555"/>
              <a:gd name="connsiteX2" fmla="*/ 17758 w 834784"/>
              <a:gd name="connsiteY2" fmla="*/ 186457 h 1956555"/>
              <a:gd name="connsiteX3" fmla="*/ 834784 w 834784"/>
              <a:gd name="connsiteY3" fmla="*/ 0 h 1956555"/>
              <a:gd name="connsiteX0" fmla="*/ 335896 w 834783"/>
              <a:gd name="connsiteY0" fmla="*/ 1986025 h 1986025"/>
              <a:gd name="connsiteX1" fmla="*/ 782216 w 834783"/>
              <a:gd name="connsiteY1" fmla="*/ 1484541 h 1986025"/>
              <a:gd name="connsiteX2" fmla="*/ 17757 w 834783"/>
              <a:gd name="connsiteY2" fmla="*/ 186457 h 1986025"/>
              <a:gd name="connsiteX3" fmla="*/ 834783 w 834783"/>
              <a:gd name="connsiteY3" fmla="*/ 0 h 1986025"/>
            </a:gdLst>
            <a:ahLst/>
            <a:cxnLst>
              <a:cxn ang="0">
                <a:pos x="connsiteX0" y="connsiteY0"/>
              </a:cxn>
              <a:cxn ang="0">
                <a:pos x="connsiteX1" y="connsiteY1"/>
              </a:cxn>
              <a:cxn ang="0">
                <a:pos x="connsiteX2" y="connsiteY2"/>
              </a:cxn>
              <a:cxn ang="0">
                <a:pos x="connsiteX3" y="connsiteY3"/>
              </a:cxn>
            </a:cxnLst>
            <a:rect l="l" t="t" r="r" b="b"/>
            <a:pathLst>
              <a:path w="834783" h="1986025">
                <a:moveTo>
                  <a:pt x="335896" y="1986025"/>
                </a:moveTo>
                <a:cubicBezTo>
                  <a:pt x="649427" y="1916175"/>
                  <a:pt x="835239" y="1784469"/>
                  <a:pt x="782216" y="1484541"/>
                </a:cubicBezTo>
                <a:cubicBezTo>
                  <a:pt x="729193" y="1184613"/>
                  <a:pt x="155869" y="435694"/>
                  <a:pt x="17757" y="186457"/>
                </a:cubicBezTo>
                <a:cubicBezTo>
                  <a:pt x="-120355" y="-62780"/>
                  <a:pt x="584752" y="18256"/>
                  <a:pt x="834783" y="0"/>
                </a:cubicBezTo>
              </a:path>
            </a:pathLst>
          </a:custGeom>
          <a:noFill/>
          <a:ln>
            <a:solidFill>
              <a:schemeClr val="tx2">
                <a:lumMod val="60000"/>
                <a:lumOff val="4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0" name="フリーフォーム 49"/>
          <p:cNvSpPr/>
          <p:nvPr/>
        </p:nvSpPr>
        <p:spPr>
          <a:xfrm>
            <a:off x="5880019" y="3740323"/>
            <a:ext cx="3211585" cy="1560910"/>
          </a:xfrm>
          <a:custGeom>
            <a:avLst/>
            <a:gdLst>
              <a:gd name="connsiteX0" fmla="*/ 2838450 w 3248719"/>
              <a:gd name="connsiteY0" fmla="*/ 1971675 h 2003153"/>
              <a:gd name="connsiteX1" fmla="*/ 3009900 w 3248719"/>
              <a:gd name="connsiteY1" fmla="*/ 1733550 h 2003153"/>
              <a:gd name="connsiteX2" fmla="*/ 0 w 3248719"/>
              <a:gd name="connsiteY2" fmla="*/ 0 h 2003153"/>
              <a:gd name="connsiteX0" fmla="*/ 2838450 w 3150335"/>
              <a:gd name="connsiteY0" fmla="*/ 1971675 h 1977335"/>
              <a:gd name="connsiteX1" fmla="*/ 2857500 w 3150335"/>
              <a:gd name="connsiteY1" fmla="*/ 1457325 h 1977335"/>
              <a:gd name="connsiteX2" fmla="*/ 0 w 3150335"/>
              <a:gd name="connsiteY2" fmla="*/ 0 h 1977335"/>
              <a:gd name="connsiteX0" fmla="*/ 2838450 w 3139336"/>
              <a:gd name="connsiteY0" fmla="*/ 1971675 h 1974662"/>
              <a:gd name="connsiteX1" fmla="*/ 2838450 w 3139336"/>
              <a:gd name="connsiteY1" fmla="*/ 1209675 h 1974662"/>
              <a:gd name="connsiteX2" fmla="*/ 0 w 3139336"/>
              <a:gd name="connsiteY2" fmla="*/ 0 h 1974662"/>
              <a:gd name="connsiteX0" fmla="*/ 2809875 w 3125400"/>
              <a:gd name="connsiteY0" fmla="*/ 2571750 h 2573266"/>
              <a:gd name="connsiteX1" fmla="*/ 2838450 w 3125400"/>
              <a:gd name="connsiteY1" fmla="*/ 1209675 h 2573266"/>
              <a:gd name="connsiteX2" fmla="*/ 0 w 3125400"/>
              <a:gd name="connsiteY2" fmla="*/ 0 h 2573266"/>
              <a:gd name="connsiteX0" fmla="*/ 2809875 w 3125400"/>
              <a:gd name="connsiteY0" fmla="*/ 2609850 h 2611320"/>
              <a:gd name="connsiteX1" fmla="*/ 2838450 w 3125400"/>
              <a:gd name="connsiteY1" fmla="*/ 1209675 h 2611320"/>
              <a:gd name="connsiteX2" fmla="*/ 0 w 3125400"/>
              <a:gd name="connsiteY2" fmla="*/ 0 h 2611320"/>
              <a:gd name="connsiteX0" fmla="*/ 2809875 w 3082679"/>
              <a:gd name="connsiteY0" fmla="*/ 2609850 h 2611292"/>
              <a:gd name="connsiteX1" fmla="*/ 2838450 w 3082679"/>
              <a:gd name="connsiteY1" fmla="*/ 1209675 h 2611292"/>
              <a:gd name="connsiteX2" fmla="*/ 628256 w 3082679"/>
              <a:gd name="connsiteY2" fmla="*/ 124634 h 2611292"/>
              <a:gd name="connsiteX3" fmla="*/ 0 w 3082679"/>
              <a:gd name="connsiteY3" fmla="*/ 0 h 2611292"/>
              <a:gd name="connsiteX0" fmla="*/ 2809875 w 3085221"/>
              <a:gd name="connsiteY0" fmla="*/ 2609850 h 2611277"/>
              <a:gd name="connsiteX1" fmla="*/ 2838450 w 3085221"/>
              <a:gd name="connsiteY1" fmla="*/ 1209675 h 2611277"/>
              <a:gd name="connsiteX2" fmla="*/ 590156 w 3085221"/>
              <a:gd name="connsiteY2" fmla="*/ 191309 h 2611277"/>
              <a:gd name="connsiteX3" fmla="*/ 0 w 3085221"/>
              <a:gd name="connsiteY3" fmla="*/ 0 h 2611277"/>
              <a:gd name="connsiteX0" fmla="*/ 2809875 w 3103206"/>
              <a:gd name="connsiteY0" fmla="*/ 2609850 h 2611283"/>
              <a:gd name="connsiteX1" fmla="*/ 2838450 w 3103206"/>
              <a:gd name="connsiteY1" fmla="*/ 1209675 h 2611283"/>
              <a:gd name="connsiteX2" fmla="*/ 323456 w 3103206"/>
              <a:gd name="connsiteY2" fmla="*/ 162734 h 2611283"/>
              <a:gd name="connsiteX3" fmla="*/ 0 w 3103206"/>
              <a:gd name="connsiteY3" fmla="*/ 0 h 2611283"/>
              <a:gd name="connsiteX0" fmla="*/ 2873530 w 3136350"/>
              <a:gd name="connsiteY0" fmla="*/ 2609850 h 2611283"/>
              <a:gd name="connsiteX1" fmla="*/ 2838450 w 3136350"/>
              <a:gd name="connsiteY1" fmla="*/ 1209675 h 2611283"/>
              <a:gd name="connsiteX2" fmla="*/ 323456 w 3136350"/>
              <a:gd name="connsiteY2" fmla="*/ 162734 h 2611283"/>
              <a:gd name="connsiteX3" fmla="*/ 0 w 3136350"/>
              <a:gd name="connsiteY3" fmla="*/ 0 h 2611283"/>
              <a:gd name="connsiteX0" fmla="*/ 2873530 w 3136350"/>
              <a:gd name="connsiteY0" fmla="*/ 2609850 h 2611283"/>
              <a:gd name="connsiteX1" fmla="*/ 2838450 w 3136350"/>
              <a:gd name="connsiteY1" fmla="*/ 1209675 h 2611283"/>
              <a:gd name="connsiteX2" fmla="*/ 323456 w 3136350"/>
              <a:gd name="connsiteY2" fmla="*/ 162734 h 2611283"/>
              <a:gd name="connsiteX3" fmla="*/ 0 w 3136350"/>
              <a:gd name="connsiteY3" fmla="*/ 0 h 2611283"/>
              <a:gd name="connsiteX0" fmla="*/ 2964737 w 3227557"/>
              <a:gd name="connsiteY0" fmla="*/ 2559612 h 2561045"/>
              <a:gd name="connsiteX1" fmla="*/ 2929657 w 3227557"/>
              <a:gd name="connsiteY1" fmla="*/ 1159437 h 2561045"/>
              <a:gd name="connsiteX2" fmla="*/ 414663 w 3227557"/>
              <a:gd name="connsiteY2" fmla="*/ 112496 h 2561045"/>
              <a:gd name="connsiteX3" fmla="*/ 0 w 3227557"/>
              <a:gd name="connsiteY3" fmla="*/ 4056 h 2561045"/>
              <a:gd name="connsiteX0" fmla="*/ 2860500 w 3175051"/>
              <a:gd name="connsiteY0" fmla="*/ 2003093 h 2005617"/>
              <a:gd name="connsiteX1" fmla="*/ 2929657 w 3175051"/>
              <a:gd name="connsiteY1" fmla="*/ 1159437 h 2005617"/>
              <a:gd name="connsiteX2" fmla="*/ 414663 w 3175051"/>
              <a:gd name="connsiteY2" fmla="*/ 112496 h 2005617"/>
              <a:gd name="connsiteX3" fmla="*/ 0 w 3175051"/>
              <a:gd name="connsiteY3" fmla="*/ 4056 h 2005617"/>
              <a:gd name="connsiteX0" fmla="*/ 2860500 w 3164742"/>
              <a:gd name="connsiteY0" fmla="*/ 1999037 h 2001389"/>
              <a:gd name="connsiteX1" fmla="*/ 2929657 w 3164742"/>
              <a:gd name="connsiteY1" fmla="*/ 1155381 h 2001389"/>
              <a:gd name="connsiteX2" fmla="*/ 562049 w 3164742"/>
              <a:gd name="connsiteY2" fmla="*/ 380088 h 2001389"/>
              <a:gd name="connsiteX3" fmla="*/ 0 w 3164742"/>
              <a:gd name="connsiteY3" fmla="*/ 0 h 2001389"/>
              <a:gd name="connsiteX0" fmla="*/ 2849163 w 3153405"/>
              <a:gd name="connsiteY0" fmla="*/ 1686572 h 1688924"/>
              <a:gd name="connsiteX1" fmla="*/ 2918320 w 3153405"/>
              <a:gd name="connsiteY1" fmla="*/ 842916 h 1688924"/>
              <a:gd name="connsiteX2" fmla="*/ 550712 w 3153405"/>
              <a:gd name="connsiteY2" fmla="*/ 67623 h 1688924"/>
              <a:gd name="connsiteX3" fmla="*/ 0 w 3153405"/>
              <a:gd name="connsiteY3" fmla="*/ 136345 h 1688924"/>
              <a:gd name="connsiteX0" fmla="*/ 2849163 w 3066123"/>
              <a:gd name="connsiteY0" fmla="*/ 1550227 h 1552429"/>
              <a:gd name="connsiteX1" fmla="*/ 2918320 w 3066123"/>
              <a:gd name="connsiteY1" fmla="*/ 706571 h 1552429"/>
              <a:gd name="connsiteX2" fmla="*/ 1865857 w 3066123"/>
              <a:gd name="connsiteY2" fmla="*/ 202926 h 1552429"/>
              <a:gd name="connsiteX3" fmla="*/ 0 w 3066123"/>
              <a:gd name="connsiteY3" fmla="*/ 0 h 1552429"/>
            </a:gdLst>
            <a:ahLst/>
            <a:cxnLst>
              <a:cxn ang="0">
                <a:pos x="connsiteX0" y="connsiteY0"/>
              </a:cxn>
              <a:cxn ang="0">
                <a:pos x="connsiteX1" y="connsiteY1"/>
              </a:cxn>
              <a:cxn ang="0">
                <a:pos x="connsiteX2" y="connsiteY2"/>
              </a:cxn>
              <a:cxn ang="0">
                <a:pos x="connsiteX3" y="connsiteY3"/>
              </a:cxn>
            </a:cxnLst>
            <a:rect l="l" t="t" r="r" b="b"/>
            <a:pathLst>
              <a:path w="3066123" h="1552429">
                <a:moveTo>
                  <a:pt x="2849163" y="1550227"/>
                </a:moveTo>
                <a:cubicBezTo>
                  <a:pt x="3171425" y="1595471"/>
                  <a:pt x="3082204" y="931121"/>
                  <a:pt x="2918320" y="706571"/>
                </a:cubicBezTo>
                <a:cubicBezTo>
                  <a:pt x="2754436" y="482021"/>
                  <a:pt x="2338932" y="404539"/>
                  <a:pt x="1865857" y="202926"/>
                </a:cubicBezTo>
                <a:cubicBezTo>
                  <a:pt x="1392782" y="1313"/>
                  <a:pt x="92009" y="47760"/>
                  <a:pt x="0" y="0"/>
                </a:cubicBezTo>
              </a:path>
            </a:pathLst>
          </a:custGeom>
          <a:noFill/>
          <a:ln>
            <a:solidFill>
              <a:schemeClr val="tx2">
                <a:lumMod val="60000"/>
                <a:lumOff val="4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1" name="フリーフォーム 60"/>
          <p:cNvSpPr/>
          <p:nvPr/>
        </p:nvSpPr>
        <p:spPr>
          <a:xfrm>
            <a:off x="107504" y="3501008"/>
            <a:ext cx="1241260" cy="2215429"/>
          </a:xfrm>
          <a:custGeom>
            <a:avLst/>
            <a:gdLst>
              <a:gd name="connsiteX0" fmla="*/ 715676 w 1253477"/>
              <a:gd name="connsiteY0" fmla="*/ 1905000 h 1905000"/>
              <a:gd name="connsiteX1" fmla="*/ 1230026 w 1253477"/>
              <a:gd name="connsiteY1" fmla="*/ 1495425 h 1905000"/>
              <a:gd name="connsiteX2" fmla="*/ 39401 w 1253477"/>
              <a:gd name="connsiteY2" fmla="*/ 285750 h 1905000"/>
              <a:gd name="connsiteX3" fmla="*/ 401351 w 1253477"/>
              <a:gd name="connsiteY3" fmla="*/ 0 h 1905000"/>
              <a:gd name="connsiteX0" fmla="*/ 563276 w 1241260"/>
              <a:gd name="connsiteY0" fmla="*/ 2466975 h 2466975"/>
              <a:gd name="connsiteX1" fmla="*/ 1230026 w 1241260"/>
              <a:gd name="connsiteY1" fmla="*/ 1495425 h 2466975"/>
              <a:gd name="connsiteX2" fmla="*/ 39401 w 1241260"/>
              <a:gd name="connsiteY2" fmla="*/ 285750 h 2466975"/>
              <a:gd name="connsiteX3" fmla="*/ 401351 w 1241260"/>
              <a:gd name="connsiteY3" fmla="*/ 0 h 2466975"/>
            </a:gdLst>
            <a:ahLst/>
            <a:cxnLst>
              <a:cxn ang="0">
                <a:pos x="connsiteX0" y="connsiteY0"/>
              </a:cxn>
              <a:cxn ang="0">
                <a:pos x="connsiteX1" y="connsiteY1"/>
              </a:cxn>
              <a:cxn ang="0">
                <a:pos x="connsiteX2" y="connsiteY2"/>
              </a:cxn>
              <a:cxn ang="0">
                <a:pos x="connsiteX3" y="connsiteY3"/>
              </a:cxn>
            </a:cxnLst>
            <a:rect l="l" t="t" r="r" b="b"/>
            <a:pathLst>
              <a:path w="1241260" h="2466975">
                <a:moveTo>
                  <a:pt x="563276" y="2466975"/>
                </a:moveTo>
                <a:cubicBezTo>
                  <a:pt x="876807" y="2397125"/>
                  <a:pt x="1317338" y="1858962"/>
                  <a:pt x="1230026" y="1495425"/>
                </a:cubicBezTo>
                <a:cubicBezTo>
                  <a:pt x="1142714" y="1131888"/>
                  <a:pt x="177513" y="534987"/>
                  <a:pt x="39401" y="285750"/>
                </a:cubicBezTo>
                <a:cubicBezTo>
                  <a:pt x="-98711" y="36513"/>
                  <a:pt x="151320" y="18256"/>
                  <a:pt x="401351" y="0"/>
                </a:cubicBezTo>
              </a:path>
            </a:pathLst>
          </a:custGeom>
          <a:noFill/>
          <a:ln>
            <a:solidFill>
              <a:schemeClr val="tx2">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3" name="フリーフォーム 62"/>
          <p:cNvSpPr/>
          <p:nvPr/>
        </p:nvSpPr>
        <p:spPr>
          <a:xfrm>
            <a:off x="4113437" y="3501009"/>
            <a:ext cx="674587" cy="2232248"/>
          </a:xfrm>
          <a:custGeom>
            <a:avLst/>
            <a:gdLst>
              <a:gd name="connsiteX0" fmla="*/ 715676 w 1253477"/>
              <a:gd name="connsiteY0" fmla="*/ 1905000 h 1905000"/>
              <a:gd name="connsiteX1" fmla="*/ 1230026 w 1253477"/>
              <a:gd name="connsiteY1" fmla="*/ 1495425 h 1905000"/>
              <a:gd name="connsiteX2" fmla="*/ 39401 w 1253477"/>
              <a:gd name="connsiteY2" fmla="*/ 285750 h 1905000"/>
              <a:gd name="connsiteX3" fmla="*/ 401351 w 1253477"/>
              <a:gd name="connsiteY3" fmla="*/ 0 h 1905000"/>
              <a:gd name="connsiteX0" fmla="*/ 563276 w 1241260"/>
              <a:gd name="connsiteY0" fmla="*/ 2466975 h 2466975"/>
              <a:gd name="connsiteX1" fmla="*/ 1230026 w 1241260"/>
              <a:gd name="connsiteY1" fmla="*/ 1495425 h 2466975"/>
              <a:gd name="connsiteX2" fmla="*/ 39401 w 1241260"/>
              <a:gd name="connsiteY2" fmla="*/ 285750 h 2466975"/>
              <a:gd name="connsiteX3" fmla="*/ 401351 w 1241260"/>
              <a:gd name="connsiteY3" fmla="*/ 0 h 2466975"/>
              <a:gd name="connsiteX0" fmla="*/ 563276 w 1241260"/>
              <a:gd name="connsiteY0" fmla="*/ 1967439 h 1967439"/>
              <a:gd name="connsiteX1" fmla="*/ 1230026 w 1241260"/>
              <a:gd name="connsiteY1" fmla="*/ 1495425 h 1967439"/>
              <a:gd name="connsiteX2" fmla="*/ 39401 w 1241260"/>
              <a:gd name="connsiteY2" fmla="*/ 285750 h 1967439"/>
              <a:gd name="connsiteX3" fmla="*/ 401351 w 1241260"/>
              <a:gd name="connsiteY3" fmla="*/ 0 h 1967439"/>
              <a:gd name="connsiteX0" fmla="*/ 605125 w 1283109"/>
              <a:gd name="connsiteY0" fmla="*/ 1954630 h 1954630"/>
              <a:gd name="connsiteX1" fmla="*/ 1271875 w 1283109"/>
              <a:gd name="connsiteY1" fmla="*/ 1482616 h 1954630"/>
              <a:gd name="connsiteX2" fmla="*/ 81250 w 1283109"/>
              <a:gd name="connsiteY2" fmla="*/ 272941 h 1954630"/>
              <a:gd name="connsiteX3" fmla="*/ 224835 w 1283109"/>
              <a:gd name="connsiteY3" fmla="*/ 0 h 1954630"/>
              <a:gd name="connsiteX0" fmla="*/ 592987 w 1270971"/>
              <a:gd name="connsiteY0" fmla="*/ 1941821 h 1941821"/>
              <a:gd name="connsiteX1" fmla="*/ 1259737 w 1270971"/>
              <a:gd name="connsiteY1" fmla="*/ 1469807 h 1941821"/>
              <a:gd name="connsiteX2" fmla="*/ 69112 w 1270971"/>
              <a:gd name="connsiteY2" fmla="*/ 260132 h 1941821"/>
              <a:gd name="connsiteX3" fmla="*/ 253641 w 1270971"/>
              <a:gd name="connsiteY3" fmla="*/ 0 h 1941821"/>
              <a:gd name="connsiteX0" fmla="*/ 579705 w 1257689"/>
              <a:gd name="connsiteY0" fmla="*/ 2000760 h 2000760"/>
              <a:gd name="connsiteX1" fmla="*/ 1246455 w 1257689"/>
              <a:gd name="connsiteY1" fmla="*/ 1528746 h 2000760"/>
              <a:gd name="connsiteX2" fmla="*/ 55830 w 1257689"/>
              <a:gd name="connsiteY2" fmla="*/ 319071 h 2000760"/>
              <a:gd name="connsiteX3" fmla="*/ 299736 w 1257689"/>
              <a:gd name="connsiteY3" fmla="*/ 0 h 2000760"/>
              <a:gd name="connsiteX0" fmla="*/ 377370 w 1044639"/>
              <a:gd name="connsiteY0" fmla="*/ 2000760 h 2000760"/>
              <a:gd name="connsiteX1" fmla="*/ 1044120 w 1044639"/>
              <a:gd name="connsiteY1" fmla="*/ 1528746 h 2000760"/>
              <a:gd name="connsiteX2" fmla="*/ 279661 w 1044639"/>
              <a:gd name="connsiteY2" fmla="*/ 230662 h 2000760"/>
              <a:gd name="connsiteX3" fmla="*/ 97401 w 1044639"/>
              <a:gd name="connsiteY3" fmla="*/ 0 h 2000760"/>
              <a:gd name="connsiteX0" fmla="*/ 115467 w 834784"/>
              <a:gd name="connsiteY0" fmla="*/ 1956555 h 1956555"/>
              <a:gd name="connsiteX1" fmla="*/ 782217 w 834784"/>
              <a:gd name="connsiteY1" fmla="*/ 1484541 h 1956555"/>
              <a:gd name="connsiteX2" fmla="*/ 17758 w 834784"/>
              <a:gd name="connsiteY2" fmla="*/ 186457 h 1956555"/>
              <a:gd name="connsiteX3" fmla="*/ 834784 w 834784"/>
              <a:gd name="connsiteY3" fmla="*/ 0 h 1956555"/>
              <a:gd name="connsiteX0" fmla="*/ 335896 w 834783"/>
              <a:gd name="connsiteY0" fmla="*/ 1986025 h 1986025"/>
              <a:gd name="connsiteX1" fmla="*/ 782216 w 834783"/>
              <a:gd name="connsiteY1" fmla="*/ 1484541 h 1986025"/>
              <a:gd name="connsiteX2" fmla="*/ 17757 w 834783"/>
              <a:gd name="connsiteY2" fmla="*/ 186457 h 1986025"/>
              <a:gd name="connsiteX3" fmla="*/ 834783 w 834783"/>
              <a:gd name="connsiteY3" fmla="*/ 0 h 1986025"/>
            </a:gdLst>
            <a:ahLst/>
            <a:cxnLst>
              <a:cxn ang="0">
                <a:pos x="connsiteX0" y="connsiteY0"/>
              </a:cxn>
              <a:cxn ang="0">
                <a:pos x="connsiteX1" y="connsiteY1"/>
              </a:cxn>
              <a:cxn ang="0">
                <a:pos x="connsiteX2" y="connsiteY2"/>
              </a:cxn>
              <a:cxn ang="0">
                <a:pos x="connsiteX3" y="connsiteY3"/>
              </a:cxn>
            </a:cxnLst>
            <a:rect l="l" t="t" r="r" b="b"/>
            <a:pathLst>
              <a:path w="834783" h="1986025">
                <a:moveTo>
                  <a:pt x="335896" y="1986025"/>
                </a:moveTo>
                <a:cubicBezTo>
                  <a:pt x="649427" y="1916175"/>
                  <a:pt x="835239" y="1784469"/>
                  <a:pt x="782216" y="1484541"/>
                </a:cubicBezTo>
                <a:cubicBezTo>
                  <a:pt x="729193" y="1184613"/>
                  <a:pt x="155869" y="435694"/>
                  <a:pt x="17757" y="186457"/>
                </a:cubicBezTo>
                <a:cubicBezTo>
                  <a:pt x="-120355" y="-62780"/>
                  <a:pt x="584752" y="18256"/>
                  <a:pt x="834783" y="0"/>
                </a:cubicBezTo>
              </a:path>
            </a:pathLst>
          </a:custGeom>
          <a:noFill/>
          <a:ln>
            <a:solidFill>
              <a:schemeClr val="tx2">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6" name="フリーフォーム 65"/>
          <p:cNvSpPr/>
          <p:nvPr/>
        </p:nvSpPr>
        <p:spPr>
          <a:xfrm>
            <a:off x="5880019" y="3501009"/>
            <a:ext cx="3314720" cy="2232247"/>
          </a:xfrm>
          <a:custGeom>
            <a:avLst/>
            <a:gdLst>
              <a:gd name="connsiteX0" fmla="*/ 2838450 w 3248719"/>
              <a:gd name="connsiteY0" fmla="*/ 1971675 h 2003153"/>
              <a:gd name="connsiteX1" fmla="*/ 3009900 w 3248719"/>
              <a:gd name="connsiteY1" fmla="*/ 1733550 h 2003153"/>
              <a:gd name="connsiteX2" fmla="*/ 0 w 3248719"/>
              <a:gd name="connsiteY2" fmla="*/ 0 h 2003153"/>
              <a:gd name="connsiteX0" fmla="*/ 2838450 w 3150335"/>
              <a:gd name="connsiteY0" fmla="*/ 1971675 h 1977335"/>
              <a:gd name="connsiteX1" fmla="*/ 2857500 w 3150335"/>
              <a:gd name="connsiteY1" fmla="*/ 1457325 h 1977335"/>
              <a:gd name="connsiteX2" fmla="*/ 0 w 3150335"/>
              <a:gd name="connsiteY2" fmla="*/ 0 h 1977335"/>
              <a:gd name="connsiteX0" fmla="*/ 2838450 w 3139336"/>
              <a:gd name="connsiteY0" fmla="*/ 1971675 h 1974662"/>
              <a:gd name="connsiteX1" fmla="*/ 2838450 w 3139336"/>
              <a:gd name="connsiteY1" fmla="*/ 1209675 h 1974662"/>
              <a:gd name="connsiteX2" fmla="*/ 0 w 3139336"/>
              <a:gd name="connsiteY2" fmla="*/ 0 h 1974662"/>
              <a:gd name="connsiteX0" fmla="*/ 2809875 w 3125400"/>
              <a:gd name="connsiteY0" fmla="*/ 2571750 h 2573266"/>
              <a:gd name="connsiteX1" fmla="*/ 2838450 w 3125400"/>
              <a:gd name="connsiteY1" fmla="*/ 1209675 h 2573266"/>
              <a:gd name="connsiteX2" fmla="*/ 0 w 3125400"/>
              <a:gd name="connsiteY2" fmla="*/ 0 h 2573266"/>
              <a:gd name="connsiteX0" fmla="*/ 2809875 w 3125400"/>
              <a:gd name="connsiteY0" fmla="*/ 2609850 h 2611320"/>
              <a:gd name="connsiteX1" fmla="*/ 2838450 w 3125400"/>
              <a:gd name="connsiteY1" fmla="*/ 1209675 h 2611320"/>
              <a:gd name="connsiteX2" fmla="*/ 0 w 3125400"/>
              <a:gd name="connsiteY2" fmla="*/ 0 h 2611320"/>
              <a:gd name="connsiteX0" fmla="*/ 2809875 w 3082679"/>
              <a:gd name="connsiteY0" fmla="*/ 2609850 h 2611292"/>
              <a:gd name="connsiteX1" fmla="*/ 2838450 w 3082679"/>
              <a:gd name="connsiteY1" fmla="*/ 1209675 h 2611292"/>
              <a:gd name="connsiteX2" fmla="*/ 628256 w 3082679"/>
              <a:gd name="connsiteY2" fmla="*/ 124634 h 2611292"/>
              <a:gd name="connsiteX3" fmla="*/ 0 w 3082679"/>
              <a:gd name="connsiteY3" fmla="*/ 0 h 2611292"/>
              <a:gd name="connsiteX0" fmla="*/ 2809875 w 3085221"/>
              <a:gd name="connsiteY0" fmla="*/ 2609850 h 2611277"/>
              <a:gd name="connsiteX1" fmla="*/ 2838450 w 3085221"/>
              <a:gd name="connsiteY1" fmla="*/ 1209675 h 2611277"/>
              <a:gd name="connsiteX2" fmla="*/ 590156 w 3085221"/>
              <a:gd name="connsiteY2" fmla="*/ 191309 h 2611277"/>
              <a:gd name="connsiteX3" fmla="*/ 0 w 3085221"/>
              <a:gd name="connsiteY3" fmla="*/ 0 h 2611277"/>
              <a:gd name="connsiteX0" fmla="*/ 2809875 w 3103206"/>
              <a:gd name="connsiteY0" fmla="*/ 2609850 h 2611283"/>
              <a:gd name="connsiteX1" fmla="*/ 2838450 w 3103206"/>
              <a:gd name="connsiteY1" fmla="*/ 1209675 h 2611283"/>
              <a:gd name="connsiteX2" fmla="*/ 323456 w 3103206"/>
              <a:gd name="connsiteY2" fmla="*/ 162734 h 2611283"/>
              <a:gd name="connsiteX3" fmla="*/ 0 w 3103206"/>
              <a:gd name="connsiteY3" fmla="*/ 0 h 2611283"/>
              <a:gd name="connsiteX0" fmla="*/ 2873530 w 3136350"/>
              <a:gd name="connsiteY0" fmla="*/ 2609850 h 2611283"/>
              <a:gd name="connsiteX1" fmla="*/ 2838450 w 3136350"/>
              <a:gd name="connsiteY1" fmla="*/ 1209675 h 2611283"/>
              <a:gd name="connsiteX2" fmla="*/ 323456 w 3136350"/>
              <a:gd name="connsiteY2" fmla="*/ 162734 h 2611283"/>
              <a:gd name="connsiteX3" fmla="*/ 0 w 3136350"/>
              <a:gd name="connsiteY3" fmla="*/ 0 h 2611283"/>
              <a:gd name="connsiteX0" fmla="*/ 2873530 w 3136350"/>
              <a:gd name="connsiteY0" fmla="*/ 2609850 h 2611283"/>
              <a:gd name="connsiteX1" fmla="*/ 2838450 w 3136350"/>
              <a:gd name="connsiteY1" fmla="*/ 1209675 h 2611283"/>
              <a:gd name="connsiteX2" fmla="*/ 323456 w 3136350"/>
              <a:gd name="connsiteY2" fmla="*/ 162734 h 2611283"/>
              <a:gd name="connsiteX3" fmla="*/ 0 w 3136350"/>
              <a:gd name="connsiteY3" fmla="*/ 0 h 2611283"/>
              <a:gd name="connsiteX0" fmla="*/ 2964737 w 3227557"/>
              <a:gd name="connsiteY0" fmla="*/ 2559612 h 2561045"/>
              <a:gd name="connsiteX1" fmla="*/ 2929657 w 3227557"/>
              <a:gd name="connsiteY1" fmla="*/ 1159437 h 2561045"/>
              <a:gd name="connsiteX2" fmla="*/ 414663 w 3227557"/>
              <a:gd name="connsiteY2" fmla="*/ 112496 h 2561045"/>
              <a:gd name="connsiteX3" fmla="*/ 0 w 3227557"/>
              <a:gd name="connsiteY3" fmla="*/ 4056 h 2561045"/>
              <a:gd name="connsiteX0" fmla="*/ 2860500 w 3175051"/>
              <a:gd name="connsiteY0" fmla="*/ 2003093 h 2005617"/>
              <a:gd name="connsiteX1" fmla="*/ 2929657 w 3175051"/>
              <a:gd name="connsiteY1" fmla="*/ 1159437 h 2005617"/>
              <a:gd name="connsiteX2" fmla="*/ 414663 w 3175051"/>
              <a:gd name="connsiteY2" fmla="*/ 112496 h 2005617"/>
              <a:gd name="connsiteX3" fmla="*/ 0 w 3175051"/>
              <a:gd name="connsiteY3" fmla="*/ 4056 h 2005617"/>
            </a:gdLst>
            <a:ahLst/>
            <a:cxnLst>
              <a:cxn ang="0">
                <a:pos x="connsiteX0" y="connsiteY0"/>
              </a:cxn>
              <a:cxn ang="0">
                <a:pos x="connsiteX1" y="connsiteY1"/>
              </a:cxn>
              <a:cxn ang="0">
                <a:pos x="connsiteX2" y="connsiteY2"/>
              </a:cxn>
              <a:cxn ang="0">
                <a:pos x="connsiteX3" y="connsiteY3"/>
              </a:cxn>
            </a:cxnLst>
            <a:rect l="l" t="t" r="r" b="b"/>
            <a:pathLst>
              <a:path w="3175051" h="2005617">
                <a:moveTo>
                  <a:pt x="2860500" y="2003093"/>
                </a:moveTo>
                <a:cubicBezTo>
                  <a:pt x="3182762" y="2048337"/>
                  <a:pt x="3337297" y="1474537"/>
                  <a:pt x="2929657" y="1159437"/>
                </a:cubicBezTo>
                <a:cubicBezTo>
                  <a:pt x="2522018" y="844338"/>
                  <a:pt x="887738" y="314109"/>
                  <a:pt x="414663" y="112496"/>
                </a:cubicBezTo>
                <a:cubicBezTo>
                  <a:pt x="-58412" y="-89117"/>
                  <a:pt x="92009" y="51816"/>
                  <a:pt x="0" y="4056"/>
                </a:cubicBezTo>
              </a:path>
            </a:pathLst>
          </a:custGeom>
          <a:noFill/>
          <a:ln>
            <a:solidFill>
              <a:schemeClr val="tx2">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1355506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down)">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down)">
                                      <p:cBhvr>
                                        <p:cTn id="15" dur="232">
                                          <p:stCondLst>
                                            <p:cond delay="0"/>
                                          </p:stCondLst>
                                        </p:cTn>
                                        <p:tgtEl>
                                          <p:spTgt spid="77"/>
                                        </p:tgtEl>
                                      </p:cBhvr>
                                    </p:animEffect>
                                    <p:anim calcmode="lin" valueType="num">
                                      <p:cBhvr>
                                        <p:cTn id="16" dur="729"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7" dur="266"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8" dur="266" tmFilter="0, 0; 0.125,0.2665; 0.25,0.4; 0.375,0.465; 0.5,0.5;  0.625,0.535; 0.75,0.6; 0.875,0.7335; 1,1">
                                          <p:stCondLst>
                                            <p:cond delay="266"/>
                                          </p:stCondLst>
                                        </p:cTn>
                                        <p:tgtEl>
                                          <p:spTgt spid="77"/>
                                        </p:tgtEl>
                                        <p:attrNameLst>
                                          <p:attrName>ppt_y</p:attrName>
                                        </p:attrNameLst>
                                      </p:cBhvr>
                                      <p:tavLst>
                                        <p:tav tm="0" fmla="#ppt_y-sin(pi*$)/9">
                                          <p:val>
                                            <p:fltVal val="0"/>
                                          </p:val>
                                        </p:tav>
                                        <p:tav tm="100000">
                                          <p:val>
                                            <p:fltVal val="1"/>
                                          </p:val>
                                        </p:tav>
                                      </p:tavLst>
                                    </p:anim>
                                    <p:anim calcmode="lin" valueType="num">
                                      <p:cBhvr>
                                        <p:cTn id="19" dur="133" tmFilter="0, 0; 0.125,0.2665; 0.25,0.4; 0.375,0.465; 0.5,0.5;  0.625,0.535; 0.75,0.6; 0.875,0.7335; 1,1">
                                          <p:stCondLst>
                                            <p:cond delay="530"/>
                                          </p:stCondLst>
                                        </p:cTn>
                                        <p:tgtEl>
                                          <p:spTgt spid="77"/>
                                        </p:tgtEl>
                                        <p:attrNameLst>
                                          <p:attrName>ppt_y</p:attrName>
                                        </p:attrNameLst>
                                      </p:cBhvr>
                                      <p:tavLst>
                                        <p:tav tm="0" fmla="#ppt_y-sin(pi*$)/27">
                                          <p:val>
                                            <p:fltVal val="0"/>
                                          </p:val>
                                        </p:tav>
                                        <p:tav tm="100000">
                                          <p:val>
                                            <p:fltVal val="1"/>
                                          </p:val>
                                        </p:tav>
                                      </p:tavLst>
                                    </p:anim>
                                    <p:anim calcmode="lin" valueType="num">
                                      <p:cBhvr>
                                        <p:cTn id="20" dur="66" tmFilter="0, 0; 0.125,0.2665; 0.25,0.4; 0.375,0.465; 0.5,0.5;  0.625,0.535; 0.75,0.6; 0.875,0.7335; 1,1">
                                          <p:stCondLst>
                                            <p:cond delay="662"/>
                                          </p:stCondLst>
                                        </p:cTn>
                                        <p:tgtEl>
                                          <p:spTgt spid="77"/>
                                        </p:tgtEl>
                                        <p:attrNameLst>
                                          <p:attrName>ppt_y</p:attrName>
                                        </p:attrNameLst>
                                      </p:cBhvr>
                                      <p:tavLst>
                                        <p:tav tm="0" fmla="#ppt_y-sin(pi*$)/81">
                                          <p:val>
                                            <p:fltVal val="0"/>
                                          </p:val>
                                        </p:tav>
                                        <p:tav tm="100000">
                                          <p:val>
                                            <p:fltVal val="1"/>
                                          </p:val>
                                        </p:tav>
                                      </p:tavLst>
                                    </p:anim>
                                    <p:animScale>
                                      <p:cBhvr>
                                        <p:cTn id="21" dur="10">
                                          <p:stCondLst>
                                            <p:cond delay="260"/>
                                          </p:stCondLst>
                                        </p:cTn>
                                        <p:tgtEl>
                                          <p:spTgt spid="77"/>
                                        </p:tgtEl>
                                      </p:cBhvr>
                                      <p:to x="100000" y="60000"/>
                                    </p:animScale>
                                    <p:animScale>
                                      <p:cBhvr>
                                        <p:cTn id="22" dur="66" decel="50000">
                                          <p:stCondLst>
                                            <p:cond delay="270"/>
                                          </p:stCondLst>
                                        </p:cTn>
                                        <p:tgtEl>
                                          <p:spTgt spid="77"/>
                                        </p:tgtEl>
                                      </p:cBhvr>
                                      <p:to x="100000" y="100000"/>
                                    </p:animScale>
                                    <p:animScale>
                                      <p:cBhvr>
                                        <p:cTn id="23" dur="10">
                                          <p:stCondLst>
                                            <p:cond delay="525"/>
                                          </p:stCondLst>
                                        </p:cTn>
                                        <p:tgtEl>
                                          <p:spTgt spid="77"/>
                                        </p:tgtEl>
                                      </p:cBhvr>
                                      <p:to x="100000" y="80000"/>
                                    </p:animScale>
                                    <p:animScale>
                                      <p:cBhvr>
                                        <p:cTn id="24" dur="66" decel="50000">
                                          <p:stCondLst>
                                            <p:cond delay="535"/>
                                          </p:stCondLst>
                                        </p:cTn>
                                        <p:tgtEl>
                                          <p:spTgt spid="77"/>
                                        </p:tgtEl>
                                      </p:cBhvr>
                                      <p:to x="100000" y="100000"/>
                                    </p:animScale>
                                    <p:animScale>
                                      <p:cBhvr>
                                        <p:cTn id="25" dur="10">
                                          <p:stCondLst>
                                            <p:cond delay="657"/>
                                          </p:stCondLst>
                                        </p:cTn>
                                        <p:tgtEl>
                                          <p:spTgt spid="77"/>
                                        </p:tgtEl>
                                      </p:cBhvr>
                                      <p:to x="100000" y="90000"/>
                                    </p:animScale>
                                    <p:animScale>
                                      <p:cBhvr>
                                        <p:cTn id="26" dur="66" decel="50000">
                                          <p:stCondLst>
                                            <p:cond delay="667"/>
                                          </p:stCondLst>
                                        </p:cTn>
                                        <p:tgtEl>
                                          <p:spTgt spid="77"/>
                                        </p:tgtEl>
                                      </p:cBhvr>
                                      <p:to x="100000" y="100000"/>
                                    </p:animScale>
                                    <p:animScale>
                                      <p:cBhvr>
                                        <p:cTn id="27" dur="10">
                                          <p:stCondLst>
                                            <p:cond delay="723"/>
                                          </p:stCondLst>
                                        </p:cTn>
                                        <p:tgtEl>
                                          <p:spTgt spid="77"/>
                                        </p:tgtEl>
                                      </p:cBhvr>
                                      <p:to x="100000" y="95000"/>
                                    </p:animScale>
                                    <p:animScale>
                                      <p:cBhvr>
                                        <p:cTn id="28" dur="66" decel="50000">
                                          <p:stCondLst>
                                            <p:cond delay="734"/>
                                          </p:stCondLst>
                                        </p:cTn>
                                        <p:tgtEl>
                                          <p:spTgt spid="77"/>
                                        </p:tgtEl>
                                      </p:cBhvr>
                                      <p:to x="100000" y="100000"/>
                                    </p:animScale>
                                  </p:childTnLst>
                                </p:cTn>
                              </p:par>
                            </p:childTnLst>
                          </p:cTn>
                        </p:par>
                        <p:par>
                          <p:cTn id="29" fill="hold">
                            <p:stCondLst>
                              <p:cond delay="800"/>
                            </p:stCondLst>
                            <p:childTnLst>
                              <p:par>
                                <p:cTn id="30" presetID="2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down)">
                                      <p:cBhvr>
                                        <p:cTn id="37" dur="500"/>
                                        <p:tgtEl>
                                          <p:spTgt spid="3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down)">
                                      <p:cBhvr>
                                        <p:cTn id="46" dur="500"/>
                                        <p:tgtEl>
                                          <p:spTgt spid="28"/>
                                        </p:tgtEl>
                                      </p:cBhvr>
                                    </p:animEffect>
                                  </p:childTnLst>
                                </p:cTn>
                              </p:par>
                            </p:childTnLst>
                          </p:cTn>
                        </p:par>
                        <p:par>
                          <p:cTn id="47" fill="hold">
                            <p:stCondLst>
                              <p:cond delay="500"/>
                            </p:stCondLst>
                            <p:childTnLst>
                              <p:par>
                                <p:cTn id="48" presetID="22" presetClass="entr" presetSubtype="4"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1000"/>
                            </p:stCondLst>
                            <p:childTnLst>
                              <p:par>
                                <p:cTn id="52" presetID="22" presetClass="entr" presetSubtype="4" fill="hold" grpId="0" nodeType="afterEffect">
                                  <p:stCondLst>
                                    <p:cond delay="0"/>
                                  </p:stCondLst>
                                  <p:childTnLst>
                                    <p:set>
                                      <p:cBhvr>
                                        <p:cTn id="53" dur="1" fill="hold">
                                          <p:stCondLst>
                                            <p:cond delay="0"/>
                                          </p:stCondLst>
                                        </p:cTn>
                                        <p:tgtEl>
                                          <p:spTgt spid="2054"/>
                                        </p:tgtEl>
                                        <p:attrNameLst>
                                          <p:attrName>style.visibility</p:attrName>
                                        </p:attrNameLst>
                                      </p:cBhvr>
                                      <p:to>
                                        <p:strVal val="visible"/>
                                      </p:to>
                                    </p:set>
                                    <p:animEffect transition="in" filter="wipe(down)">
                                      <p:cBhvr>
                                        <p:cTn id="54" dur="500"/>
                                        <p:tgtEl>
                                          <p:spTgt spid="2054"/>
                                        </p:tgtEl>
                                      </p:cBhvr>
                                    </p:animEffect>
                                  </p:childTnLst>
                                </p:cTn>
                              </p:par>
                            </p:childTnLst>
                          </p:cTn>
                        </p:par>
                        <p:par>
                          <p:cTn id="55" fill="hold">
                            <p:stCondLst>
                              <p:cond delay="1500"/>
                            </p:stCondLst>
                            <p:childTnLst>
                              <p:par>
                                <p:cTn id="56" presetID="22" presetClass="entr" presetSubtype="4" fill="hold" grpId="0" nodeType="afterEffect">
                                  <p:stCondLst>
                                    <p:cond delay="0"/>
                                  </p:stCondLst>
                                  <p:childTnLst>
                                    <p:set>
                                      <p:cBhvr>
                                        <p:cTn id="57" dur="1" fill="hold">
                                          <p:stCondLst>
                                            <p:cond delay="0"/>
                                          </p:stCondLst>
                                        </p:cTn>
                                        <p:tgtEl>
                                          <p:spTgt spid="2055"/>
                                        </p:tgtEl>
                                        <p:attrNameLst>
                                          <p:attrName>style.visibility</p:attrName>
                                        </p:attrNameLst>
                                      </p:cBhvr>
                                      <p:to>
                                        <p:strVal val="visible"/>
                                      </p:to>
                                    </p:set>
                                    <p:animEffect transition="in" filter="wipe(down)">
                                      <p:cBhvr>
                                        <p:cTn id="58" dur="500"/>
                                        <p:tgtEl>
                                          <p:spTgt spid="2055"/>
                                        </p:tgtEl>
                                      </p:cBhvr>
                                    </p:animEffect>
                                  </p:childTnLst>
                                </p:cTn>
                              </p:par>
                            </p:childTnLst>
                          </p:cTn>
                        </p:par>
                        <p:par>
                          <p:cTn id="59" fill="hold">
                            <p:stCondLst>
                              <p:cond delay="2000"/>
                            </p:stCondLst>
                            <p:childTnLst>
                              <p:par>
                                <p:cTn id="60" presetID="22" presetClass="entr" presetSubtype="4"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childTnLst>
                          </p:cTn>
                        </p:par>
                        <p:par>
                          <p:cTn id="63" fill="hold">
                            <p:stCondLst>
                              <p:cond delay="2500"/>
                            </p:stCondLst>
                            <p:childTnLst>
                              <p:par>
                                <p:cTn id="64" presetID="22" presetClass="entr" presetSubtype="4"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down)">
                                      <p:cBhvr>
                                        <p:cTn id="66" dur="500"/>
                                        <p:tgtEl>
                                          <p:spTgt spid="48"/>
                                        </p:tgtEl>
                                      </p:cBhvr>
                                    </p:animEffect>
                                  </p:childTnLst>
                                </p:cTn>
                              </p:par>
                            </p:childTnLst>
                          </p:cTn>
                        </p:par>
                        <p:par>
                          <p:cTn id="67" fill="hold">
                            <p:stCondLst>
                              <p:cond delay="3000"/>
                            </p:stCondLst>
                            <p:childTnLst>
                              <p:par>
                                <p:cTn id="68" presetID="22" presetClass="entr" presetSubtype="4"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down)">
                                      <p:cBhvr>
                                        <p:cTn id="70" dur="500"/>
                                        <p:tgtEl>
                                          <p:spTgt spid="61"/>
                                        </p:tgtEl>
                                      </p:cBhvr>
                                    </p:animEffect>
                                  </p:childTnLst>
                                </p:cTn>
                              </p:par>
                            </p:childTnLst>
                          </p:cTn>
                        </p:par>
                        <p:par>
                          <p:cTn id="71" fill="hold">
                            <p:stCondLst>
                              <p:cond delay="3500"/>
                            </p:stCondLst>
                            <p:childTnLst>
                              <p:par>
                                <p:cTn id="72" presetID="22" presetClass="entr" presetSubtype="4"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down)">
                                      <p:cBhvr>
                                        <p:cTn id="74" dur="500"/>
                                        <p:tgtEl>
                                          <p:spTgt spid="63"/>
                                        </p:tgtEl>
                                      </p:cBhvr>
                                    </p:animEffect>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2062"/>
                                        </p:tgtEl>
                                        <p:attrNameLst>
                                          <p:attrName>style.visibility</p:attrName>
                                        </p:attrNameLst>
                                      </p:cBhvr>
                                      <p:to>
                                        <p:strVal val="visible"/>
                                      </p:to>
                                    </p:set>
                                    <p:animEffect transition="in" filter="wipe(down)">
                                      <p:cBhvr>
                                        <p:cTn id="79" dur="232">
                                          <p:stCondLst>
                                            <p:cond delay="0"/>
                                          </p:stCondLst>
                                        </p:cTn>
                                        <p:tgtEl>
                                          <p:spTgt spid="2062"/>
                                        </p:tgtEl>
                                      </p:cBhvr>
                                    </p:animEffect>
                                    <p:anim calcmode="lin" valueType="num">
                                      <p:cBhvr>
                                        <p:cTn id="80" dur="729" tmFilter="0,0; 0.14,0.36; 0.43,0.73; 0.71,0.91; 1.0,1.0">
                                          <p:stCondLst>
                                            <p:cond delay="0"/>
                                          </p:stCondLst>
                                        </p:cTn>
                                        <p:tgtEl>
                                          <p:spTgt spid="2062"/>
                                        </p:tgtEl>
                                        <p:attrNameLst>
                                          <p:attrName>ppt_x</p:attrName>
                                        </p:attrNameLst>
                                      </p:cBhvr>
                                      <p:tavLst>
                                        <p:tav tm="0">
                                          <p:val>
                                            <p:strVal val="#ppt_x-0.25"/>
                                          </p:val>
                                        </p:tav>
                                        <p:tav tm="100000">
                                          <p:val>
                                            <p:strVal val="#ppt_x"/>
                                          </p:val>
                                        </p:tav>
                                      </p:tavLst>
                                    </p:anim>
                                    <p:anim calcmode="lin" valueType="num">
                                      <p:cBhvr>
                                        <p:cTn id="81" dur="266" tmFilter="0.0,0.0; 0.25,0.07; 0.50,0.2; 0.75,0.467; 1.0,1.0">
                                          <p:stCondLst>
                                            <p:cond delay="0"/>
                                          </p:stCondLst>
                                        </p:cTn>
                                        <p:tgtEl>
                                          <p:spTgt spid="2062"/>
                                        </p:tgtEl>
                                        <p:attrNameLst>
                                          <p:attrName>ppt_y</p:attrName>
                                        </p:attrNameLst>
                                      </p:cBhvr>
                                      <p:tavLst>
                                        <p:tav tm="0" fmla="#ppt_y-sin(pi*$)/3">
                                          <p:val>
                                            <p:fltVal val="0.5"/>
                                          </p:val>
                                        </p:tav>
                                        <p:tav tm="100000">
                                          <p:val>
                                            <p:fltVal val="1"/>
                                          </p:val>
                                        </p:tav>
                                      </p:tavLst>
                                    </p:anim>
                                    <p:anim calcmode="lin" valueType="num">
                                      <p:cBhvr>
                                        <p:cTn id="82" dur="266" tmFilter="0, 0; 0.125,0.2665; 0.25,0.4; 0.375,0.465; 0.5,0.5;  0.625,0.535; 0.75,0.6; 0.875,0.7335; 1,1">
                                          <p:stCondLst>
                                            <p:cond delay="266"/>
                                          </p:stCondLst>
                                        </p:cTn>
                                        <p:tgtEl>
                                          <p:spTgt spid="2062"/>
                                        </p:tgtEl>
                                        <p:attrNameLst>
                                          <p:attrName>ppt_y</p:attrName>
                                        </p:attrNameLst>
                                      </p:cBhvr>
                                      <p:tavLst>
                                        <p:tav tm="0" fmla="#ppt_y-sin(pi*$)/9">
                                          <p:val>
                                            <p:fltVal val="0"/>
                                          </p:val>
                                        </p:tav>
                                        <p:tav tm="100000">
                                          <p:val>
                                            <p:fltVal val="1"/>
                                          </p:val>
                                        </p:tav>
                                      </p:tavLst>
                                    </p:anim>
                                    <p:anim calcmode="lin" valueType="num">
                                      <p:cBhvr>
                                        <p:cTn id="83" dur="133" tmFilter="0, 0; 0.125,0.2665; 0.25,0.4; 0.375,0.465; 0.5,0.5;  0.625,0.535; 0.75,0.6; 0.875,0.7335; 1,1">
                                          <p:stCondLst>
                                            <p:cond delay="530"/>
                                          </p:stCondLst>
                                        </p:cTn>
                                        <p:tgtEl>
                                          <p:spTgt spid="2062"/>
                                        </p:tgtEl>
                                        <p:attrNameLst>
                                          <p:attrName>ppt_y</p:attrName>
                                        </p:attrNameLst>
                                      </p:cBhvr>
                                      <p:tavLst>
                                        <p:tav tm="0" fmla="#ppt_y-sin(pi*$)/27">
                                          <p:val>
                                            <p:fltVal val="0"/>
                                          </p:val>
                                        </p:tav>
                                        <p:tav tm="100000">
                                          <p:val>
                                            <p:fltVal val="1"/>
                                          </p:val>
                                        </p:tav>
                                      </p:tavLst>
                                    </p:anim>
                                    <p:anim calcmode="lin" valueType="num">
                                      <p:cBhvr>
                                        <p:cTn id="84" dur="66" tmFilter="0, 0; 0.125,0.2665; 0.25,0.4; 0.375,0.465; 0.5,0.5;  0.625,0.535; 0.75,0.6; 0.875,0.7335; 1,1">
                                          <p:stCondLst>
                                            <p:cond delay="662"/>
                                          </p:stCondLst>
                                        </p:cTn>
                                        <p:tgtEl>
                                          <p:spTgt spid="2062"/>
                                        </p:tgtEl>
                                        <p:attrNameLst>
                                          <p:attrName>ppt_y</p:attrName>
                                        </p:attrNameLst>
                                      </p:cBhvr>
                                      <p:tavLst>
                                        <p:tav tm="0" fmla="#ppt_y-sin(pi*$)/81">
                                          <p:val>
                                            <p:fltVal val="0"/>
                                          </p:val>
                                        </p:tav>
                                        <p:tav tm="100000">
                                          <p:val>
                                            <p:fltVal val="1"/>
                                          </p:val>
                                        </p:tav>
                                      </p:tavLst>
                                    </p:anim>
                                    <p:animScale>
                                      <p:cBhvr>
                                        <p:cTn id="85" dur="10">
                                          <p:stCondLst>
                                            <p:cond delay="260"/>
                                          </p:stCondLst>
                                        </p:cTn>
                                        <p:tgtEl>
                                          <p:spTgt spid="2062"/>
                                        </p:tgtEl>
                                      </p:cBhvr>
                                      <p:to x="100000" y="60000"/>
                                    </p:animScale>
                                    <p:animScale>
                                      <p:cBhvr>
                                        <p:cTn id="86" dur="66" decel="50000">
                                          <p:stCondLst>
                                            <p:cond delay="270"/>
                                          </p:stCondLst>
                                        </p:cTn>
                                        <p:tgtEl>
                                          <p:spTgt spid="2062"/>
                                        </p:tgtEl>
                                      </p:cBhvr>
                                      <p:to x="100000" y="100000"/>
                                    </p:animScale>
                                    <p:animScale>
                                      <p:cBhvr>
                                        <p:cTn id="87" dur="10">
                                          <p:stCondLst>
                                            <p:cond delay="525"/>
                                          </p:stCondLst>
                                        </p:cTn>
                                        <p:tgtEl>
                                          <p:spTgt spid="2062"/>
                                        </p:tgtEl>
                                      </p:cBhvr>
                                      <p:to x="100000" y="80000"/>
                                    </p:animScale>
                                    <p:animScale>
                                      <p:cBhvr>
                                        <p:cTn id="88" dur="66" decel="50000">
                                          <p:stCondLst>
                                            <p:cond delay="535"/>
                                          </p:stCondLst>
                                        </p:cTn>
                                        <p:tgtEl>
                                          <p:spTgt spid="2062"/>
                                        </p:tgtEl>
                                      </p:cBhvr>
                                      <p:to x="100000" y="100000"/>
                                    </p:animScale>
                                    <p:animScale>
                                      <p:cBhvr>
                                        <p:cTn id="89" dur="10">
                                          <p:stCondLst>
                                            <p:cond delay="657"/>
                                          </p:stCondLst>
                                        </p:cTn>
                                        <p:tgtEl>
                                          <p:spTgt spid="2062"/>
                                        </p:tgtEl>
                                      </p:cBhvr>
                                      <p:to x="100000" y="90000"/>
                                    </p:animScale>
                                    <p:animScale>
                                      <p:cBhvr>
                                        <p:cTn id="90" dur="66" decel="50000">
                                          <p:stCondLst>
                                            <p:cond delay="667"/>
                                          </p:stCondLst>
                                        </p:cTn>
                                        <p:tgtEl>
                                          <p:spTgt spid="2062"/>
                                        </p:tgtEl>
                                      </p:cBhvr>
                                      <p:to x="100000" y="100000"/>
                                    </p:animScale>
                                    <p:animScale>
                                      <p:cBhvr>
                                        <p:cTn id="91" dur="10">
                                          <p:stCondLst>
                                            <p:cond delay="723"/>
                                          </p:stCondLst>
                                        </p:cTn>
                                        <p:tgtEl>
                                          <p:spTgt spid="2062"/>
                                        </p:tgtEl>
                                      </p:cBhvr>
                                      <p:to x="100000" y="95000"/>
                                    </p:animScale>
                                    <p:animScale>
                                      <p:cBhvr>
                                        <p:cTn id="92" dur="66" decel="50000">
                                          <p:stCondLst>
                                            <p:cond delay="734"/>
                                          </p:stCondLst>
                                        </p:cTn>
                                        <p:tgtEl>
                                          <p:spTgt spid="2062"/>
                                        </p:tgtEl>
                                      </p:cBhvr>
                                      <p:to x="100000" y="100000"/>
                                    </p:animScale>
                                  </p:childTnLst>
                                </p:cTn>
                              </p:par>
                            </p:childTnLst>
                          </p:cTn>
                        </p:par>
                        <p:par>
                          <p:cTn id="93" fill="hold">
                            <p:stCondLst>
                              <p:cond delay="800"/>
                            </p:stCondLst>
                            <p:childTnLst>
                              <p:par>
                                <p:cTn id="94" presetID="22" presetClass="entr" presetSubtype="4" fill="hold" nodeType="after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down)">
                                      <p:cBhvr>
                                        <p:cTn id="96" dur="500"/>
                                        <p:tgtEl>
                                          <p:spTgt spid="9"/>
                                        </p:tgtEl>
                                      </p:cBhvr>
                                    </p:animEffect>
                                  </p:childTnLst>
                                </p:cTn>
                              </p:par>
                            </p:childTnLst>
                          </p:cTn>
                        </p:par>
                        <p:par>
                          <p:cTn id="97" fill="hold">
                            <p:stCondLst>
                              <p:cond delay="1300"/>
                            </p:stCondLst>
                            <p:childTnLst>
                              <p:par>
                                <p:cTn id="98" presetID="22" presetClass="entr" presetSubtype="4"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down)">
                                      <p:cBhvr>
                                        <p:cTn id="100" dur="500"/>
                                        <p:tgtEl>
                                          <p:spTgt spid="30"/>
                                        </p:tgtEl>
                                      </p:cBhvr>
                                    </p:animEffect>
                                  </p:childTnLst>
                                </p:cTn>
                              </p:par>
                            </p:childTnLst>
                          </p:cTn>
                        </p:par>
                        <p:par>
                          <p:cTn id="101" fill="hold">
                            <p:stCondLst>
                              <p:cond delay="1800"/>
                            </p:stCondLst>
                            <p:childTnLst>
                              <p:par>
                                <p:cTn id="102" presetID="22" presetClass="entr" presetSubtype="4" fill="hold" grpId="0" nodeType="afterEffect">
                                  <p:stCondLst>
                                    <p:cond delay="0"/>
                                  </p:stCondLst>
                                  <p:childTnLst>
                                    <p:set>
                                      <p:cBhvr>
                                        <p:cTn id="103" dur="1" fill="hold">
                                          <p:stCondLst>
                                            <p:cond delay="0"/>
                                          </p:stCondLst>
                                        </p:cTn>
                                        <p:tgtEl>
                                          <p:spTgt spid="2058"/>
                                        </p:tgtEl>
                                        <p:attrNameLst>
                                          <p:attrName>style.visibility</p:attrName>
                                        </p:attrNameLst>
                                      </p:cBhvr>
                                      <p:to>
                                        <p:strVal val="visible"/>
                                      </p:to>
                                    </p:set>
                                    <p:animEffect transition="in" filter="wipe(down)">
                                      <p:cBhvr>
                                        <p:cTn id="104" dur="500"/>
                                        <p:tgtEl>
                                          <p:spTgt spid="2058"/>
                                        </p:tgtEl>
                                      </p:cBhvr>
                                    </p:animEffect>
                                  </p:childTnLst>
                                </p:cTn>
                              </p:par>
                            </p:childTnLst>
                          </p:cTn>
                        </p:par>
                        <p:par>
                          <p:cTn id="105" fill="hold">
                            <p:stCondLst>
                              <p:cond delay="2300"/>
                            </p:stCondLst>
                            <p:childTnLst>
                              <p:par>
                                <p:cTn id="106" presetID="22" presetClass="entr" presetSubtype="4" fill="hold" grpId="0" nodeType="after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childTnLst>
                          </p:cTn>
                        </p:par>
                        <p:par>
                          <p:cTn id="109" fill="hold">
                            <p:stCondLst>
                              <p:cond delay="2800"/>
                            </p:stCondLst>
                            <p:childTnLst>
                              <p:par>
                                <p:cTn id="110" presetID="22" presetClass="entr" presetSubtype="4" fill="hold" grpId="0" nodeType="afterEffect">
                                  <p:stCondLst>
                                    <p:cond delay="0"/>
                                  </p:stCondLst>
                                  <p:childTnLst>
                                    <p:set>
                                      <p:cBhvr>
                                        <p:cTn id="111" dur="1" fill="hold">
                                          <p:stCondLst>
                                            <p:cond delay="0"/>
                                          </p:stCondLst>
                                        </p:cTn>
                                        <p:tgtEl>
                                          <p:spTgt spid="66"/>
                                        </p:tgtEl>
                                        <p:attrNameLst>
                                          <p:attrName>style.visibility</p:attrName>
                                        </p:attrNameLst>
                                      </p:cBhvr>
                                      <p:to>
                                        <p:strVal val="visible"/>
                                      </p:to>
                                    </p:set>
                                    <p:animEffect transition="in" filter="wipe(down)">
                                      <p:cBhvr>
                                        <p:cTn id="11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animBg="1"/>
      <p:bldP spid="2058" grpId="0" animBg="1"/>
      <p:bldP spid="2055" grpId="0" animBg="1"/>
      <p:bldP spid="28" grpId="0" animBg="1"/>
      <p:bldP spid="29" grpId="0" animBg="1"/>
      <p:bldP spid="30" grpId="0" animBg="1"/>
      <p:bldP spid="33" grpId="0" animBg="1"/>
      <p:bldP spid="40" grpId="0" animBg="1"/>
      <p:bldP spid="41" grpId="0" animBg="1"/>
      <p:bldP spid="47" grpId="0" animBg="1"/>
      <p:bldP spid="48" grpId="0" animBg="1"/>
      <p:bldP spid="50" grpId="0" animBg="1"/>
      <p:bldP spid="61" grpId="0" animBg="1"/>
      <p:bldP spid="63" grpId="0" animBg="1"/>
      <p:bldP spid="6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592" y="1093164"/>
            <a:ext cx="8686800" cy="5766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線コネクタ 6"/>
          <p:cNvCxnSpPr/>
          <p:nvPr/>
        </p:nvCxnSpPr>
        <p:spPr>
          <a:xfrm>
            <a:off x="467544" y="3833466"/>
            <a:ext cx="784887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4644008" y="2681338"/>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1" name="テキスト ボックス 10"/>
          <p:cNvSpPr txBox="1"/>
          <p:nvPr/>
        </p:nvSpPr>
        <p:spPr>
          <a:xfrm>
            <a:off x="4644008" y="2888070"/>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2" name="テキスト ボックス 11"/>
          <p:cNvSpPr txBox="1"/>
          <p:nvPr/>
        </p:nvSpPr>
        <p:spPr>
          <a:xfrm>
            <a:off x="4644008" y="3104094"/>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3" name="テキスト ボックス 12"/>
          <p:cNvSpPr txBox="1"/>
          <p:nvPr/>
        </p:nvSpPr>
        <p:spPr>
          <a:xfrm>
            <a:off x="4644008" y="3968190"/>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4" name="テキスト ボックス 13"/>
          <p:cNvSpPr txBox="1"/>
          <p:nvPr/>
        </p:nvSpPr>
        <p:spPr>
          <a:xfrm>
            <a:off x="4644008" y="3320118"/>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5" name="テキスト ボックス 14"/>
          <p:cNvSpPr txBox="1"/>
          <p:nvPr/>
        </p:nvSpPr>
        <p:spPr>
          <a:xfrm>
            <a:off x="4644008" y="3536142"/>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6" name="テキスト ボックス 15"/>
          <p:cNvSpPr txBox="1"/>
          <p:nvPr/>
        </p:nvSpPr>
        <p:spPr>
          <a:xfrm>
            <a:off x="4644008" y="3752166"/>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7" name="テキスト ボックス 16"/>
          <p:cNvSpPr txBox="1"/>
          <p:nvPr/>
        </p:nvSpPr>
        <p:spPr>
          <a:xfrm>
            <a:off x="4644008" y="4193506"/>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8" name="テキスト ボックス 17"/>
          <p:cNvSpPr txBox="1"/>
          <p:nvPr/>
        </p:nvSpPr>
        <p:spPr>
          <a:xfrm>
            <a:off x="4644008" y="4400238"/>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9" name="テキスト ボックス 18"/>
          <p:cNvSpPr txBox="1"/>
          <p:nvPr/>
        </p:nvSpPr>
        <p:spPr>
          <a:xfrm>
            <a:off x="4644008" y="4616262"/>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20" name="テキスト ボックス 19"/>
          <p:cNvSpPr txBox="1"/>
          <p:nvPr/>
        </p:nvSpPr>
        <p:spPr>
          <a:xfrm>
            <a:off x="4644008" y="5480358"/>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21" name="テキスト ボックス 20"/>
          <p:cNvSpPr txBox="1"/>
          <p:nvPr/>
        </p:nvSpPr>
        <p:spPr>
          <a:xfrm>
            <a:off x="4644008" y="4832286"/>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22" name="テキスト ボックス 21"/>
          <p:cNvSpPr txBox="1"/>
          <p:nvPr/>
        </p:nvSpPr>
        <p:spPr>
          <a:xfrm>
            <a:off x="4644008" y="5264334"/>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23" name="テキスト ボックス 22"/>
          <p:cNvSpPr txBox="1"/>
          <p:nvPr/>
        </p:nvSpPr>
        <p:spPr>
          <a:xfrm>
            <a:off x="4644008" y="5696382"/>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24" name="テキスト ボックス 23"/>
          <p:cNvSpPr txBox="1"/>
          <p:nvPr/>
        </p:nvSpPr>
        <p:spPr>
          <a:xfrm>
            <a:off x="4644008" y="5048310"/>
            <a:ext cx="2520280" cy="369332"/>
          </a:xfrm>
          <a:prstGeom prst="rect">
            <a:avLst/>
          </a:prstGeom>
          <a:noFill/>
        </p:spPr>
        <p:txBody>
          <a:bodyPr wrap="square" rtlCol="0">
            <a:spAutoFit/>
          </a:bodyPr>
          <a:lstStyle/>
          <a:p>
            <a:r>
              <a:rPr lang="en-US" altLang="ja-JP" dirty="0">
                <a:solidFill>
                  <a:srgbClr val="FF0000"/>
                </a:solidFill>
              </a:rPr>
              <a:t> </a:t>
            </a:r>
            <a:r>
              <a:rPr lang="en-US" altLang="ja-JP" dirty="0" smtClean="0">
                <a:solidFill>
                  <a:srgbClr val="FF0000"/>
                </a:solidFill>
              </a:rPr>
              <a:t>         x          =</a:t>
            </a:r>
            <a:endParaRPr kumimoji="1" lang="ja-JP" altLang="en-US" dirty="0">
              <a:solidFill>
                <a:srgbClr val="FF0000"/>
              </a:solidFill>
            </a:endParaRPr>
          </a:p>
        </p:txBody>
      </p:sp>
      <p:sp>
        <p:nvSpPr>
          <p:cNvPr id="10" name="右中かっこ 9"/>
          <p:cNvSpPr/>
          <p:nvPr/>
        </p:nvSpPr>
        <p:spPr>
          <a:xfrm>
            <a:off x="6516216" y="2791585"/>
            <a:ext cx="250354" cy="960581"/>
          </a:xfrm>
          <a:prstGeom prst="rightBrace">
            <a:avLst>
              <a:gd name="adj1" fmla="val 1651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 name="テキスト ボックス 26"/>
          <p:cNvSpPr txBox="1"/>
          <p:nvPr/>
        </p:nvSpPr>
        <p:spPr>
          <a:xfrm>
            <a:off x="7278026" y="1519918"/>
            <a:ext cx="1542446" cy="369332"/>
          </a:xfrm>
          <a:prstGeom prst="rect">
            <a:avLst/>
          </a:prstGeom>
          <a:noFill/>
        </p:spPr>
        <p:txBody>
          <a:bodyPr wrap="square" rtlCol="0">
            <a:spAutoFit/>
          </a:bodyPr>
          <a:lstStyle/>
          <a:p>
            <a:r>
              <a:rPr kumimoji="1" lang="en-US" altLang="ja-JP" dirty="0" smtClean="0"/>
              <a:t>Total </a:t>
            </a:r>
            <a:r>
              <a:rPr kumimoji="1" lang="ja-JP" altLang="en-US" dirty="0" smtClean="0"/>
              <a:t>　</a:t>
            </a:r>
            <a:r>
              <a:rPr kumimoji="1" lang="en-US" altLang="ja-JP" dirty="0" smtClean="0"/>
              <a:t>+39.3</a:t>
            </a:r>
            <a:endParaRPr kumimoji="1" lang="ja-JP" altLang="en-US" dirty="0"/>
          </a:p>
        </p:txBody>
      </p:sp>
      <p:sp>
        <p:nvSpPr>
          <p:cNvPr id="30" name="右中かっこ 29"/>
          <p:cNvSpPr/>
          <p:nvPr/>
        </p:nvSpPr>
        <p:spPr>
          <a:xfrm>
            <a:off x="6516216" y="3845015"/>
            <a:ext cx="250354" cy="2076683"/>
          </a:xfrm>
          <a:prstGeom prst="rightBrace">
            <a:avLst>
              <a:gd name="adj1" fmla="val 1651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2" name="テキスト ボックス 31"/>
          <p:cNvSpPr txBox="1"/>
          <p:nvPr/>
        </p:nvSpPr>
        <p:spPr>
          <a:xfrm>
            <a:off x="7308304" y="1745234"/>
            <a:ext cx="1398430" cy="369332"/>
          </a:xfrm>
          <a:prstGeom prst="rect">
            <a:avLst/>
          </a:prstGeom>
          <a:noFill/>
        </p:spPr>
        <p:txBody>
          <a:bodyPr wrap="square" rtlCol="0">
            <a:spAutoFit/>
          </a:bodyPr>
          <a:lstStyle/>
          <a:p>
            <a:r>
              <a:rPr kumimoji="1" lang="en-US" altLang="ja-JP" dirty="0" smtClean="0"/>
              <a:t>Total    -19.5</a:t>
            </a:r>
            <a:endParaRPr kumimoji="1" lang="ja-JP" altLang="en-US" dirty="0"/>
          </a:p>
        </p:txBody>
      </p:sp>
      <p:sp>
        <p:nvSpPr>
          <p:cNvPr id="48" name="テキスト ボックス 47"/>
          <p:cNvSpPr txBox="1"/>
          <p:nvPr/>
        </p:nvSpPr>
        <p:spPr>
          <a:xfrm>
            <a:off x="7596336" y="1961258"/>
            <a:ext cx="1110398" cy="369332"/>
          </a:xfrm>
          <a:prstGeom prst="rect">
            <a:avLst/>
          </a:prstGeom>
          <a:noFill/>
        </p:spPr>
        <p:txBody>
          <a:bodyPr wrap="square" rtlCol="0">
            <a:spAutoFit/>
          </a:bodyPr>
          <a:lstStyle/>
          <a:p>
            <a:r>
              <a:rPr kumimoji="1" lang="ja-JP" altLang="en-US" dirty="0" smtClean="0"/>
              <a:t>　　　</a:t>
            </a:r>
            <a:r>
              <a:rPr kumimoji="1" lang="en-US" altLang="ja-JP" dirty="0" smtClean="0"/>
              <a:t>19.8</a:t>
            </a:r>
            <a:endParaRPr kumimoji="1" lang="ja-JP" altLang="en-US" dirty="0"/>
          </a:p>
        </p:txBody>
      </p:sp>
      <p:cxnSp>
        <p:nvCxnSpPr>
          <p:cNvPr id="2064" name="直線コネクタ 2063"/>
          <p:cNvCxnSpPr/>
          <p:nvPr/>
        </p:nvCxnSpPr>
        <p:spPr>
          <a:xfrm>
            <a:off x="7164288" y="2032715"/>
            <a:ext cx="154244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68" name="曲線コネクタ 2067"/>
          <p:cNvCxnSpPr/>
          <p:nvPr/>
        </p:nvCxnSpPr>
        <p:spPr>
          <a:xfrm rot="5400000">
            <a:off x="5606172" y="3283462"/>
            <a:ext cx="3807133" cy="1901389"/>
          </a:xfrm>
          <a:prstGeom prst="curvedConnector3">
            <a:avLst>
              <a:gd name="adj1" fmla="val 9964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曲線コネクタ 60"/>
          <p:cNvCxnSpPr/>
          <p:nvPr/>
        </p:nvCxnSpPr>
        <p:spPr>
          <a:xfrm rot="5400000" flipH="1" flipV="1">
            <a:off x="6209345" y="2302459"/>
            <a:ext cx="1512168" cy="397718"/>
          </a:xfrm>
          <a:prstGeom prst="curvedConnector3">
            <a:avLst>
              <a:gd name="adj1" fmla="val 10009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曲線コネクタ 65"/>
          <p:cNvCxnSpPr/>
          <p:nvPr/>
        </p:nvCxnSpPr>
        <p:spPr>
          <a:xfrm rot="5400000" flipH="1" flipV="1">
            <a:off x="5612392" y="3115436"/>
            <a:ext cx="2922102" cy="613746"/>
          </a:xfrm>
          <a:prstGeom prst="curvedConnector3">
            <a:avLst>
              <a:gd name="adj1" fmla="val 100208"/>
            </a:avLst>
          </a:prstGeom>
          <a:ln>
            <a:tailEnd type="arrow"/>
          </a:ln>
        </p:spPr>
        <p:style>
          <a:lnRef idx="1">
            <a:schemeClr val="accent1"/>
          </a:lnRef>
          <a:fillRef idx="0">
            <a:schemeClr val="accent1"/>
          </a:fillRef>
          <a:effectRef idx="0">
            <a:schemeClr val="accent1"/>
          </a:effectRef>
          <a:fontRef idx="minor">
            <a:schemeClr val="tx1"/>
          </a:fontRef>
        </p:style>
      </p:cxnSp>
      <p:sp>
        <p:nvSpPr>
          <p:cNvPr id="75" name="テキスト ボックス 74"/>
          <p:cNvSpPr txBox="1"/>
          <p:nvPr/>
        </p:nvSpPr>
        <p:spPr>
          <a:xfrm>
            <a:off x="1691680" y="6353746"/>
            <a:ext cx="7128792" cy="369332"/>
          </a:xfrm>
          <a:prstGeom prst="rect">
            <a:avLst/>
          </a:prstGeom>
          <a:noFill/>
        </p:spPr>
        <p:txBody>
          <a:bodyPr wrap="square" rtlCol="0">
            <a:spAutoFit/>
          </a:bodyPr>
          <a:lstStyle/>
          <a:p>
            <a:r>
              <a:rPr kumimoji="1" lang="en-US" altLang="ja-JP" b="1" dirty="0" smtClean="0">
                <a:solidFill>
                  <a:srgbClr val="FF0000"/>
                </a:solidFill>
              </a:rPr>
              <a:t>Placebo</a:t>
            </a:r>
            <a:r>
              <a:rPr kumimoji="1" lang="ja-JP" altLang="en-US" b="1" dirty="0" smtClean="0">
                <a:solidFill>
                  <a:srgbClr val="FF0000"/>
                </a:solidFill>
              </a:rPr>
              <a:t>との比較において，</a:t>
            </a:r>
            <a:r>
              <a:rPr kumimoji="1" lang="en-US" altLang="ja-JP" b="1" dirty="0" smtClean="0">
                <a:solidFill>
                  <a:srgbClr val="FF0000"/>
                </a:solidFill>
              </a:rPr>
              <a:t>Raptiv</a:t>
            </a:r>
            <a:r>
              <a:rPr lang="en-US" altLang="ja-JP" b="1" dirty="0" smtClean="0">
                <a:solidFill>
                  <a:srgbClr val="FF0000"/>
                </a:solidFill>
              </a:rPr>
              <a:t>a</a:t>
            </a:r>
            <a:r>
              <a:rPr lang="ja-JP" altLang="en-US" b="1" dirty="0" smtClean="0">
                <a:solidFill>
                  <a:srgbClr val="FF0000"/>
                </a:solidFill>
              </a:rPr>
              <a:t>に約</a:t>
            </a:r>
            <a:r>
              <a:rPr lang="en-US" altLang="ja-JP" b="1" dirty="0" smtClean="0">
                <a:solidFill>
                  <a:srgbClr val="FF0000"/>
                </a:solidFill>
              </a:rPr>
              <a:t>20point</a:t>
            </a:r>
            <a:r>
              <a:rPr lang="ja-JP" altLang="en-US" b="1" dirty="0" smtClean="0">
                <a:solidFill>
                  <a:srgbClr val="FF0000"/>
                </a:solidFill>
              </a:rPr>
              <a:t>の</a:t>
            </a:r>
            <a:r>
              <a:rPr lang="en-US" altLang="ja-JP" b="1" dirty="0" smtClean="0">
                <a:solidFill>
                  <a:srgbClr val="FF0000"/>
                </a:solidFill>
              </a:rPr>
              <a:t>advantage</a:t>
            </a:r>
            <a:endParaRPr kumimoji="1" lang="en-US" altLang="ja-JP" b="1" dirty="0" smtClean="0">
              <a:solidFill>
                <a:srgbClr val="FF0000"/>
              </a:solidFill>
            </a:endParaRPr>
          </a:p>
        </p:txBody>
      </p:sp>
      <p:sp>
        <p:nvSpPr>
          <p:cNvPr id="34" name="テキスト ボックス 33"/>
          <p:cNvSpPr txBox="1"/>
          <p:nvPr/>
        </p:nvSpPr>
        <p:spPr>
          <a:xfrm>
            <a:off x="107504" y="764704"/>
            <a:ext cx="2658992" cy="369332"/>
          </a:xfrm>
          <a:prstGeom prst="rect">
            <a:avLst/>
          </a:prstGeom>
          <a:noFill/>
        </p:spPr>
        <p:txBody>
          <a:bodyPr wrap="square" rtlCol="0">
            <a:spAutoFit/>
          </a:bodyPr>
          <a:lstStyle>
            <a:defPPr>
              <a:defRPr lang="ja-JP"/>
            </a:defPPr>
            <a:lvl1pPr>
              <a:defRPr b="1">
                <a:solidFill>
                  <a:srgbClr val="0070C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Difference display </a:t>
            </a:r>
          </a:p>
        </p:txBody>
      </p:sp>
      <p:sp>
        <p:nvSpPr>
          <p:cNvPr id="35" name="object 2"/>
          <p:cNvSpPr txBox="1">
            <a:spLocks/>
          </p:cNvSpPr>
          <p:nvPr/>
        </p:nvSpPr>
        <p:spPr>
          <a:xfrm>
            <a:off x="1649188" y="260648"/>
            <a:ext cx="6660563" cy="461665"/>
          </a:xfrm>
          <a:prstGeom prst="rect">
            <a:avLst/>
          </a:prstGeom>
          <a:noFill/>
        </p:spPr>
        <p:txBody>
          <a:bodyPr wrap="square" rtlCol="0">
            <a:spAutoFit/>
          </a:bodyPr>
          <a:lstStyle>
            <a:defPPr>
              <a:defRPr lang="ja-JP"/>
            </a:defPPr>
            <a:lvl1pPr>
              <a:defRPr sz="2400" b="1">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dirty="0"/>
              <a:t>Raptiva: MCDA criteria contribution</a:t>
            </a:r>
          </a:p>
        </p:txBody>
      </p:sp>
      <p:sp>
        <p:nvSpPr>
          <p:cNvPr id="33" name="スライド番号プレースホルダー 1"/>
          <p:cNvSpPr txBox="1">
            <a:spLocks/>
          </p:cNvSpPr>
          <p:nvPr/>
        </p:nvSpPr>
        <p:spPr>
          <a:xfrm>
            <a:off x="7046912"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88</a:t>
            </a:fld>
            <a:endParaRPr lang="ja-JP" altLang="en-US" dirty="0">
              <a:solidFill>
                <a:prstClr val="black">
                  <a:tint val="75000"/>
                </a:prstClr>
              </a:solidFill>
            </a:endParaRPr>
          </a:p>
        </p:txBody>
      </p:sp>
      <p:sp>
        <p:nvSpPr>
          <p:cNvPr id="36" name="正方形/長方形 35"/>
          <p:cNvSpPr/>
          <p:nvPr/>
        </p:nvSpPr>
        <p:spPr>
          <a:xfrm>
            <a:off x="4596180" y="-962"/>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正方形/長方形 36"/>
          <p:cNvSpPr/>
          <p:nvPr/>
        </p:nvSpPr>
        <p:spPr>
          <a:xfrm>
            <a:off x="2589956" y="837753"/>
            <a:ext cx="6439669" cy="276999"/>
          </a:xfrm>
          <a:prstGeom prst="rect">
            <a:avLst/>
          </a:prstGeom>
          <a:solidFill>
            <a:schemeClr val="accent1"/>
          </a:solidFill>
        </p:spPr>
        <p:txBody>
          <a:bodyPr wrap="square">
            <a:spAutoFit/>
          </a:bodyPr>
          <a:lstStyle/>
          <a:p>
            <a:r>
              <a:rPr lang="ja-JP" altLang="en-US" sz="1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評価値の差が，比較対照と比べて大きい項目から順に並べ，その差を水平な棒グラフ</a:t>
            </a:r>
            <a:r>
              <a:rPr lang="ja-JP" altLang="en-US" sz="12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で示す</a:t>
            </a:r>
            <a:endParaRPr lang="ja-JP" altLang="en-US" sz="12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p:cNvSpPr/>
          <p:nvPr/>
        </p:nvSpPr>
        <p:spPr>
          <a:xfrm>
            <a:off x="2596827" y="1135777"/>
            <a:ext cx="6439669" cy="276999"/>
          </a:xfrm>
          <a:prstGeom prst="rect">
            <a:avLst/>
          </a:prstGeom>
          <a:solidFill>
            <a:schemeClr val="accent1"/>
          </a:solidFill>
        </p:spPr>
        <p:txBody>
          <a:bodyPr wrap="square">
            <a:spAutoFit/>
          </a:bodyPr>
          <a:lstStyle/>
          <a:p>
            <a:r>
              <a:rPr lang="ja-JP" altLang="en-US" sz="1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比較対照と比べて良い成績（あるいは悪い成績）が得られている項目が何であるかが認識しやすい</a:t>
            </a:r>
          </a:p>
        </p:txBody>
      </p:sp>
    </p:spTree>
    <p:extLst>
      <p:ext uri="{BB962C8B-B14F-4D97-AF65-F5344CB8AC3E}">
        <p14:creationId xmlns:p14="http://schemas.microsoft.com/office/powerpoint/2010/main" val="188062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in)">
                                      <p:cBhvr>
                                        <p:cTn id="15" dur="2000"/>
                                        <p:tgtEl>
                                          <p:spTgt spid="11"/>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circle(in)">
                                      <p:cBhvr>
                                        <p:cTn id="18" dur="2000"/>
                                        <p:tgtEl>
                                          <p:spTgt spid="12"/>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2000"/>
                                        <p:tgtEl>
                                          <p:spTgt spid="13"/>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circle(in)">
                                      <p:cBhvr>
                                        <p:cTn id="24" dur="2000"/>
                                        <p:tgtEl>
                                          <p:spTgt spid="14"/>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2000"/>
                                        <p:tgtEl>
                                          <p:spTgt spid="15"/>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ircle(in)">
                                      <p:cBhvr>
                                        <p:cTn id="30" dur="2000"/>
                                        <p:tgtEl>
                                          <p:spTgt spid="16"/>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circle(in)">
                                      <p:cBhvr>
                                        <p:cTn id="33" dur="2000"/>
                                        <p:tgtEl>
                                          <p:spTgt spid="17"/>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circle(in)">
                                      <p:cBhvr>
                                        <p:cTn id="36" dur="2000"/>
                                        <p:tgtEl>
                                          <p:spTgt spid="18"/>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circle(in)">
                                      <p:cBhvr>
                                        <p:cTn id="39" dur="2000"/>
                                        <p:tgtEl>
                                          <p:spTgt spid="19"/>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circle(in)">
                                      <p:cBhvr>
                                        <p:cTn id="42" dur="2000"/>
                                        <p:tgtEl>
                                          <p:spTgt spid="20"/>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circle(in)">
                                      <p:cBhvr>
                                        <p:cTn id="45" dur="2000"/>
                                        <p:tgtEl>
                                          <p:spTgt spid="21"/>
                                        </p:tgtEl>
                                      </p:cBhvr>
                                    </p:animEffect>
                                  </p:childTnLst>
                                </p:cTn>
                              </p:par>
                              <p:par>
                                <p:cTn id="46" presetID="6" presetClass="entr" presetSubtype="16"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circle(in)">
                                      <p:cBhvr>
                                        <p:cTn id="48" dur="2000"/>
                                        <p:tgtEl>
                                          <p:spTgt spid="22"/>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circle(in)">
                                      <p:cBhvr>
                                        <p:cTn id="51" dur="2000"/>
                                        <p:tgtEl>
                                          <p:spTgt spid="23"/>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circle(in)">
                                      <p:cBhvr>
                                        <p:cTn id="54" dur="20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par>
                                <p:cTn id="60" presetID="22" presetClass="entr" presetSubtype="4" fill="hold"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wipe(down)">
                                      <p:cBhvr>
                                        <p:cTn id="62" dur="500"/>
                                        <p:tgtEl>
                                          <p:spTgt spid="6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down)">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down)">
                                      <p:cBhvr>
                                        <p:cTn id="70" dur="500"/>
                                        <p:tgtEl>
                                          <p:spTgt spid="30"/>
                                        </p:tgtEl>
                                      </p:cBhvr>
                                    </p:animEffect>
                                  </p:childTnLst>
                                </p:cTn>
                              </p:par>
                              <p:par>
                                <p:cTn id="71" presetID="22" presetClass="entr" presetSubtype="4" fill="hold" nodeType="with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down)">
                                      <p:cBhvr>
                                        <p:cTn id="73" dur="500"/>
                                        <p:tgtEl>
                                          <p:spTgt spid="66"/>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down)">
                                      <p:cBhvr>
                                        <p:cTn id="76" dur="500"/>
                                        <p:tgtEl>
                                          <p:spTgt spid="32"/>
                                        </p:tgtEl>
                                      </p:cBhvr>
                                    </p:animEffect>
                                  </p:childTnLst>
                                </p:cTn>
                              </p:par>
                            </p:childTnLst>
                          </p:cTn>
                        </p:par>
                      </p:childTnLst>
                    </p:cTn>
                  </p:par>
                  <p:par>
                    <p:cTn id="77" fill="hold">
                      <p:stCondLst>
                        <p:cond delay="indefinite"/>
                      </p:stCondLst>
                      <p:childTnLst>
                        <p:par>
                          <p:cTn id="78" fill="hold">
                            <p:stCondLst>
                              <p:cond delay="0"/>
                            </p:stCondLst>
                            <p:childTnLst>
                              <p:par>
                                <p:cTn id="79" presetID="21" presetClass="entr" presetSubtype="1" fill="hold" nodeType="clickEffect">
                                  <p:stCondLst>
                                    <p:cond delay="0"/>
                                  </p:stCondLst>
                                  <p:childTnLst>
                                    <p:set>
                                      <p:cBhvr>
                                        <p:cTn id="80" dur="1" fill="hold">
                                          <p:stCondLst>
                                            <p:cond delay="0"/>
                                          </p:stCondLst>
                                        </p:cTn>
                                        <p:tgtEl>
                                          <p:spTgt spid="2064"/>
                                        </p:tgtEl>
                                        <p:attrNameLst>
                                          <p:attrName>style.visibility</p:attrName>
                                        </p:attrNameLst>
                                      </p:cBhvr>
                                      <p:to>
                                        <p:strVal val="visible"/>
                                      </p:to>
                                    </p:set>
                                    <p:animEffect transition="in" filter="wheel(1)">
                                      <p:cBhvr>
                                        <p:cTn id="81" dur="2000"/>
                                        <p:tgtEl>
                                          <p:spTgt spid="2064"/>
                                        </p:tgtEl>
                                      </p:cBhvr>
                                    </p:animEffect>
                                  </p:childTnLst>
                                </p:cTn>
                              </p:par>
                              <p:par>
                                <p:cTn id="82" presetID="21" presetClass="entr" presetSubtype="1"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wheel(1)">
                                      <p:cBhvr>
                                        <p:cTn id="84" dur="2000"/>
                                        <p:tgtEl>
                                          <p:spTgt spid="48"/>
                                        </p:tgtEl>
                                      </p:cBhvr>
                                    </p:animEffect>
                                  </p:childTnLst>
                                </p:cTn>
                              </p:par>
                              <p:par>
                                <p:cTn id="85" presetID="21" presetClass="entr" presetSubtype="1" fill="hold" nodeType="withEffect">
                                  <p:stCondLst>
                                    <p:cond delay="0"/>
                                  </p:stCondLst>
                                  <p:childTnLst>
                                    <p:set>
                                      <p:cBhvr>
                                        <p:cTn id="86" dur="1" fill="hold">
                                          <p:stCondLst>
                                            <p:cond delay="0"/>
                                          </p:stCondLst>
                                        </p:cTn>
                                        <p:tgtEl>
                                          <p:spTgt spid="2068"/>
                                        </p:tgtEl>
                                        <p:attrNameLst>
                                          <p:attrName>style.visibility</p:attrName>
                                        </p:attrNameLst>
                                      </p:cBhvr>
                                      <p:to>
                                        <p:strVal val="visible"/>
                                      </p:to>
                                    </p:set>
                                    <p:animEffect transition="in" filter="wheel(1)">
                                      <p:cBhvr>
                                        <p:cTn id="87" dur="2000"/>
                                        <p:tgtEl>
                                          <p:spTgt spid="2068"/>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75"/>
                                        </p:tgtEl>
                                        <p:attrNameLst>
                                          <p:attrName>style.visibility</p:attrName>
                                        </p:attrNameLst>
                                      </p:cBhvr>
                                      <p:to>
                                        <p:strVal val="visible"/>
                                      </p:to>
                                    </p:set>
                                    <p:anim calcmode="lin" valueType="num">
                                      <p:cBhvr additive="base">
                                        <p:cTn id="92" dur="500" fill="hold"/>
                                        <p:tgtEl>
                                          <p:spTgt spid="75"/>
                                        </p:tgtEl>
                                        <p:attrNameLst>
                                          <p:attrName>ppt_x</p:attrName>
                                        </p:attrNameLst>
                                      </p:cBhvr>
                                      <p:tavLst>
                                        <p:tav tm="0">
                                          <p:val>
                                            <p:strVal val="#ppt_x"/>
                                          </p:val>
                                        </p:tav>
                                        <p:tav tm="100000">
                                          <p:val>
                                            <p:strVal val="#ppt_x"/>
                                          </p:val>
                                        </p:tav>
                                      </p:tavLst>
                                    </p:anim>
                                    <p:anim calcmode="lin" valueType="num">
                                      <p:cBhvr additive="base">
                                        <p:cTn id="93"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10" grpId="0" animBg="1"/>
      <p:bldP spid="27" grpId="0"/>
      <p:bldP spid="30" grpId="0" animBg="1"/>
      <p:bldP spid="32" grpId="0"/>
      <p:bldP spid="48" grpId="0"/>
      <p:bldP spid="7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16632" y="404664"/>
            <a:ext cx="6120680" cy="636662"/>
          </a:xfrm>
        </p:spPr>
        <p:txBody>
          <a:bodyPr>
            <a:normAutofit/>
          </a:bodyPr>
          <a:lstStyle/>
          <a:p>
            <a:r>
              <a:rPr kumimoji="1" lang="en-US" altLang="ja-JP" sz="24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Sensitivity Analysis</a:t>
            </a:r>
            <a:endParaRPr kumimoji="1" lang="ja-JP" altLang="en-US" sz="2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24" y="1037764"/>
            <a:ext cx="6198487"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正方形/長方形 4"/>
          <p:cNvSpPr/>
          <p:nvPr/>
        </p:nvSpPr>
        <p:spPr>
          <a:xfrm>
            <a:off x="3861214" y="616672"/>
            <a:ext cx="902811" cy="307777"/>
          </a:xfrm>
          <a:prstGeom prst="rect">
            <a:avLst/>
          </a:prstGeom>
        </p:spPr>
        <p:txBody>
          <a:bodyPr wrap="none">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感度分析</a:t>
            </a:r>
          </a:p>
        </p:txBody>
      </p:sp>
      <p:cxnSp>
        <p:nvCxnSpPr>
          <p:cNvPr id="7" name="直線コネクタ 6"/>
          <p:cNvCxnSpPr/>
          <p:nvPr/>
        </p:nvCxnSpPr>
        <p:spPr>
          <a:xfrm>
            <a:off x="899592" y="3212976"/>
            <a:ext cx="1440160" cy="0"/>
          </a:xfrm>
          <a:prstGeom prst="line">
            <a:avLst/>
          </a:prstGeom>
          <a:ln w="12700">
            <a:headEnd type="triangle" w="lg" len="lg"/>
            <a:tailEnd type="none" w="lg" len="lg"/>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899592" y="3907904"/>
            <a:ext cx="1440160" cy="0"/>
          </a:xfrm>
          <a:prstGeom prst="line">
            <a:avLst/>
          </a:prstGeom>
          <a:ln w="12700">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2051720" y="2924944"/>
            <a:ext cx="432048" cy="307777"/>
          </a:xfrm>
          <a:prstGeom prst="rect">
            <a:avLst/>
          </a:prstGeom>
          <a:solidFill>
            <a:schemeClr val="bg1"/>
          </a:solidFill>
          <a:ln>
            <a:solidFill>
              <a:schemeClr val="tx2">
                <a:lumMod val="60000"/>
                <a:lumOff val="40000"/>
              </a:schemeClr>
            </a:solidFill>
          </a:ln>
        </p:spPr>
        <p:txBody>
          <a:bodyPr wrap="square" rtlCol="0">
            <a:spAutoFit/>
          </a:bodyPr>
          <a:lstStyle>
            <a:defPPr>
              <a:defRPr lang="ja-JP"/>
            </a:defPPr>
            <a:lvl1pPr algn="r">
              <a:defRPr sz="140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b="1" dirty="0"/>
              <a:t>51</a:t>
            </a:r>
            <a:endParaRPr lang="ja-JP" altLang="en-US" b="1" dirty="0"/>
          </a:p>
        </p:txBody>
      </p:sp>
      <p:sp>
        <p:nvSpPr>
          <p:cNvPr id="11" name="テキスト ボックス 10"/>
          <p:cNvSpPr txBox="1"/>
          <p:nvPr/>
        </p:nvSpPr>
        <p:spPr>
          <a:xfrm>
            <a:off x="2051720" y="3861048"/>
            <a:ext cx="432048" cy="307777"/>
          </a:xfrm>
          <a:prstGeom prst="rect">
            <a:avLst/>
          </a:prstGeom>
          <a:solidFill>
            <a:schemeClr val="bg1"/>
          </a:solidFill>
          <a:ln>
            <a:solidFill>
              <a:schemeClr val="tx2">
                <a:lumMod val="60000"/>
                <a:lumOff val="40000"/>
              </a:schemeClr>
            </a:solidFill>
          </a:ln>
        </p:spPr>
        <p:txBody>
          <a:bodyPr wrap="square" rtlCol="0">
            <a:spAutoFit/>
          </a:bodyPr>
          <a:lstStyle>
            <a:defPPr>
              <a:defRPr lang="ja-JP"/>
            </a:defPPr>
            <a:lvl1pPr algn="r">
              <a:defRPr sz="1400">
                <a:solidFill>
                  <a:srgbClr val="7030A0"/>
                </a:solidFill>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b="1" dirty="0"/>
              <a:t>31</a:t>
            </a:r>
            <a:endParaRPr lang="ja-JP" altLang="en-US" b="1" dirty="0"/>
          </a:p>
        </p:txBody>
      </p:sp>
      <p:sp>
        <p:nvSpPr>
          <p:cNvPr id="12" name="テキスト ボックス 11"/>
          <p:cNvSpPr txBox="1"/>
          <p:nvPr/>
        </p:nvSpPr>
        <p:spPr>
          <a:xfrm>
            <a:off x="1187624" y="1412776"/>
            <a:ext cx="1152128" cy="307777"/>
          </a:xfrm>
          <a:prstGeom prst="rect">
            <a:avLst/>
          </a:prstGeom>
          <a:solidFill>
            <a:schemeClr val="bg1"/>
          </a:solidFill>
          <a:ln>
            <a:solidFill>
              <a:srgbClr val="FF0000"/>
            </a:solidFill>
          </a:ln>
        </p:spPr>
        <p:txBody>
          <a:bodyPr wrap="square" rtlCol="0">
            <a:spAutoFit/>
          </a:bodyPr>
          <a:lstStyle/>
          <a:p>
            <a:pPr algn="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UFEs </a:t>
            </a:r>
            <a:r>
              <a:rPr kumimoji="1"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22.2 </a:t>
            </a:r>
            <a:endParaRPr kumimoji="1" lang="ja-JP" altLang="en-US" sz="14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p:cNvSpPr/>
          <p:nvPr/>
        </p:nvSpPr>
        <p:spPr>
          <a:xfrm>
            <a:off x="5508104" y="2115433"/>
            <a:ext cx="3096344" cy="738664"/>
          </a:xfrm>
          <a:prstGeom prst="rect">
            <a:avLst/>
          </a:prstGeom>
          <a:solidFill>
            <a:schemeClr val="bg1"/>
          </a:solidFill>
          <a:ln>
            <a:solidFill>
              <a:schemeClr val="accent1"/>
            </a:solidFill>
          </a:ln>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最初の評価項目の重みづけの際　</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FEs(PASI75)</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UFEs(PML)</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の比率を</a:t>
            </a:r>
            <a:r>
              <a:rPr lang="en-US" altLang="ja-JP" sz="1400" u="sng" dirty="0" smtClean="0">
                <a:latin typeface="Meiryo UI" panose="020B0604030504040204" pitchFamily="50" charset="-128"/>
                <a:ea typeface="Meiryo UI" panose="020B0604030504040204" pitchFamily="50" charset="-128"/>
                <a:cs typeface="Meiryo UI" panose="020B0604030504040204" pitchFamily="50" charset="-128"/>
              </a:rPr>
              <a:t>1.0</a:t>
            </a:r>
            <a:r>
              <a:rPr lang="ja-JP" altLang="en-US" sz="1400" u="sng" dirty="0" smtClean="0">
                <a:latin typeface="Meiryo UI" panose="020B0604030504040204" pitchFamily="50" charset="-128"/>
                <a:ea typeface="Meiryo UI" panose="020B0604030504040204" pitchFamily="50" charset="-128"/>
                <a:cs typeface="Meiryo UI" panose="020B0604030504040204" pitchFamily="50" charset="-128"/>
              </a:rPr>
              <a:t>対</a:t>
            </a:r>
            <a:r>
              <a:rPr lang="en-US" altLang="ja-JP" sz="1400" u="sng"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0.5</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に設定</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2" name="グループ化 21"/>
          <p:cNvGrpSpPr/>
          <p:nvPr/>
        </p:nvGrpSpPr>
        <p:grpSpPr>
          <a:xfrm>
            <a:off x="1259632" y="3232721"/>
            <a:ext cx="2027135" cy="628327"/>
            <a:chOff x="1259632" y="2872681"/>
            <a:chExt cx="2027135" cy="628327"/>
          </a:xfrm>
        </p:grpSpPr>
        <p:cxnSp>
          <p:nvCxnSpPr>
            <p:cNvPr id="18" name="直線矢印コネクタ 17"/>
            <p:cNvCxnSpPr/>
            <p:nvPr/>
          </p:nvCxnSpPr>
          <p:spPr>
            <a:xfrm>
              <a:off x="1259632" y="2872681"/>
              <a:ext cx="0" cy="62832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1259632" y="3058783"/>
              <a:ext cx="2027135" cy="10177"/>
            </a:xfrm>
            <a:prstGeom prst="line">
              <a:avLst/>
            </a:prstGeom>
          </p:spPr>
          <p:style>
            <a:lnRef idx="1">
              <a:schemeClr val="accent1"/>
            </a:lnRef>
            <a:fillRef idx="0">
              <a:schemeClr val="accent1"/>
            </a:fillRef>
            <a:effectRef idx="0">
              <a:schemeClr val="accent1"/>
            </a:effectRef>
            <a:fontRef idx="minor">
              <a:schemeClr val="tx1"/>
            </a:fontRef>
          </p:style>
        </p:cxnSp>
      </p:grpSp>
      <p:sp>
        <p:nvSpPr>
          <p:cNvPr id="16" name="正方形/長方形 15"/>
          <p:cNvSpPr/>
          <p:nvPr/>
        </p:nvSpPr>
        <p:spPr>
          <a:xfrm>
            <a:off x="3264691" y="3039343"/>
            <a:ext cx="1668946" cy="461665"/>
          </a:xfrm>
          <a:prstGeom prst="rect">
            <a:avLst/>
          </a:prstGeom>
          <a:solidFill>
            <a:schemeClr val="bg1"/>
          </a:solidFill>
          <a:ln>
            <a:solidFill>
              <a:schemeClr val="tx2">
                <a:lumMod val="60000"/>
                <a:lumOff val="40000"/>
              </a:schemeClr>
            </a:solidFill>
          </a:ln>
        </p:spPr>
        <p:txBody>
          <a:bodyPr wrap="square" rtlCol="0">
            <a:spAutoFit/>
          </a:bodyPr>
          <a:lstStyle/>
          <a:p>
            <a:r>
              <a:rPr lang="en-US" altLang="ja-JP" sz="12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Raptiva</a:t>
            </a:r>
            <a:r>
              <a:rPr lang="ja-JP" altLang="en-US" sz="12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に</a:t>
            </a:r>
            <a:r>
              <a:rPr lang="en-US" altLang="ja-JP" sz="12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20point</a:t>
            </a:r>
            <a:r>
              <a:rPr lang="ja-JP" altLang="en-US" sz="12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の</a:t>
            </a:r>
            <a:r>
              <a:rPr lang="en-US" altLang="ja-JP" sz="12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advantage</a:t>
            </a:r>
            <a:endParaRPr lang="ja-JP" altLang="en-US" sz="12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正方形/長方形 23"/>
          <p:cNvSpPr/>
          <p:nvPr/>
        </p:nvSpPr>
        <p:spPr>
          <a:xfrm>
            <a:off x="5508104" y="2962106"/>
            <a:ext cx="3096344" cy="738664"/>
          </a:xfrm>
          <a:prstGeom prst="rect">
            <a:avLst/>
          </a:prstGeom>
          <a:solidFill>
            <a:schemeClr val="bg1"/>
          </a:solidFill>
          <a:ln>
            <a:solidFill>
              <a:schemeClr val="accent1"/>
            </a:solidFill>
          </a:ln>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この場合</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180975" indent="-180975">
              <a:buFont typeface="Arial" panose="020B0604020202020204" pitchFamily="34" charset="0"/>
              <a:buChar cha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FEs</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UFEs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の重みづけの割合は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180975" lvl="1"/>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FEs</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77.8</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に対して</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UFEs</a:t>
            </a:r>
            <a:r>
              <a:rPr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22.2</a:t>
            </a:r>
          </a:p>
        </p:txBody>
      </p:sp>
      <p:sp>
        <p:nvSpPr>
          <p:cNvPr id="26" name="正方形/長方形 25"/>
          <p:cNvSpPr/>
          <p:nvPr/>
        </p:nvSpPr>
        <p:spPr>
          <a:xfrm>
            <a:off x="5508104" y="5139769"/>
            <a:ext cx="3096344" cy="1169551"/>
          </a:xfrm>
          <a:prstGeom prst="rect">
            <a:avLst/>
          </a:prstGeom>
          <a:solidFill>
            <a:srgbClr val="66FF33"/>
          </a:solidFill>
          <a:ln>
            <a:noFill/>
          </a:ln>
        </p:spPr>
        <p:txBody>
          <a:bodyPr wrap="square">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FEs(PASI75)</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UFEs(PML)</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の比率を</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1.0</a:t>
            </a:r>
            <a:r>
              <a:rPr lang="ja-JP" altLang="en-US" sz="1400" u="sng" dirty="0" smtClean="0">
                <a:latin typeface="Meiryo UI" panose="020B0604030504040204" pitchFamily="50" charset="-128"/>
                <a:ea typeface="Meiryo UI" panose="020B0604030504040204" pitchFamily="50" charset="-128"/>
                <a:cs typeface="Meiryo UI" panose="020B0604030504040204" pitchFamily="50" charset="-128"/>
              </a:rPr>
              <a:t>対</a:t>
            </a:r>
            <a:r>
              <a:rPr lang="en-US" altLang="ja-JP" sz="1400" b="1" u="sng"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に設定した場合</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180975" indent="-180975">
              <a:buFont typeface="Arial" panose="020B0604020202020204" pitchFamily="34" charset="0"/>
              <a:buChar cha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UFEs</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の重みづけの割合が，①と②の交点近くの値となり，</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Raptiva</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とプラセボの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BR</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がほぼバランスされた</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正方形/長方形 26"/>
          <p:cNvSpPr/>
          <p:nvPr/>
        </p:nvSpPr>
        <p:spPr>
          <a:xfrm>
            <a:off x="6604870" y="4795351"/>
            <a:ext cx="902811" cy="307777"/>
          </a:xfrm>
          <a:prstGeom prst="rect">
            <a:avLst/>
          </a:prstGeom>
        </p:spPr>
        <p:txBody>
          <a:bodyPr wrap="none">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感度分析</a:t>
            </a:r>
          </a:p>
        </p:txBody>
      </p:sp>
      <p:sp>
        <p:nvSpPr>
          <p:cNvPr id="6" name="フリーフォーム 5"/>
          <p:cNvSpPr/>
          <p:nvPr/>
        </p:nvSpPr>
        <p:spPr>
          <a:xfrm>
            <a:off x="2256312" y="5062669"/>
            <a:ext cx="3253839" cy="991194"/>
          </a:xfrm>
          <a:custGeom>
            <a:avLst/>
            <a:gdLst>
              <a:gd name="connsiteX0" fmla="*/ 3253839 w 3253839"/>
              <a:gd name="connsiteY0" fmla="*/ 961901 h 1063683"/>
              <a:gd name="connsiteX1" fmla="*/ 570015 w 3253839"/>
              <a:gd name="connsiteY1" fmla="*/ 973776 h 1063683"/>
              <a:gd name="connsiteX2" fmla="*/ 0 w 3253839"/>
              <a:gd name="connsiteY2" fmla="*/ 0 h 1063683"/>
              <a:gd name="connsiteX0" fmla="*/ 3253839 w 3253839"/>
              <a:gd name="connsiteY0" fmla="*/ 961901 h 1011959"/>
              <a:gd name="connsiteX1" fmla="*/ 593766 w 3253839"/>
              <a:gd name="connsiteY1" fmla="*/ 866898 h 1011959"/>
              <a:gd name="connsiteX2" fmla="*/ 0 w 3253839"/>
              <a:gd name="connsiteY2" fmla="*/ 0 h 1011959"/>
              <a:gd name="connsiteX0" fmla="*/ 3253839 w 3253839"/>
              <a:gd name="connsiteY0" fmla="*/ 961901 h 991194"/>
              <a:gd name="connsiteX1" fmla="*/ 593766 w 3253839"/>
              <a:gd name="connsiteY1" fmla="*/ 771896 h 991194"/>
              <a:gd name="connsiteX2" fmla="*/ 0 w 3253839"/>
              <a:gd name="connsiteY2" fmla="*/ 0 h 991194"/>
            </a:gdLst>
            <a:ahLst/>
            <a:cxnLst>
              <a:cxn ang="0">
                <a:pos x="connsiteX0" y="connsiteY0"/>
              </a:cxn>
              <a:cxn ang="0">
                <a:pos x="connsiteX1" y="connsiteY1"/>
              </a:cxn>
              <a:cxn ang="0">
                <a:pos x="connsiteX2" y="connsiteY2"/>
              </a:cxn>
            </a:cxnLst>
            <a:rect l="l" t="t" r="r" b="b"/>
            <a:pathLst>
              <a:path w="3253839" h="991194">
                <a:moveTo>
                  <a:pt x="3253839" y="961901"/>
                </a:moveTo>
                <a:cubicBezTo>
                  <a:pt x="2183080" y="1047997"/>
                  <a:pt x="1136072" y="932213"/>
                  <a:pt x="593766" y="771896"/>
                </a:cubicBezTo>
                <a:cubicBezTo>
                  <a:pt x="51460" y="611579"/>
                  <a:pt x="13854" y="406729"/>
                  <a:pt x="0" y="0"/>
                </a:cubicBezTo>
              </a:path>
            </a:pathLst>
          </a:custGeom>
          <a:noFill/>
          <a:ln>
            <a:solidFill>
              <a:srgbClr val="00CC0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2339752" y="4426198"/>
            <a:ext cx="2226793" cy="415498"/>
          </a:xfrm>
          <a:prstGeom prst="rect">
            <a:avLst/>
          </a:prstGeom>
          <a:solidFill>
            <a:schemeClr val="bg1"/>
          </a:solidFill>
          <a:ln>
            <a:solidFill>
              <a:srgbClr val="FF0000"/>
            </a:solidFill>
          </a:ln>
        </p:spPr>
        <p:txBody>
          <a:bodyPr wrap="square">
            <a:spAutoFit/>
          </a:bodyPr>
          <a:lstStyle/>
          <a:p>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①</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UFEs</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の重みづけの増加で</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Raptiva</a:t>
            </a:r>
          </a:p>
          <a:p>
            <a:r>
              <a:rPr lang="ja-JP" altLang="en-US" sz="105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の</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B/R</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バランスは低下</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p:cNvSpPr/>
          <p:nvPr/>
        </p:nvSpPr>
        <p:spPr>
          <a:xfrm>
            <a:off x="2339752" y="1907684"/>
            <a:ext cx="2226793" cy="415498"/>
          </a:xfrm>
          <a:prstGeom prst="rect">
            <a:avLst/>
          </a:prstGeom>
          <a:solidFill>
            <a:schemeClr val="bg1"/>
          </a:solidFill>
          <a:ln w="19050">
            <a:solidFill>
              <a:srgbClr val="66FF33"/>
            </a:solidFill>
          </a:ln>
        </p:spPr>
        <p:txBody>
          <a:bodyPr wrap="square">
            <a:spAutoFit/>
          </a:bodyPr>
          <a:lstStyle/>
          <a:p>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②</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UFEs</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の重みづけの増加で</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Placebo</a:t>
            </a:r>
          </a:p>
          <a:p>
            <a:r>
              <a:rPr lang="ja-JP" altLang="en-US" sz="105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の</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B/R</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バランスは増加</a:t>
            </a:r>
            <a:endParaRPr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89</a:t>
            </a:fld>
            <a:endParaRPr lang="ja-JP" altLang="en-US" dirty="0">
              <a:solidFill>
                <a:prstClr val="black">
                  <a:tint val="75000"/>
                </a:prstClr>
              </a:solidFill>
            </a:endParaRPr>
          </a:p>
        </p:txBody>
      </p:sp>
      <p:sp>
        <p:nvSpPr>
          <p:cNvPr id="28" name="正方形/長方形 27"/>
          <p:cNvSpPr/>
          <p:nvPr/>
        </p:nvSpPr>
        <p:spPr>
          <a:xfrm>
            <a:off x="4596180" y="-962"/>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正方形/長方形 28"/>
          <p:cNvSpPr/>
          <p:nvPr/>
        </p:nvSpPr>
        <p:spPr>
          <a:xfrm>
            <a:off x="5508104" y="2924944"/>
            <a:ext cx="3096344" cy="1169551"/>
          </a:xfrm>
          <a:prstGeom prst="rect">
            <a:avLst/>
          </a:prstGeom>
          <a:solidFill>
            <a:schemeClr val="bg1"/>
          </a:solidFill>
          <a:ln>
            <a:solidFill>
              <a:schemeClr val="accent1"/>
            </a:solidFill>
          </a:ln>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この場合</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180975" indent="-180975">
              <a:buFont typeface="Arial" panose="020B0604020202020204" pitchFamily="34" charset="0"/>
              <a:buChar cha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FEs</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UFEs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の重みづけの割合は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180975" lvl="1"/>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FEs</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77.8</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に対して</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UFEs</a:t>
            </a:r>
            <a:r>
              <a:rPr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22.2</a:t>
            </a:r>
          </a:p>
          <a:p>
            <a:pPr marL="180975" indent="-180975">
              <a:buFont typeface="Arial" panose="020B0604020202020204" pitchFamily="34" charset="0"/>
              <a:buChar cha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BR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バランスの点数</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180975"/>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Raptiva</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51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に対して</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プラセボ </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31</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正方形/長方形 29"/>
          <p:cNvSpPr/>
          <p:nvPr/>
        </p:nvSpPr>
        <p:spPr>
          <a:xfrm>
            <a:off x="5508104" y="2924944"/>
            <a:ext cx="3096344" cy="1384995"/>
          </a:xfrm>
          <a:prstGeom prst="rect">
            <a:avLst/>
          </a:prstGeom>
          <a:solidFill>
            <a:schemeClr val="bg1"/>
          </a:solidFill>
          <a:ln>
            <a:solidFill>
              <a:schemeClr val="accent1"/>
            </a:solidFill>
          </a:ln>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この場合</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180975" indent="-180975">
              <a:buFont typeface="Arial" panose="020B0604020202020204" pitchFamily="34" charset="0"/>
              <a:buChar cha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FEs</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UFEs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の重みづけの割合は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180975" lvl="1"/>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FEs</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77.8</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に対して</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UFEs</a:t>
            </a:r>
            <a:r>
              <a:rPr lang="ja-JP" altLang="en-US"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22.2</a:t>
            </a:r>
          </a:p>
          <a:p>
            <a:pPr marL="180975" indent="-180975">
              <a:buFont typeface="Arial" panose="020B0604020202020204" pitchFamily="34" charset="0"/>
              <a:buChar cha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BR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バランスの点数</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180975"/>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Raptiva</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a:solidFill>
                  <a:srgbClr val="7030A0"/>
                </a:solidFill>
                <a:latin typeface="Meiryo UI" panose="020B0604030504040204" pitchFamily="50" charset="-128"/>
                <a:ea typeface="Meiryo UI" panose="020B0604030504040204" pitchFamily="50" charset="-128"/>
                <a:cs typeface="Meiryo UI" panose="020B0604030504040204" pitchFamily="50" charset="-128"/>
              </a:rPr>
              <a:t>51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に対して</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プラセボ </a:t>
            </a:r>
            <a:r>
              <a:rPr lang="en-US" altLang="ja-JP" sz="1400" b="1" dirty="0" smtClean="0">
                <a:solidFill>
                  <a:srgbClr val="7030A0"/>
                </a:solidFill>
                <a:latin typeface="Meiryo UI" panose="020B0604030504040204" pitchFamily="50" charset="-128"/>
                <a:ea typeface="Meiryo UI" panose="020B0604030504040204" pitchFamily="50" charset="-128"/>
                <a:cs typeface="Meiryo UI" panose="020B0604030504040204" pitchFamily="50" charset="-128"/>
              </a:rPr>
              <a:t>31</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で</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Raptiva</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20</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点優位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49578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500"/>
                            </p:stCondLst>
                            <p:childTnLst>
                              <p:par>
                                <p:cTn id="32" presetID="16" presetClass="entr" presetSubtype="2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par>
                          <p:cTn id="38" fill="hold">
                            <p:stCondLst>
                              <p:cond delay="1000"/>
                            </p:stCondLst>
                            <p:childTnLst>
                              <p:par>
                                <p:cTn id="39" presetID="16" presetClass="entr" presetSubtype="21"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childTnLst>
                          </p:cTn>
                        </p:par>
                        <p:par>
                          <p:cTn id="42" fill="hold">
                            <p:stCondLst>
                              <p:cond delay="1500"/>
                            </p:stCondLst>
                            <p:childTnLst>
                              <p:par>
                                <p:cTn id="43" presetID="16" presetClass="entr" presetSubtype="21"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arn(inVertical)">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arn(inVertical)">
                                      <p:cBhvr>
                                        <p:cTn id="50" dur="500"/>
                                        <p:tgtEl>
                                          <p:spTgt spid="22"/>
                                        </p:tgtEl>
                                      </p:cBhvr>
                                    </p:animEffect>
                                  </p:childTnLst>
                                </p:cTn>
                              </p:par>
                            </p:childTnLst>
                          </p:cTn>
                        </p:par>
                        <p:par>
                          <p:cTn id="51" fill="hold">
                            <p:stCondLst>
                              <p:cond delay="500"/>
                            </p:stCondLst>
                            <p:childTnLst>
                              <p:par>
                                <p:cTn id="52" presetID="16" presetClass="entr" presetSubtype="2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5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barn(inVertical)">
                                      <p:cBhvr>
                                        <p:cTn id="63" dur="500"/>
                                        <p:tgtEl>
                                          <p:spTgt spid="27"/>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barn(inVertical)">
                                      <p:cBhvr>
                                        <p:cTn id="66" dur="500"/>
                                        <p:tgtEl>
                                          <p:spTgt spid="26"/>
                                        </p:tgtEl>
                                      </p:cBhvr>
                                    </p:animEffec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P spid="16" grpId="0" animBg="1"/>
      <p:bldP spid="24" grpId="0" animBg="1"/>
      <p:bldP spid="26" grpId="0" animBg="1"/>
      <p:bldP spid="27" grpId="0"/>
      <p:bldP spid="6" grpId="0" animBg="1"/>
      <p:bldP spid="21" grpId="0" animBg="1"/>
      <p:bldP spid="23" grpId="0" animBg="1"/>
      <p:bldP spid="29" grpId="0" animBg="1"/>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85694" y="6492875"/>
            <a:ext cx="2133600" cy="365125"/>
          </a:xfrm>
        </p:spPr>
        <p:txBody>
          <a:bodyPr/>
          <a:lstStyle/>
          <a:p>
            <a:fld id="{B778A560-2A01-4D28-A603-EE66FC17B731}" type="slidenum">
              <a:rPr lang="ja-JP" altLang="en-US" smtClean="0">
                <a:solidFill>
                  <a:prstClr val="black">
                    <a:tint val="75000"/>
                  </a:prstClr>
                </a:solidFill>
              </a:rPr>
              <a:t>9</a:t>
            </a:fld>
            <a:endParaRPr lang="ja-JP" altLang="en-US" dirty="0">
              <a:solidFill>
                <a:prstClr val="black">
                  <a:tint val="75000"/>
                </a:prstClr>
              </a:solidFill>
            </a:endParaRPr>
          </a:p>
        </p:txBody>
      </p:sp>
      <p:grpSp>
        <p:nvGrpSpPr>
          <p:cNvPr id="11" name="グループ化 10"/>
          <p:cNvGrpSpPr/>
          <p:nvPr/>
        </p:nvGrpSpPr>
        <p:grpSpPr>
          <a:xfrm>
            <a:off x="35496" y="1819279"/>
            <a:ext cx="8856984" cy="5138113"/>
            <a:chOff x="35496" y="1819279"/>
            <a:chExt cx="8856984" cy="5138113"/>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7079" y="1819279"/>
              <a:ext cx="6875401" cy="513811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正方形/長方形 8"/>
            <p:cNvSpPr/>
            <p:nvPr/>
          </p:nvSpPr>
          <p:spPr>
            <a:xfrm>
              <a:off x="2267744" y="4154974"/>
              <a:ext cx="6336704" cy="307777"/>
            </a:xfrm>
            <a:prstGeom prst="rect">
              <a:avLst/>
            </a:prstGeom>
          </p:spPr>
          <p:txBody>
            <a:bodyPr wrap="square">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5</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データベースを用いて実施した，</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6</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組の有害事象</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薬剤ペアの試験から得た教訓</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35496" y="6642556"/>
              <a:ext cx="6408712" cy="200055"/>
            </a:xfrm>
            <a:prstGeom prst="rect">
              <a:avLst/>
            </a:prstGeom>
            <a:solidFill>
              <a:schemeClr val="bg1"/>
            </a:solidFill>
          </p:spPr>
          <p:txBody>
            <a:bodyPr wrap="square">
              <a:spAutoFit/>
            </a:bodyPr>
            <a:lstStyle/>
            <a:p>
              <a:r>
                <a:rPr lang="ja-JP" altLang="en-US" sz="7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7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700" dirty="0" smtClean="0">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700" dirty="0">
                  <a:latin typeface="Meiryo UI" panose="020B0604030504040204" pitchFamily="50" charset="-128"/>
                  <a:ea typeface="Meiryo UI" panose="020B0604030504040204" pitchFamily="50" charset="-128"/>
                  <a:cs typeface="Meiryo UI" panose="020B0604030504040204" pitchFamily="50" charset="-128"/>
                  <a:hlinkClick r:id="rId3"/>
                </a:rPr>
                <a:t>://</a:t>
              </a:r>
              <a:r>
                <a:rPr lang="en-US" altLang="ja-JP" sz="700" dirty="0" smtClean="0">
                  <a:latin typeface="Meiryo UI" panose="020B0604030504040204" pitchFamily="50" charset="-128"/>
                  <a:ea typeface="Meiryo UI" panose="020B0604030504040204" pitchFamily="50" charset="-128"/>
                  <a:cs typeface="Meiryo UI" panose="020B0604030504040204" pitchFamily="50" charset="-128"/>
                  <a:hlinkClick r:id="rId3"/>
                </a:rPr>
                <a:t>www.imi-protect.eu/documents/Session5.2_Outcomesofstudiesforsixadverseevent-drugpairsandfivedatabaseswhatdidwelearn.pdf</a:t>
              </a:r>
              <a:r>
                <a:rPr lang="ja-JP" altLang="en-US" sz="7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7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0" name="グループ化 9"/>
          <p:cNvGrpSpPr/>
          <p:nvPr/>
        </p:nvGrpSpPr>
        <p:grpSpPr>
          <a:xfrm>
            <a:off x="0" y="-1546369"/>
            <a:ext cx="7430584" cy="5551433"/>
            <a:chOff x="0" y="-1546369"/>
            <a:chExt cx="7430584" cy="5551433"/>
          </a:xfrm>
        </p:grpSpPr>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46369"/>
              <a:ext cx="7430584" cy="555143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正方形/長方形 7"/>
            <p:cNvSpPr/>
            <p:nvPr/>
          </p:nvSpPr>
          <p:spPr>
            <a:xfrm>
              <a:off x="179512" y="836712"/>
              <a:ext cx="6336704" cy="307777"/>
            </a:xfrm>
            <a:prstGeom prst="rect">
              <a:avLst/>
            </a:prstGeom>
          </p:spPr>
          <p:txBody>
            <a:bodyPr wrap="square">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選択した手法</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が，電子ヘルスケアデータを用いた薬剤疫学試験の結果に与える影響</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35496" y="3717032"/>
              <a:ext cx="6120680" cy="200055"/>
            </a:xfrm>
            <a:prstGeom prst="rect">
              <a:avLst/>
            </a:prstGeom>
            <a:solidFill>
              <a:schemeClr val="bg1"/>
            </a:solidFill>
          </p:spPr>
          <p:txBody>
            <a:bodyPr wrap="square">
              <a:spAutoFit/>
            </a:bodyPr>
            <a:lstStyle/>
            <a:p>
              <a:r>
                <a:rPr lang="ja-JP" altLang="en-US" sz="700" dirty="0">
                  <a:latin typeface="Meiryo UI" panose="020B0604030504040204" pitchFamily="50" charset="-128"/>
                  <a:ea typeface="Meiryo UI" panose="020B0604030504040204" pitchFamily="50" charset="-128"/>
                  <a:cs typeface="Meiryo UI" panose="020B0604030504040204" pitchFamily="50" charset="-128"/>
                </a:rPr>
                <a:t>出典</a:t>
              </a:r>
              <a:r>
                <a:rPr lang="ja-JP" altLang="en-US" sz="7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700" dirty="0" smtClean="0">
                  <a:latin typeface="Meiryo UI" panose="020B0604030504040204" pitchFamily="50" charset="-128"/>
                  <a:ea typeface="Meiryo UI" panose="020B0604030504040204" pitchFamily="50" charset="-128"/>
                  <a:cs typeface="Meiryo UI" panose="020B0604030504040204" pitchFamily="50" charset="-128"/>
                  <a:hlinkClick r:id="rId5"/>
                </a:rPr>
                <a:t>http</a:t>
              </a:r>
              <a:r>
                <a:rPr lang="en-US" altLang="ja-JP" sz="700" dirty="0">
                  <a:latin typeface="Meiryo UI" panose="020B0604030504040204" pitchFamily="50" charset="-128"/>
                  <a:ea typeface="Meiryo UI" panose="020B0604030504040204" pitchFamily="50" charset="-128"/>
                  <a:cs typeface="Meiryo UI" panose="020B0604030504040204" pitchFamily="50" charset="-128"/>
                  <a:hlinkClick r:id="rId5"/>
                </a:rPr>
                <a:t>://</a:t>
              </a:r>
              <a:r>
                <a:rPr lang="en-US" altLang="ja-JP" sz="700" dirty="0" smtClean="0">
                  <a:latin typeface="Meiryo UI" panose="020B0604030504040204" pitchFamily="50" charset="-128"/>
                  <a:ea typeface="Meiryo UI" panose="020B0604030504040204" pitchFamily="50" charset="-128"/>
                  <a:cs typeface="Meiryo UI" panose="020B0604030504040204" pitchFamily="50" charset="-128"/>
                  <a:hlinkClick r:id="rId5"/>
                </a:rPr>
                <a:t>www.imi-protect.eu/documents/Session5.1_Objectivesandmethods.pdf</a:t>
              </a:r>
              <a:r>
                <a:rPr lang="ja-JP" altLang="en-US" sz="700" dirty="0" smtClean="0">
                  <a:latin typeface="Meiryo UI" panose="020B0604030504040204" pitchFamily="50" charset="-128"/>
                  <a:ea typeface="Meiryo UI" panose="020B0604030504040204" pitchFamily="50" charset="-128"/>
                  <a:cs typeface="Meiryo UI" panose="020B0604030504040204" pitchFamily="50" charset="-128"/>
                </a:rPr>
                <a:t>　　　　</a:t>
              </a:r>
              <a:endParaRPr lang="en-US" altLang="ja-JP" sz="7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7" name="正方形/長方形 16"/>
          <p:cNvSpPr/>
          <p:nvPr/>
        </p:nvSpPr>
        <p:spPr>
          <a:xfrm>
            <a:off x="5364088" y="44624"/>
            <a:ext cx="3684157" cy="738664"/>
          </a:xfrm>
          <a:prstGeom prst="rect">
            <a:avLst/>
          </a:prstGeom>
          <a:solidFill>
            <a:srgbClr val="FFC000"/>
          </a:solidFill>
          <a:ln>
            <a:noFill/>
          </a:ln>
        </p:spPr>
        <p:txBody>
          <a:bodyPr wrap="square">
            <a:spAutoFit/>
          </a:bodyPr>
          <a:lstStyle/>
          <a:p>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WP2: Framework </a:t>
            </a:r>
            <a:r>
              <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of PE studies</a:t>
            </a:r>
          </a:p>
          <a:p>
            <a:r>
              <a:rPr lang="en-US" altLang="ja-JP"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WG1: </a:t>
            </a:r>
            <a:r>
              <a:rPr lang="en-US" altLang="ja-JP" sz="1400"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Databases</a:t>
            </a:r>
          </a:p>
          <a:p>
            <a:r>
              <a:rPr lang="ja-JP" altLang="en-US" sz="1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欧州におけるデータベースを使用した試験の</a:t>
            </a:r>
            <a:r>
              <a:rPr lang="ja-JP" altLang="en-US" sz="1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実施</a:t>
            </a:r>
            <a:endParaRPr lang="ja-JP" altLang="en-US" sz="1400"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035110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60649"/>
            <a:ext cx="7668343" cy="3949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正方形/長方形 5"/>
          <p:cNvSpPr/>
          <p:nvPr/>
        </p:nvSpPr>
        <p:spPr>
          <a:xfrm>
            <a:off x="398784" y="4293096"/>
            <a:ext cx="8496944" cy="338554"/>
          </a:xfrm>
          <a:prstGeom prst="rect">
            <a:avLst/>
          </a:prstGeom>
        </p:spPr>
        <p:txBody>
          <a:bodyPr wrap="square">
            <a:spAutoFit/>
          </a:bodyPr>
          <a:lstStyle/>
          <a:p>
            <a:pPr marL="285750" indent="-285750">
              <a:buFont typeface="Wingdings" panose="05000000000000000000" pitchFamily="2" charset="2"/>
              <a:buChar char="l"/>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Raptiva(</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エファリツマブ</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のベネフィットリスクバランスは良好であった。</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395536" y="4600873"/>
            <a:ext cx="8496944" cy="1569660"/>
          </a:xfrm>
          <a:prstGeom prst="rect">
            <a:avLst/>
          </a:prstGeom>
        </p:spPr>
        <p:txBody>
          <a:bodyPr wrap="square">
            <a:spAutoFit/>
          </a:bodyPr>
          <a:lstStyle/>
          <a:p>
            <a:pPr marL="285750" indent="-285750">
              <a:buFont typeface="Wingdings" panose="05000000000000000000" pitchFamily="2" charset="2"/>
              <a:buChar char="l"/>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2009</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年の</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CHMP</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決定と矛盾する訳ではない。その理由として以下が挙げられる。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　－　今回</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の評価における後知恵バイアスの影響</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今回</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の評価では有効性については公的に入手可能な報告書しか使用していない。</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CHMP</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は他の情報を有していたかもしれない）</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EPAR</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報告は</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PASI75</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を達成した患者が</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25</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％であったことを「控えめな有効性」と述べている。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しかし，</a:t>
            </a: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これら</a:t>
            </a:r>
            <a:r>
              <a:rPr lang="en-US" altLang="ja-JP" sz="1600" b="1" u="sng" dirty="0">
                <a:latin typeface="Meiryo UI" panose="020B0604030504040204" pitchFamily="50" charset="-128"/>
                <a:ea typeface="Meiryo UI" panose="020B0604030504040204" pitchFamily="50" charset="-128"/>
                <a:cs typeface="Meiryo UI" panose="020B0604030504040204" pitchFamily="50" charset="-128"/>
              </a:rPr>
              <a:t>25</a:t>
            </a: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％の患者にとって，この有効性は非常に大きな有効性である</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p:cNvSpPr/>
          <p:nvPr/>
        </p:nvSpPr>
        <p:spPr>
          <a:xfrm>
            <a:off x="405065" y="6084585"/>
            <a:ext cx="8496944" cy="584775"/>
          </a:xfrm>
          <a:prstGeom prst="rect">
            <a:avLst/>
          </a:prstGeom>
        </p:spPr>
        <p:txBody>
          <a:bodyPr wrap="square">
            <a:spAutoFit/>
          </a:bodyPr>
          <a:lstStyle/>
          <a:p>
            <a:pPr marL="285750" indent="-285750">
              <a:buFont typeface="Wingdings" panose="05000000000000000000" pitchFamily="2" charset="2"/>
              <a:buChar char="l"/>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専門家と評価者の意見が一致しないことが頻繁に</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ある。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l"/>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「決定会議」では，量的モデルの知性的な技術によって，評価者が共通の理解</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を得られる。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スライド番号プレースホルダー 1"/>
          <p:cNvSpPr txBox="1">
            <a:spLocks/>
          </p:cNvSpPr>
          <p:nvPr/>
        </p:nvSpPr>
        <p:spPr>
          <a:xfrm>
            <a:off x="6942404" y="652025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7CEEA55-ED35-4668-9ACA-57B39DB1A3E8}" type="slidenum">
              <a:rPr lang="ja-JP" altLang="en-US" smtClean="0">
                <a:solidFill>
                  <a:prstClr val="black">
                    <a:tint val="75000"/>
                  </a:prstClr>
                </a:solidFill>
              </a:rPr>
              <a:pPr/>
              <a:t>90</a:t>
            </a:fld>
            <a:endParaRPr lang="ja-JP" altLang="en-US" dirty="0">
              <a:solidFill>
                <a:prstClr val="black">
                  <a:tint val="75000"/>
                </a:prstClr>
              </a:solidFill>
            </a:endParaRPr>
          </a:p>
        </p:txBody>
      </p:sp>
      <p:sp>
        <p:nvSpPr>
          <p:cNvPr id="10" name="正方形/長方形 9"/>
          <p:cNvSpPr/>
          <p:nvPr/>
        </p:nvSpPr>
        <p:spPr>
          <a:xfrm>
            <a:off x="4596180" y="-962"/>
            <a:ext cx="4585221"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 MCDA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00566268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776327"/>
            <a:ext cx="8496944" cy="578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正方形/長方形 6"/>
          <p:cNvSpPr/>
          <p:nvPr/>
        </p:nvSpPr>
        <p:spPr>
          <a:xfrm>
            <a:off x="179512" y="6564999"/>
            <a:ext cx="8568952" cy="24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出典：</a:t>
            </a:r>
            <a:r>
              <a:rPr lang="en-US" altLang="ja-JP" sz="1050" dirty="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http://</a:t>
            </a:r>
            <a:r>
              <a:rPr lang="en-US" altLang="ja-JP" sz="105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hlinkClick r:id="rId3"/>
              </a:rPr>
              <a:t>www.imi-protect.eu/documents/Micaleff_et_al_Benefit_Risk_Wave_Case_study_Report_Efalizumab_Feb_2013.pdf</a:t>
            </a:r>
            <a:r>
              <a:rPr lang="en-US" altLang="ja-JP" sz="105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05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05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タイトル 1"/>
          <p:cNvSpPr txBox="1">
            <a:spLocks/>
          </p:cNvSpPr>
          <p:nvPr/>
        </p:nvSpPr>
        <p:spPr>
          <a:xfrm>
            <a:off x="144017" y="332656"/>
            <a:ext cx="8892479" cy="648072"/>
          </a:xfrm>
          <a:prstGeom prst="rect">
            <a:avLst/>
          </a:prstGeom>
          <a:solidFill>
            <a:srgbClr val="0070C0"/>
          </a:solidFill>
          <a:ln>
            <a:solidFill>
              <a:srgbClr val="0070C0"/>
            </a:solidFill>
          </a:ln>
        </p:spPr>
        <p:txBody>
          <a:bodyPr vert="horz" lIns="91440" tIns="45720" rIns="91440" bIns="45720" rtlCol="0" anchor="ctr">
            <a:normAutofit fontScale="975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z="3200" b="1" dirty="0" smtClean="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PhRMA BRAT, BRR</a:t>
            </a:r>
            <a:r>
              <a:rPr lang="ja-JP" altLang="en-US" sz="3200" b="1" dirty="0" smtClean="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en-US" altLang="ja-JP" sz="3200" b="1" dirty="0" smtClean="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(Benefit-Risk Ratio)</a:t>
            </a:r>
            <a:endParaRPr lang="ja-JP" altLang="en-US" sz="3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スライド番号プレースホルダー 1"/>
          <p:cNvSpPr>
            <a:spLocks noGrp="1"/>
          </p:cNvSpPr>
          <p:nvPr>
            <p:ph type="sldNum" sz="quarter" idx="12"/>
          </p:nvPr>
        </p:nvSpPr>
        <p:spPr>
          <a:xfrm>
            <a:off x="6942404" y="6520259"/>
            <a:ext cx="2133600" cy="365125"/>
          </a:xfrm>
        </p:spPr>
        <p:txBody>
          <a:bodyPr/>
          <a:lstStyle/>
          <a:p>
            <a:fld id="{E7CEEA55-ED35-4668-9ACA-57B39DB1A3E8}" type="slidenum">
              <a:rPr lang="ja-JP" altLang="en-US" smtClean="0">
                <a:solidFill>
                  <a:prstClr val="black">
                    <a:tint val="75000"/>
                  </a:prstClr>
                </a:solidFill>
              </a:rPr>
              <a:t>91</a:t>
            </a:fld>
            <a:endParaRPr lang="ja-JP" altLang="en-US" dirty="0">
              <a:solidFill>
                <a:prstClr val="black">
                  <a:tint val="75000"/>
                </a:prstClr>
              </a:solidFill>
            </a:endParaRPr>
          </a:p>
        </p:txBody>
      </p:sp>
      <p:sp>
        <p:nvSpPr>
          <p:cNvPr id="10" name="正方形/長方形 9"/>
          <p:cNvSpPr/>
          <p:nvPr/>
        </p:nvSpPr>
        <p:spPr>
          <a:xfrm>
            <a:off x="4283968" y="-962"/>
            <a:ext cx="4897433"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BRAT, BRR </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392783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2"/>
          <p:cNvSpPr txBox="1">
            <a:spLocks/>
          </p:cNvSpPr>
          <p:nvPr/>
        </p:nvSpPr>
        <p:spPr>
          <a:xfrm>
            <a:off x="1454968" y="-205243"/>
            <a:ext cx="8229600" cy="796892"/>
          </a:xfrm>
          <a:prstGeom prst="rect">
            <a:avLst/>
          </a:prstGeom>
        </p:spPr>
        <p:txBody>
          <a:bodyPr vert="horz" wrap="square" lIns="0" tIns="179585" rIns="0" bIns="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700"/>
            <a:r>
              <a:rPr lang="en-US" sz="4000" b="1" spc="-30" dirty="0"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R</a:t>
            </a:r>
            <a:r>
              <a:rPr lang="en-US" sz="4000" b="1" spc="-20" dirty="0"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apt</a:t>
            </a:r>
            <a:r>
              <a:rPr lang="en-US" sz="4000" b="1" spc="-10" dirty="0"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i</a:t>
            </a:r>
            <a:r>
              <a:rPr lang="en-US" sz="4000" b="1" spc="-30" dirty="0"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v</a:t>
            </a:r>
            <a:r>
              <a:rPr lang="en-US" sz="4000" b="1" spc="-15" dirty="0"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a:t>
            </a:r>
            <a:r>
              <a:rPr lang="en-US" sz="4000" b="1" spc="40" dirty="0"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t>
            </a:r>
            <a:r>
              <a:rPr lang="en-US" altLang="ja-JP" sz="4000" b="1" spc="40" dirty="0" smtClean="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BRAT</a:t>
            </a:r>
            <a:endParaRPr lang="en-US" sz="4000" b="1" spc="-20" dirty="0">
              <a:solidFill>
                <a:srgbClr val="0070C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12" y="-315416"/>
            <a:ext cx="9067800" cy="3224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69" y="3140968"/>
            <a:ext cx="4244389"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7283" y="3212976"/>
            <a:ext cx="4591050"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下矢印 2"/>
          <p:cNvSpPr/>
          <p:nvPr/>
        </p:nvSpPr>
        <p:spPr>
          <a:xfrm>
            <a:off x="5940152" y="272352"/>
            <a:ext cx="504056" cy="381000"/>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7596336" y="272352"/>
            <a:ext cx="504056" cy="381000"/>
          </a:xfrm>
          <a:prstGeom prst="downArrow">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36512" y="260648"/>
            <a:ext cx="3816424" cy="338554"/>
          </a:xfrm>
          <a:prstGeom prst="rect">
            <a:avLst/>
          </a:prstGeom>
          <a:noFill/>
        </p:spPr>
        <p:txBody>
          <a:bodyPr wrap="square" rtlCol="0">
            <a:spAutoFit/>
          </a:bodyPr>
          <a:lstStyle/>
          <a:p>
            <a:r>
              <a:rPr lang="en-US" altLang="ja-JP" sz="16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Key benefit-risk summary table</a:t>
            </a:r>
            <a:endParaRPr lang="ja-JP" altLang="en-US" sz="16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36512" y="2924944"/>
            <a:ext cx="3562955" cy="338554"/>
          </a:xfrm>
          <a:prstGeom prst="rect">
            <a:avLst/>
          </a:prstGeom>
          <a:noFill/>
        </p:spPr>
        <p:txBody>
          <a:bodyPr wrap="square" rtlCol="0">
            <a:spAutoFit/>
          </a:bodyPr>
          <a:lstStyle/>
          <a:p>
            <a:r>
              <a:rPr lang="en-US" altLang="ja-JP" sz="16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Forest plot</a:t>
            </a:r>
            <a:endParaRPr lang="ja-JP" altLang="en-US" sz="16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スライド番号プレースホルダー 6"/>
          <p:cNvSpPr>
            <a:spLocks noGrp="1"/>
          </p:cNvSpPr>
          <p:nvPr>
            <p:ph type="sldNum" sz="quarter" idx="12"/>
          </p:nvPr>
        </p:nvSpPr>
        <p:spPr>
          <a:xfrm>
            <a:off x="6984733" y="6520259"/>
            <a:ext cx="2133600" cy="365125"/>
          </a:xfrm>
        </p:spPr>
        <p:txBody>
          <a:bodyPr/>
          <a:lstStyle/>
          <a:p>
            <a:fld id="{E7CEEA55-ED35-4668-9ACA-57B39DB1A3E8}" type="slidenum">
              <a:rPr lang="ja-JP" altLang="en-US" smtClean="0">
                <a:solidFill>
                  <a:prstClr val="black">
                    <a:tint val="75000"/>
                  </a:prstClr>
                </a:solidFill>
              </a:rPr>
              <a:t>92</a:t>
            </a:fld>
            <a:endParaRPr lang="ja-JP" altLang="en-US" dirty="0">
              <a:solidFill>
                <a:prstClr val="black">
                  <a:tint val="75000"/>
                </a:prstClr>
              </a:solidFill>
            </a:endParaRPr>
          </a:p>
        </p:txBody>
      </p:sp>
      <p:sp>
        <p:nvSpPr>
          <p:cNvPr id="14" name="テキスト ボックス 13"/>
          <p:cNvSpPr txBox="1"/>
          <p:nvPr/>
        </p:nvSpPr>
        <p:spPr>
          <a:xfrm>
            <a:off x="3470399" y="-93"/>
            <a:ext cx="5621076" cy="307777"/>
          </a:xfrm>
          <a:prstGeom prst="rect">
            <a:avLst/>
          </a:prstGeom>
          <a:solidFill>
            <a:srgbClr val="0070C0"/>
          </a:solidFill>
          <a:ln w="28575">
            <a:solidFill>
              <a:srgbClr val="00B050"/>
            </a:solidFill>
          </a:ln>
          <a:effectLst>
            <a:outerShdw blurRad="50800" dist="38100" dir="5400000" algn="t" rotWithShape="0">
              <a:prstClr val="black">
                <a:alpha val="40000"/>
              </a:prstClr>
            </a:outerShdw>
          </a:effectLst>
        </p:spPr>
        <p:txBody>
          <a:bodyPr wrap="square" rtlCol="0">
            <a:spAutoFit/>
          </a:bodyPr>
          <a:lstStyle/>
          <a:p>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当該薬剤を</a:t>
            </a:r>
            <a:r>
              <a:rPr lang="en-US" altLang="ja-JP"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1000</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人に</a:t>
            </a:r>
            <a:r>
              <a:rPr lang="en-US" altLang="ja-JP"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年間投与した場合としてリスク差とリスク比を表示。</a:t>
            </a:r>
          </a:p>
        </p:txBody>
      </p:sp>
      <p:sp>
        <p:nvSpPr>
          <p:cNvPr id="15" name="テキスト ボックス 14"/>
          <p:cNvSpPr txBox="1"/>
          <p:nvPr/>
        </p:nvSpPr>
        <p:spPr>
          <a:xfrm>
            <a:off x="3470398" y="2852936"/>
            <a:ext cx="5621077" cy="461665"/>
          </a:xfrm>
          <a:prstGeom prst="rect">
            <a:avLst/>
          </a:prstGeom>
          <a:solidFill>
            <a:srgbClr val="0070C0"/>
          </a:solidFill>
          <a:ln w="28575">
            <a:solidFill>
              <a:srgbClr val="FFCC00"/>
            </a:solidFill>
          </a:ln>
          <a:effectLst>
            <a:outerShdw blurRad="50800" dist="38100" dir="5400000" algn="t" rotWithShape="0">
              <a:prstClr val="black">
                <a:alpha val="40000"/>
              </a:prstClr>
            </a:outerShdw>
          </a:effectLst>
        </p:spPr>
        <p:txBody>
          <a:bodyPr wrap="square" rtlCol="0">
            <a:spAutoFit/>
          </a:bodyPr>
          <a:lstStyle/>
          <a:p>
            <a:r>
              <a:rPr lang="ja-JP" altLang="en-US" sz="1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例えば，リスクに関して，</a:t>
            </a:r>
            <a:r>
              <a:rPr lang="en-US" altLang="ja-JP" sz="1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Psoriasis severe forms</a:t>
            </a:r>
            <a:r>
              <a:rPr lang="ja-JP" altLang="en-US" sz="1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は対照薬の方が，このイベントを発現する患者が</a:t>
            </a:r>
            <a:r>
              <a:rPr lang="en-US" altLang="ja-JP" sz="1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17</a:t>
            </a:r>
            <a:r>
              <a:rPr lang="ja-JP" altLang="en-US" sz="1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人少ないことを示す（</a:t>
            </a:r>
            <a:r>
              <a:rPr lang="en-US" altLang="ja-JP" sz="1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Raptiva</a:t>
            </a:r>
            <a:r>
              <a:rPr lang="ja-JP" altLang="en-US" sz="1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群において</a:t>
            </a:r>
            <a:r>
              <a:rPr lang="en-US" altLang="ja-JP" sz="1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17</a:t>
            </a:r>
            <a:r>
              <a:rPr lang="ja-JP" altLang="en-US" sz="1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人多いことを示す）。</a:t>
            </a:r>
          </a:p>
        </p:txBody>
      </p:sp>
      <p:sp>
        <p:nvSpPr>
          <p:cNvPr id="16" name="円/楕円 15"/>
          <p:cNvSpPr/>
          <p:nvPr/>
        </p:nvSpPr>
        <p:spPr>
          <a:xfrm>
            <a:off x="5426756" y="2580584"/>
            <a:ext cx="297371" cy="272352"/>
          </a:xfrm>
          <a:prstGeom prst="ellipse">
            <a:avLst/>
          </a:prstGeom>
          <a:ln w="28575">
            <a:solidFill>
              <a:srgbClr val="FFCC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正方形/長方形 16"/>
          <p:cNvSpPr/>
          <p:nvPr/>
        </p:nvSpPr>
        <p:spPr>
          <a:xfrm>
            <a:off x="0" y="6607656"/>
            <a:ext cx="4897433"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BRAT, BRR </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937758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00"/>
                                        <p:tgtEl>
                                          <p:spTgt spid="307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0-#ppt_h/2"/>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5"/>
                                        </p:tgtEl>
                                        <p:attrNameLst>
                                          <p:attrName>style.visibility</p:attrName>
                                        </p:attrNameLst>
                                      </p:cBhvr>
                                      <p:to>
                                        <p:strVal val="visible"/>
                                      </p:to>
                                    </p:set>
                                    <p:anim calcmode="lin" valueType="num">
                                      <p:cBhvr additive="base">
                                        <p:cTn id="31" dur="500" fill="hold"/>
                                        <p:tgtEl>
                                          <p:spTgt spid="3075"/>
                                        </p:tgtEl>
                                        <p:attrNameLst>
                                          <p:attrName>ppt_x</p:attrName>
                                        </p:attrNameLst>
                                      </p:cBhvr>
                                      <p:tavLst>
                                        <p:tav tm="0">
                                          <p:val>
                                            <p:strVal val="#ppt_x"/>
                                          </p:val>
                                        </p:tav>
                                        <p:tav tm="100000">
                                          <p:val>
                                            <p:strVal val="#ppt_x"/>
                                          </p:val>
                                        </p:tav>
                                      </p:tavLst>
                                    </p:anim>
                                    <p:anim calcmode="lin" valueType="num">
                                      <p:cBhvr additive="base">
                                        <p:cTn id="32" dur="500" fill="hold"/>
                                        <p:tgtEl>
                                          <p:spTgt spid="3075"/>
                                        </p:tgtEl>
                                        <p:attrNameLst>
                                          <p:attrName>ppt_y</p:attrName>
                                        </p:attrNameLst>
                                      </p:cBhvr>
                                      <p:tavLst>
                                        <p:tav tm="0">
                                          <p:val>
                                            <p:strVal val="1+#ppt_h/2"/>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childTnLst>
                                </p:cTn>
                              </p:par>
                              <p:par>
                                <p:cTn id="42" presetID="47"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4" grpId="0"/>
      <p:bldP spid="13" grpId="0"/>
      <p:bldP spid="14" grpId="0" animBg="1"/>
      <p:bldP spid="15" grpId="0" animBg="1"/>
      <p:bldP spid="16"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2"/>
          <p:cNvSpPr txBox="1">
            <a:spLocks/>
          </p:cNvSpPr>
          <p:nvPr/>
        </p:nvSpPr>
        <p:spPr>
          <a:xfrm>
            <a:off x="662880" y="-236020"/>
            <a:ext cx="8229600" cy="858447"/>
          </a:xfrm>
          <a:prstGeom prst="rect">
            <a:avLst/>
          </a:prstGeom>
        </p:spPr>
        <p:txBody>
          <a:bodyPr vert="horz" wrap="square" lIns="0" tIns="179585" rIns="0" bIns="0" rtlCol="0" anchor="ctr">
            <a:sp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2700"/>
            <a:r>
              <a:rPr lang="en-US" spc="-30" dirty="0" smtClean="0"/>
              <a:t>R</a:t>
            </a:r>
            <a:r>
              <a:rPr lang="en-US" spc="-20" dirty="0" smtClean="0"/>
              <a:t>apt</a:t>
            </a:r>
            <a:r>
              <a:rPr lang="en-US" spc="-10" dirty="0" smtClean="0"/>
              <a:t>i</a:t>
            </a:r>
            <a:r>
              <a:rPr lang="en-US" spc="-30" dirty="0" smtClean="0"/>
              <a:t>v</a:t>
            </a:r>
            <a:r>
              <a:rPr lang="en-US" spc="-15" dirty="0" smtClean="0"/>
              <a:t>a:</a:t>
            </a:r>
            <a:r>
              <a:rPr lang="en-US" spc="40" dirty="0" smtClean="0"/>
              <a:t> </a:t>
            </a:r>
            <a:r>
              <a:rPr lang="en-US" altLang="ja-JP" spc="40" dirty="0" smtClean="0"/>
              <a:t>BRAT</a:t>
            </a:r>
            <a:endParaRPr lang="en-US" spc="-20" dirty="0"/>
          </a:p>
        </p:txBody>
      </p:sp>
      <p:sp>
        <p:nvSpPr>
          <p:cNvPr id="2" name="タイトル 1"/>
          <p:cNvSpPr>
            <a:spLocks noGrp="1"/>
          </p:cNvSpPr>
          <p:nvPr>
            <p:ph type="title"/>
          </p:nvPr>
        </p:nvSpPr>
        <p:spPr/>
        <p:txBody>
          <a:bodyPr/>
          <a:lstStyle/>
          <a:p>
            <a:endParaRPr kumimoji="1" lang="ja-JP" alt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12" y="-315416"/>
            <a:ext cx="9067800" cy="3224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p:cNvSpPr/>
          <p:nvPr/>
        </p:nvSpPr>
        <p:spPr>
          <a:xfrm>
            <a:off x="-36512" y="307684"/>
            <a:ext cx="3562955" cy="369332"/>
          </a:xfrm>
          <a:prstGeom prst="rect">
            <a:avLst/>
          </a:prstGeom>
        </p:spPr>
        <p:txBody>
          <a:bodyPr wrap="square">
            <a:spAutoFit/>
          </a:bodyPr>
          <a:lstStyle/>
          <a:p>
            <a:r>
              <a:rPr lang="en-US" altLang="ja-JP" dirty="0" smtClean="0"/>
              <a:t>Key benefit - risk summary table</a:t>
            </a:r>
            <a:endParaRPr lang="ja-JP" altLang="en-US" dirty="0"/>
          </a:p>
        </p:txBody>
      </p:sp>
      <p:sp>
        <p:nvSpPr>
          <p:cNvPr id="19" name="円/楕円 18"/>
          <p:cNvSpPr/>
          <p:nvPr/>
        </p:nvSpPr>
        <p:spPr>
          <a:xfrm>
            <a:off x="5426756" y="2580584"/>
            <a:ext cx="297371" cy="272352"/>
          </a:xfrm>
          <a:prstGeom prst="ellipse">
            <a:avLst/>
          </a:prstGeom>
          <a:ln w="28575">
            <a:solidFill>
              <a:srgbClr val="FFCC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pic>
        <p:nvPicPr>
          <p:cNvPr id="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69" y="3168352"/>
            <a:ext cx="4244389"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7283" y="3191370"/>
            <a:ext cx="4591050"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正方形/長方形 21"/>
          <p:cNvSpPr/>
          <p:nvPr/>
        </p:nvSpPr>
        <p:spPr>
          <a:xfrm>
            <a:off x="-36512" y="3140968"/>
            <a:ext cx="3562955" cy="338554"/>
          </a:xfrm>
          <a:prstGeom prst="rect">
            <a:avLst/>
          </a:prstGeom>
          <a:noFill/>
        </p:spPr>
        <p:txBody>
          <a:bodyPr wrap="square" rtlCol="0">
            <a:spAutoFit/>
          </a:bodyPr>
          <a:lstStyle/>
          <a:p>
            <a:r>
              <a:rPr lang="en-US" altLang="ja-JP" sz="16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Forest plot</a:t>
            </a:r>
            <a:endParaRPr lang="ja-JP" altLang="en-US" sz="16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スライド番号プレースホルダー 6"/>
          <p:cNvSpPr>
            <a:spLocks noGrp="1"/>
          </p:cNvSpPr>
          <p:nvPr>
            <p:ph type="sldNum" sz="quarter" idx="12"/>
          </p:nvPr>
        </p:nvSpPr>
        <p:spPr>
          <a:xfrm>
            <a:off x="6984733" y="6525344"/>
            <a:ext cx="2133600" cy="365125"/>
          </a:xfrm>
        </p:spPr>
        <p:txBody>
          <a:bodyPr/>
          <a:lstStyle/>
          <a:p>
            <a:fld id="{E7CEEA55-ED35-4668-9ACA-57B39DB1A3E8}" type="slidenum">
              <a:rPr lang="ja-JP" altLang="en-US" smtClean="0">
                <a:solidFill>
                  <a:prstClr val="black">
                    <a:tint val="75000"/>
                  </a:prstClr>
                </a:solidFill>
              </a:rPr>
              <a:t>93</a:t>
            </a:fld>
            <a:endParaRPr lang="ja-JP" altLang="en-US" dirty="0">
              <a:solidFill>
                <a:prstClr val="black">
                  <a:tint val="75000"/>
                </a:prstClr>
              </a:solidFill>
            </a:endParaRPr>
          </a:p>
        </p:txBody>
      </p:sp>
      <p:sp>
        <p:nvSpPr>
          <p:cNvPr id="23" name="正方形/長方形 22"/>
          <p:cNvSpPr/>
          <p:nvPr/>
        </p:nvSpPr>
        <p:spPr>
          <a:xfrm>
            <a:off x="794" y="11461"/>
            <a:ext cx="9179718" cy="31295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683568" y="98048"/>
            <a:ext cx="7632848" cy="738664"/>
          </a:xfrm>
          <a:prstGeom prst="rect">
            <a:avLst/>
          </a:prstGeom>
          <a:solidFill>
            <a:srgbClr val="00B050"/>
          </a:solidFill>
          <a:ln w="28575">
            <a:solidFill>
              <a:srgbClr val="FF0000"/>
            </a:solidFill>
          </a:ln>
          <a:effectLst>
            <a:outerShdw blurRad="50800" dist="38100" dir="5400000" algn="t" rotWithShape="0">
              <a:prstClr val="black">
                <a:alpha val="40000"/>
              </a:prstClr>
            </a:outerShdw>
          </a:effectLst>
        </p:spPr>
        <p:txBody>
          <a:bodyPr wrap="square" rtlCol="0">
            <a:spAutoFit/>
          </a:bodyPr>
          <a:lstStyle/>
          <a:p>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相対リスクのフォレストプロットを見ると、緑と赤から成る棒の全体の長さを見たくなる</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。この長さは単に</a:t>
            </a: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95</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CI</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を視覚化したものであるが，見た目</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では緑よりも赤の方が長く、リスクがベネフィットを上回っているとの結論に至りそうである（最も長い赤の棒は</a:t>
            </a:r>
            <a:r>
              <a:rPr lang="en-US" altLang="ja-JP"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PML</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に関するものである）。</a:t>
            </a:r>
          </a:p>
        </p:txBody>
      </p:sp>
      <p:sp>
        <p:nvSpPr>
          <p:cNvPr id="18" name="テキスト ボックス 17"/>
          <p:cNvSpPr txBox="1"/>
          <p:nvPr/>
        </p:nvSpPr>
        <p:spPr>
          <a:xfrm>
            <a:off x="1331640" y="908720"/>
            <a:ext cx="6984776" cy="738664"/>
          </a:xfrm>
          <a:prstGeom prst="rect">
            <a:avLst/>
          </a:prstGeom>
          <a:solidFill>
            <a:srgbClr val="0070C0"/>
          </a:solidFill>
          <a:ln w="28575">
            <a:solidFill>
              <a:srgbClr val="00B0F0"/>
            </a:solidFill>
          </a:ln>
          <a:effectLst>
            <a:outerShdw blurRad="50800" dist="38100" dir="5400000" algn="t" rotWithShape="0">
              <a:prstClr val="black">
                <a:alpha val="40000"/>
              </a:prstClr>
            </a:outerShdw>
          </a:effectLst>
        </p:spPr>
        <p:txBody>
          <a:bodyPr wrap="square" rtlCol="0">
            <a:spAutoFit/>
          </a:bodyPr>
          <a:lstStyle/>
          <a:p>
            <a:r>
              <a:rPr lang="en-US" altLang="ja-JP" sz="1400" b="1" u="sng"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MCDA</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では</a:t>
            </a:r>
            <a:r>
              <a:rPr lang="en-US" altLang="ja-JP"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PML</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の基準の重み付けはわずかであるため、その重み付け効果は、好ましい効果である</a:t>
            </a:r>
            <a:r>
              <a:rPr lang="en-US" altLang="ja-JP"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PASI75</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の結果とおおよそバランスがとれているのみであり、他の好ましくない効果よりもかなりの</a:t>
            </a:r>
            <a:r>
              <a:rPr lang="ja-JP" altLang="en-US" sz="1400" b="1" u="sng"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ベネフィットが重要性の点で優れている</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という状況となっている。</a:t>
            </a:r>
          </a:p>
        </p:txBody>
      </p:sp>
      <p:sp>
        <p:nvSpPr>
          <p:cNvPr id="24" name="コンテンツ プレースホルダー 2"/>
          <p:cNvSpPr>
            <a:spLocks noGrp="1"/>
          </p:cNvSpPr>
          <p:nvPr>
            <p:ph idx="1"/>
          </p:nvPr>
        </p:nvSpPr>
        <p:spPr>
          <a:xfrm>
            <a:off x="683569" y="1700808"/>
            <a:ext cx="7632847" cy="1298817"/>
          </a:xfrm>
          <a:solidFill>
            <a:srgbClr val="0070C0"/>
          </a:solidFill>
          <a:ln w="28575">
            <a:solidFill>
              <a:srgbClr val="FFCC00"/>
            </a:solidFill>
          </a:ln>
          <a:effectLst>
            <a:outerShdw blurRad="50800" dist="38100" dir="5400000" algn="t" rotWithShape="0">
              <a:prstClr val="black">
                <a:alpha val="40000"/>
              </a:prstClr>
            </a:outerShdw>
          </a:effectLst>
        </p:spPr>
        <p:txBody>
          <a:bodyPr wrap="square" rtlCol="0">
            <a:spAutoFit/>
          </a:bodyPr>
          <a:lstStyle/>
          <a:p>
            <a:pPr marL="0" indent="0">
              <a:buNone/>
            </a:pP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結局シンプルにベネフィットリスク評価は（</a:t>
            </a:r>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Benefit: PASI 75; Risk: PML incidence</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に依存すると判断</a:t>
            </a:r>
            <a:endPar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lvl="1"/>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PML</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を軽減できる措置がない状況では，直感的に承認の一時差し止め</a:t>
            </a:r>
            <a:endPar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lvl="1"/>
            <a:r>
              <a:rPr lang="en-US" altLang="ja-JP"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PASI </a:t>
            </a:r>
            <a:r>
              <a:rPr lang="en-US" altLang="ja-JP"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75</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と</a:t>
            </a:r>
            <a:r>
              <a:rPr lang="en-US" altLang="ja-JP"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PML </a:t>
            </a:r>
            <a:r>
              <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のトレードオフという状況から</a:t>
            </a: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追加で</a:t>
            </a:r>
            <a:r>
              <a:rPr lang="en-US" altLang="ja-JP" sz="1400" b="1" u="sng"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BRR</a:t>
            </a:r>
            <a:r>
              <a:rPr lang="ja-JP" altLang="en-US" sz="1400" b="1" u="sng"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*によるベネフィットリスク評価</a:t>
            </a:r>
            <a:r>
              <a:rPr lang="ja-JP" altLang="en-US" sz="1400" b="1" dirty="0">
                <a:solidFill>
                  <a:srgbClr val="FFFF00"/>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実施</a:t>
            </a:r>
            <a:endParaRPr lang="en-US" altLang="ja-JP"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endParaRPr>
          </a:p>
          <a:p>
            <a:pPr marL="0" lvl="1" indent="0" algn="r">
              <a:buNone/>
            </a:pPr>
            <a:r>
              <a:rPr lang="ja-JP" altLang="en-US"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 BRR</a:t>
            </a:r>
            <a:r>
              <a:rPr lang="ja-JP" altLang="en-US"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Benefit-Risk Ratio</a:t>
            </a:r>
            <a:r>
              <a:rPr lang="ja-JP" altLang="en-US" sz="1400" b="1" dirty="0" smtClean="0">
                <a:solidFill>
                  <a:srgbClr val="FFFF00"/>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400" b="1" dirty="0">
              <a:solidFill>
                <a:srgbClr val="FFFF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p:cNvSpPr/>
          <p:nvPr/>
        </p:nvSpPr>
        <p:spPr>
          <a:xfrm>
            <a:off x="0" y="6597352"/>
            <a:ext cx="4897433"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BRAT, BRR </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24805999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31771" y="1412776"/>
            <a:ext cx="4888301" cy="4248471"/>
          </a:xfrm>
        </p:spPr>
      </p:pic>
      <p:sp>
        <p:nvSpPr>
          <p:cNvPr id="5" name="コンテンツ プレースホルダー 2"/>
          <p:cNvSpPr txBox="1">
            <a:spLocks/>
          </p:cNvSpPr>
          <p:nvPr/>
        </p:nvSpPr>
        <p:spPr>
          <a:xfrm>
            <a:off x="5220072" y="1600201"/>
            <a:ext cx="3538736" cy="20448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2400" spc="-20" dirty="0" smtClean="0">
                <a:latin typeface="Meiryo UI" panose="020B0604030504040204" pitchFamily="50" charset="-128"/>
                <a:ea typeface="Meiryo UI" panose="020B0604030504040204" pitchFamily="50" charset="-128"/>
                <a:cs typeface="Meiryo UI" panose="020B0604030504040204" pitchFamily="50" charset="-128"/>
              </a:rPr>
              <a:t>ΔR</a:t>
            </a:r>
            <a:r>
              <a:rPr lang="ja-JP" altLang="en-US" sz="2400" spc="-20" dirty="0" smtClean="0">
                <a:latin typeface="Meiryo UI" panose="020B0604030504040204" pitchFamily="50" charset="-128"/>
                <a:ea typeface="Meiryo UI" panose="020B0604030504040204" pitchFamily="50" charset="-128"/>
                <a:cs typeface="Meiryo UI" panose="020B0604030504040204" pitchFamily="50" charset="-128"/>
              </a:rPr>
              <a:t>：リスク増</a:t>
            </a:r>
            <a:endParaRPr lang="en-US" altLang="ja-JP" sz="2400" spc="-2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2400" spc="-20" dirty="0" smtClean="0">
                <a:latin typeface="Meiryo UI" panose="020B0604030504040204" pitchFamily="50" charset="-128"/>
                <a:ea typeface="Meiryo UI" panose="020B0604030504040204" pitchFamily="50" charset="-128"/>
                <a:cs typeface="Meiryo UI" panose="020B0604030504040204" pitchFamily="50" charset="-128"/>
              </a:rPr>
              <a:t>ΔB</a:t>
            </a:r>
            <a:r>
              <a:rPr lang="ja-JP" altLang="en-US" sz="2400" spc="-20" dirty="0" smtClean="0">
                <a:latin typeface="Meiryo UI" panose="020B0604030504040204" pitchFamily="50" charset="-128"/>
                <a:ea typeface="Meiryo UI" panose="020B0604030504040204" pitchFamily="50" charset="-128"/>
                <a:cs typeface="Meiryo UI" panose="020B0604030504040204" pitchFamily="50" charset="-128"/>
              </a:rPr>
              <a:t>：ベネフィット増</a:t>
            </a:r>
            <a:endParaRPr lang="en-US" altLang="ja-JP" sz="2400" spc="-2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en-US" altLang="ja-JP" sz="1050" spc="-2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2400" spc="-20" dirty="0" smtClean="0">
                <a:latin typeface="Meiryo UI" panose="020B0604030504040204" pitchFamily="50" charset="-128"/>
                <a:ea typeface="Meiryo UI" panose="020B0604030504040204" pitchFamily="50" charset="-128"/>
                <a:cs typeface="Meiryo UI" panose="020B0604030504040204" pitchFamily="50" charset="-128"/>
              </a:rPr>
              <a:t>XY</a:t>
            </a:r>
            <a:r>
              <a:rPr lang="ja-JP" altLang="en-US" sz="2400" spc="-20" dirty="0" smtClean="0">
                <a:latin typeface="Meiryo UI" panose="020B0604030504040204" pitchFamily="50" charset="-128"/>
                <a:ea typeface="Meiryo UI" panose="020B0604030504040204" pitchFamily="50" charset="-128"/>
                <a:cs typeface="Meiryo UI" panose="020B0604030504040204" pitchFamily="50" charset="-128"/>
              </a:rPr>
              <a:t>座標上に（</a:t>
            </a:r>
            <a:r>
              <a:rPr lang="en-US" altLang="ja-JP" sz="2400" spc="-20" dirty="0" smtClean="0">
                <a:latin typeface="Meiryo UI" panose="020B0604030504040204" pitchFamily="50" charset="-128"/>
                <a:ea typeface="Meiryo UI" panose="020B0604030504040204" pitchFamily="50" charset="-128"/>
                <a:cs typeface="Meiryo UI" panose="020B0604030504040204" pitchFamily="50" charset="-128"/>
              </a:rPr>
              <a:t>ΔR</a:t>
            </a:r>
            <a:r>
              <a:rPr lang="en-US" altLang="ja-JP" sz="2400" spc="-20" dirty="0">
                <a:latin typeface="Meiryo UI" panose="020B0604030504040204" pitchFamily="50" charset="-128"/>
                <a:ea typeface="Meiryo UI" panose="020B0604030504040204" pitchFamily="50" charset="-128"/>
                <a:cs typeface="Meiryo UI" panose="020B0604030504040204" pitchFamily="50" charset="-128"/>
              </a:rPr>
              <a:t>, </a:t>
            </a:r>
            <a:r>
              <a:rPr lang="en-US" altLang="ja-JP" sz="2400" spc="-20" dirty="0" smtClean="0">
                <a:latin typeface="Meiryo UI" panose="020B0604030504040204" pitchFamily="50" charset="-128"/>
                <a:ea typeface="Meiryo UI" panose="020B0604030504040204" pitchFamily="50" charset="-128"/>
                <a:cs typeface="Meiryo UI" panose="020B0604030504040204" pitchFamily="50" charset="-128"/>
              </a:rPr>
              <a:t>ΔB</a:t>
            </a:r>
            <a:r>
              <a:rPr lang="ja-JP" altLang="en-US" sz="2400" spc="-20"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2400" spc="-20" dirty="0" smtClean="0">
                <a:latin typeface="Meiryo UI" panose="020B0604030504040204" pitchFamily="50" charset="-128"/>
                <a:ea typeface="Meiryo UI" panose="020B0604030504040204" pitchFamily="50" charset="-128"/>
                <a:cs typeface="Meiryo UI" panose="020B0604030504040204" pitchFamily="50" charset="-128"/>
              </a:rPr>
              <a:t>をプロットした場合</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コンテンツ プレースホルダー 2"/>
          <p:cNvSpPr txBox="1">
            <a:spLocks/>
          </p:cNvSpPr>
          <p:nvPr/>
        </p:nvSpPr>
        <p:spPr>
          <a:xfrm>
            <a:off x="5292080" y="3866566"/>
            <a:ext cx="3538736" cy="54695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180975" indent="-180975"/>
            <a:r>
              <a:rPr lang="en-US" altLang="ja-JP" sz="2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NW</a:t>
            </a:r>
            <a:r>
              <a:rPr lang="ja-JP" altLang="en-US" sz="2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B/R </a:t>
            </a:r>
            <a:r>
              <a:rPr lang="ja-JP" altLang="en-US" sz="2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ポジティブ</a:t>
            </a:r>
            <a:endParaRPr lang="ja-JP" altLang="en-US" sz="24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670" y="1417099"/>
            <a:ext cx="4901764" cy="4260172"/>
          </a:xfrm>
          <a:prstGeom prst="rect">
            <a:avLst/>
          </a:prstGeom>
        </p:spPr>
      </p:pic>
      <p:pic>
        <p:nvPicPr>
          <p:cNvPr id="18" name="図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791" y="1423670"/>
            <a:ext cx="4886643" cy="4247030"/>
          </a:xfrm>
          <a:prstGeom prst="rect">
            <a:avLst/>
          </a:prstGeom>
        </p:spPr>
      </p:pic>
      <p:sp>
        <p:nvSpPr>
          <p:cNvPr id="19" name="コンテンツ プレースホルダー 2"/>
          <p:cNvSpPr txBox="1">
            <a:spLocks/>
          </p:cNvSpPr>
          <p:nvPr/>
        </p:nvSpPr>
        <p:spPr>
          <a:xfrm>
            <a:off x="5274194" y="3487590"/>
            <a:ext cx="3538736"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180975" indent="-180975"/>
            <a:r>
              <a:rPr lang="en-US" altLang="ja-JP" sz="2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SE</a:t>
            </a:r>
            <a:r>
              <a:rPr lang="ja-JP" altLang="en-US" sz="2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B/R </a:t>
            </a:r>
            <a:r>
              <a:rPr lang="ja-JP" altLang="en-US" sz="2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ネガティブ</a:t>
            </a:r>
            <a:endParaRPr lang="ja-JP" altLang="en-US" sz="24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コンテンツ プレースホルダー 2"/>
          <p:cNvSpPr txBox="1">
            <a:spLocks/>
          </p:cNvSpPr>
          <p:nvPr/>
        </p:nvSpPr>
        <p:spPr>
          <a:xfrm>
            <a:off x="2123728" y="5373216"/>
            <a:ext cx="2072234" cy="432048"/>
          </a:xfrm>
          <a:prstGeom prst="rect">
            <a:avLst/>
          </a:prstGeom>
          <a:solidFill>
            <a:schemeClr val="bg1"/>
          </a:solidFill>
          <a:ln w="28575">
            <a:noFill/>
          </a:ln>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Increment Risk</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コンテンツ プレースホルダー 2"/>
          <p:cNvSpPr txBox="1">
            <a:spLocks/>
          </p:cNvSpPr>
          <p:nvPr/>
        </p:nvSpPr>
        <p:spPr>
          <a:xfrm rot="16200000">
            <a:off x="-583721" y="3184122"/>
            <a:ext cx="2246547" cy="432048"/>
          </a:xfrm>
          <a:prstGeom prst="rect">
            <a:avLst/>
          </a:prstGeom>
          <a:solidFill>
            <a:schemeClr val="bg1"/>
          </a:solidFill>
          <a:ln w="28575">
            <a:noFill/>
          </a:ln>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Increment Benefit</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9" name="グループ化 28"/>
          <p:cNvGrpSpPr/>
          <p:nvPr/>
        </p:nvGrpSpPr>
        <p:grpSpPr>
          <a:xfrm>
            <a:off x="2843808" y="1052736"/>
            <a:ext cx="2072234" cy="720080"/>
            <a:chOff x="2987824" y="1052736"/>
            <a:chExt cx="2072234" cy="720080"/>
          </a:xfrm>
        </p:grpSpPr>
        <p:cxnSp>
          <p:nvCxnSpPr>
            <p:cNvPr id="25" name="直線矢印コネクタ 24"/>
            <p:cNvCxnSpPr/>
            <p:nvPr/>
          </p:nvCxnSpPr>
          <p:spPr>
            <a:xfrm flipH="1">
              <a:off x="4023941" y="1423670"/>
              <a:ext cx="188019" cy="34914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コンテンツ プレースホルダー 2"/>
            <p:cNvSpPr txBox="1">
              <a:spLocks/>
            </p:cNvSpPr>
            <p:nvPr/>
          </p:nvSpPr>
          <p:spPr>
            <a:xfrm>
              <a:off x="2987824" y="1052736"/>
              <a:ext cx="2072234" cy="432048"/>
            </a:xfrm>
            <a:prstGeom prst="rect">
              <a:avLst/>
            </a:prstGeom>
            <a:solidFill>
              <a:schemeClr val="bg1"/>
            </a:solidFill>
            <a:ln w="28575">
              <a:solidFill>
                <a:schemeClr val="accent1"/>
              </a:solidFill>
            </a:ln>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Threshold line</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7" name="正方形/長方形 26"/>
          <p:cNvSpPr/>
          <p:nvPr/>
        </p:nvSpPr>
        <p:spPr>
          <a:xfrm>
            <a:off x="5274194" y="4254187"/>
            <a:ext cx="3869806" cy="830997"/>
          </a:xfrm>
          <a:prstGeom prst="rect">
            <a:avLst/>
          </a:prstGeom>
        </p:spPr>
        <p:txBody>
          <a:bodyPr wrap="square">
            <a:spAutoFit/>
          </a:bodyPr>
          <a:lstStyle/>
          <a:p>
            <a:pPr marL="180975" indent="-180975">
              <a:buFont typeface="Arial" panose="020B0604020202020204" pitchFamily="34" charset="0"/>
              <a:buChar char="•"/>
            </a:pPr>
            <a:r>
              <a:rPr lang="en-US" altLang="ja-JP" sz="2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NE</a:t>
            </a:r>
            <a:r>
              <a:rPr lang="ja-JP" altLang="en-US" sz="2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：事前設定</a:t>
            </a:r>
            <a:r>
              <a:rPr lang="ja-JP" altLang="en-US" sz="2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閾値</a:t>
            </a:r>
            <a:r>
              <a:rPr lang="en-US" altLang="ja-JP" sz="2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(μ)</a:t>
            </a:r>
            <a:r>
              <a:rPr lang="ja-JP" altLang="en-US" sz="2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2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超える場合に</a:t>
            </a:r>
            <a:r>
              <a:rPr lang="en-US" altLang="ja-JP" sz="2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B/R </a:t>
            </a:r>
            <a:r>
              <a:rPr lang="ja-JP" altLang="en-US" sz="24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ポジティブ</a:t>
            </a:r>
          </a:p>
        </p:txBody>
      </p:sp>
      <p:sp>
        <p:nvSpPr>
          <p:cNvPr id="28" name="正方形/長方形 27"/>
          <p:cNvSpPr/>
          <p:nvPr/>
        </p:nvSpPr>
        <p:spPr>
          <a:xfrm>
            <a:off x="3059832" y="3448563"/>
            <a:ext cx="1656184" cy="14926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3786" y="6309320"/>
            <a:ext cx="4006918" cy="310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正方形/長方形 30"/>
          <p:cNvSpPr/>
          <p:nvPr/>
        </p:nvSpPr>
        <p:spPr>
          <a:xfrm>
            <a:off x="477686" y="5949280"/>
            <a:ext cx="8424936" cy="369332"/>
          </a:xfrm>
          <a:prstGeom prst="rect">
            <a:avLst/>
          </a:prstGeom>
        </p:spPr>
        <p:txBody>
          <a:bodyPr wrap="squar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臨床試験</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5</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試験のプールデータのメタ解析から得た</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PASI75 </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のベネフィット増：</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7" name="直線コネクタ 16"/>
          <p:cNvCxnSpPr/>
          <p:nvPr/>
        </p:nvCxnSpPr>
        <p:spPr>
          <a:xfrm>
            <a:off x="1187624" y="2996952"/>
            <a:ext cx="3528392" cy="0"/>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正方形/長方形 3075"/>
          <p:cNvSpPr/>
          <p:nvPr/>
        </p:nvSpPr>
        <p:spPr>
          <a:xfrm>
            <a:off x="1043608" y="44624"/>
            <a:ext cx="7715200" cy="769441"/>
          </a:xfrm>
          <a:prstGeom prst="rect">
            <a:avLst/>
          </a:prstGeom>
        </p:spPr>
        <p:txBody>
          <a:bodyPr wrap="square">
            <a:spAutoFit/>
          </a:bodyPr>
          <a:lstStyle/>
          <a:p>
            <a:r>
              <a:rPr lang="en-US" altLang="ja-JP" sz="4400" b="1" spc="-20"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BRR </a:t>
            </a:r>
            <a:r>
              <a:rPr lang="en-US" altLang="ja-JP" sz="4400" b="1" spc="-20"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method illustration</a:t>
            </a:r>
            <a:endParaRPr lang="ja-JP" altLang="en-US" b="1"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スライド番号プレースホルダー 1"/>
          <p:cNvSpPr>
            <a:spLocks noGrp="1"/>
          </p:cNvSpPr>
          <p:nvPr>
            <p:ph type="sldNum" sz="quarter" idx="12"/>
          </p:nvPr>
        </p:nvSpPr>
        <p:spPr>
          <a:xfrm>
            <a:off x="6948264" y="6520259"/>
            <a:ext cx="2133600" cy="365125"/>
          </a:xfrm>
        </p:spPr>
        <p:txBody>
          <a:bodyPr/>
          <a:lstStyle/>
          <a:p>
            <a:fld id="{E7CEEA55-ED35-4668-9ACA-57B39DB1A3E8}" type="slidenum">
              <a:rPr lang="ja-JP" altLang="en-US" smtClean="0">
                <a:solidFill>
                  <a:prstClr val="black">
                    <a:tint val="75000"/>
                  </a:prstClr>
                </a:solidFill>
              </a:rPr>
              <a:t>94</a:t>
            </a:fld>
            <a:endParaRPr lang="ja-JP" altLang="en-US" dirty="0">
              <a:solidFill>
                <a:prstClr val="black">
                  <a:tint val="75000"/>
                </a:prstClr>
              </a:solidFill>
            </a:endParaRPr>
          </a:p>
        </p:txBody>
      </p:sp>
      <p:sp>
        <p:nvSpPr>
          <p:cNvPr id="3" name="フリーフォーム 2"/>
          <p:cNvSpPr/>
          <p:nvPr/>
        </p:nvSpPr>
        <p:spPr>
          <a:xfrm>
            <a:off x="4912242" y="2998382"/>
            <a:ext cx="4031753" cy="3721526"/>
          </a:xfrm>
          <a:custGeom>
            <a:avLst/>
            <a:gdLst>
              <a:gd name="connsiteX0" fmla="*/ 903767 w 4069757"/>
              <a:gd name="connsiteY0" fmla="*/ 3601988 h 3761152"/>
              <a:gd name="connsiteX1" fmla="*/ 1052623 w 4069757"/>
              <a:gd name="connsiteY1" fmla="*/ 3697681 h 3761152"/>
              <a:gd name="connsiteX2" fmla="*/ 3806456 w 4069757"/>
              <a:gd name="connsiteY2" fmla="*/ 3687049 h 3761152"/>
              <a:gd name="connsiteX3" fmla="*/ 3593805 w 4069757"/>
              <a:gd name="connsiteY3" fmla="*/ 2783281 h 3761152"/>
              <a:gd name="connsiteX4" fmla="*/ 584791 w 4069757"/>
              <a:gd name="connsiteY4" fmla="*/ 2602528 h 3761152"/>
              <a:gd name="connsiteX5" fmla="*/ 308344 w 4069757"/>
              <a:gd name="connsiteY5" fmla="*/ 422853 h 3761152"/>
              <a:gd name="connsiteX6" fmla="*/ 0 w 4069757"/>
              <a:gd name="connsiteY6" fmla="*/ 40081 h 3761152"/>
              <a:gd name="connsiteX0" fmla="*/ 903767 w 4031753"/>
              <a:gd name="connsiteY0" fmla="*/ 3601988 h 3761152"/>
              <a:gd name="connsiteX1" fmla="*/ 1594883 w 4031753"/>
              <a:gd name="connsiteY1" fmla="*/ 3697681 h 3761152"/>
              <a:gd name="connsiteX2" fmla="*/ 3806456 w 4031753"/>
              <a:gd name="connsiteY2" fmla="*/ 3687049 h 3761152"/>
              <a:gd name="connsiteX3" fmla="*/ 3593805 w 4031753"/>
              <a:gd name="connsiteY3" fmla="*/ 2783281 h 3761152"/>
              <a:gd name="connsiteX4" fmla="*/ 584791 w 4031753"/>
              <a:gd name="connsiteY4" fmla="*/ 2602528 h 3761152"/>
              <a:gd name="connsiteX5" fmla="*/ 308344 w 4031753"/>
              <a:gd name="connsiteY5" fmla="*/ 422853 h 3761152"/>
              <a:gd name="connsiteX6" fmla="*/ 0 w 4031753"/>
              <a:gd name="connsiteY6" fmla="*/ 40081 h 3761152"/>
              <a:gd name="connsiteX0" fmla="*/ 850604 w 4031753"/>
              <a:gd name="connsiteY0" fmla="*/ 3591356 h 3761607"/>
              <a:gd name="connsiteX1" fmla="*/ 1594883 w 4031753"/>
              <a:gd name="connsiteY1" fmla="*/ 3697681 h 3761607"/>
              <a:gd name="connsiteX2" fmla="*/ 3806456 w 4031753"/>
              <a:gd name="connsiteY2" fmla="*/ 3687049 h 3761607"/>
              <a:gd name="connsiteX3" fmla="*/ 3593805 w 4031753"/>
              <a:gd name="connsiteY3" fmla="*/ 2783281 h 3761607"/>
              <a:gd name="connsiteX4" fmla="*/ 584791 w 4031753"/>
              <a:gd name="connsiteY4" fmla="*/ 2602528 h 3761607"/>
              <a:gd name="connsiteX5" fmla="*/ 308344 w 4031753"/>
              <a:gd name="connsiteY5" fmla="*/ 422853 h 3761607"/>
              <a:gd name="connsiteX6" fmla="*/ 0 w 4031753"/>
              <a:gd name="connsiteY6" fmla="*/ 40081 h 3761607"/>
              <a:gd name="connsiteX0" fmla="*/ 850604 w 4031753"/>
              <a:gd name="connsiteY0" fmla="*/ 3591356 h 3761607"/>
              <a:gd name="connsiteX1" fmla="*/ 1594883 w 4031753"/>
              <a:gd name="connsiteY1" fmla="*/ 3697681 h 3761607"/>
              <a:gd name="connsiteX2" fmla="*/ 3806456 w 4031753"/>
              <a:gd name="connsiteY2" fmla="*/ 3687049 h 3761607"/>
              <a:gd name="connsiteX3" fmla="*/ 3593805 w 4031753"/>
              <a:gd name="connsiteY3" fmla="*/ 2783281 h 3761607"/>
              <a:gd name="connsiteX4" fmla="*/ 584791 w 4031753"/>
              <a:gd name="connsiteY4" fmla="*/ 2602528 h 3761607"/>
              <a:gd name="connsiteX5" fmla="*/ 308344 w 4031753"/>
              <a:gd name="connsiteY5" fmla="*/ 422853 h 3761607"/>
              <a:gd name="connsiteX6" fmla="*/ 0 w 4031753"/>
              <a:gd name="connsiteY6" fmla="*/ 40081 h 3761607"/>
              <a:gd name="connsiteX0" fmla="*/ 850604 w 4031753"/>
              <a:gd name="connsiteY0" fmla="*/ 3551275 h 3721526"/>
              <a:gd name="connsiteX1" fmla="*/ 1594883 w 4031753"/>
              <a:gd name="connsiteY1" fmla="*/ 3657600 h 3721526"/>
              <a:gd name="connsiteX2" fmla="*/ 3806456 w 4031753"/>
              <a:gd name="connsiteY2" fmla="*/ 3646968 h 3721526"/>
              <a:gd name="connsiteX3" fmla="*/ 3593805 w 4031753"/>
              <a:gd name="connsiteY3" fmla="*/ 2743200 h 3721526"/>
              <a:gd name="connsiteX4" fmla="*/ 584791 w 4031753"/>
              <a:gd name="connsiteY4" fmla="*/ 2562447 h 3721526"/>
              <a:gd name="connsiteX5" fmla="*/ 308344 w 4031753"/>
              <a:gd name="connsiteY5" fmla="*/ 382772 h 3721526"/>
              <a:gd name="connsiteX6" fmla="*/ 0 w 4031753"/>
              <a:gd name="connsiteY6" fmla="*/ 0 h 3721526"/>
              <a:gd name="connsiteX0" fmla="*/ 829339 w 4031753"/>
              <a:gd name="connsiteY0" fmla="*/ 3508745 h 3723381"/>
              <a:gd name="connsiteX1" fmla="*/ 1594883 w 4031753"/>
              <a:gd name="connsiteY1" fmla="*/ 3657600 h 3723381"/>
              <a:gd name="connsiteX2" fmla="*/ 3806456 w 4031753"/>
              <a:gd name="connsiteY2" fmla="*/ 3646968 h 3723381"/>
              <a:gd name="connsiteX3" fmla="*/ 3593805 w 4031753"/>
              <a:gd name="connsiteY3" fmla="*/ 2743200 h 3723381"/>
              <a:gd name="connsiteX4" fmla="*/ 584791 w 4031753"/>
              <a:gd name="connsiteY4" fmla="*/ 2562447 h 3723381"/>
              <a:gd name="connsiteX5" fmla="*/ 308344 w 4031753"/>
              <a:gd name="connsiteY5" fmla="*/ 382772 h 3723381"/>
              <a:gd name="connsiteX6" fmla="*/ 0 w 4031753"/>
              <a:gd name="connsiteY6" fmla="*/ 0 h 3723381"/>
              <a:gd name="connsiteX0" fmla="*/ 839972 w 4031753"/>
              <a:gd name="connsiteY0" fmla="*/ 3551275 h 3721526"/>
              <a:gd name="connsiteX1" fmla="*/ 1594883 w 4031753"/>
              <a:gd name="connsiteY1" fmla="*/ 3657600 h 3721526"/>
              <a:gd name="connsiteX2" fmla="*/ 3806456 w 4031753"/>
              <a:gd name="connsiteY2" fmla="*/ 3646968 h 3721526"/>
              <a:gd name="connsiteX3" fmla="*/ 3593805 w 4031753"/>
              <a:gd name="connsiteY3" fmla="*/ 2743200 h 3721526"/>
              <a:gd name="connsiteX4" fmla="*/ 584791 w 4031753"/>
              <a:gd name="connsiteY4" fmla="*/ 2562447 h 3721526"/>
              <a:gd name="connsiteX5" fmla="*/ 308344 w 4031753"/>
              <a:gd name="connsiteY5" fmla="*/ 382772 h 3721526"/>
              <a:gd name="connsiteX6" fmla="*/ 0 w 4031753"/>
              <a:gd name="connsiteY6" fmla="*/ 0 h 372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1753" h="3721526">
                <a:moveTo>
                  <a:pt x="839972" y="3551275"/>
                </a:moveTo>
                <a:cubicBezTo>
                  <a:pt x="917058" y="3698359"/>
                  <a:pt x="1100469" y="3641651"/>
                  <a:pt x="1594883" y="3657600"/>
                </a:cubicBezTo>
                <a:cubicBezTo>
                  <a:pt x="2089297" y="3673549"/>
                  <a:pt x="3473302" y="3799368"/>
                  <a:pt x="3806456" y="3646968"/>
                </a:cubicBezTo>
                <a:cubicBezTo>
                  <a:pt x="4139610" y="3494568"/>
                  <a:pt x="4130749" y="2923953"/>
                  <a:pt x="3593805" y="2743200"/>
                </a:cubicBezTo>
                <a:cubicBezTo>
                  <a:pt x="3056861" y="2562447"/>
                  <a:pt x="1132368" y="2955852"/>
                  <a:pt x="584791" y="2562447"/>
                </a:cubicBezTo>
                <a:cubicBezTo>
                  <a:pt x="37214" y="2169042"/>
                  <a:pt x="405809" y="809846"/>
                  <a:pt x="308344" y="382772"/>
                </a:cubicBezTo>
                <a:cubicBezTo>
                  <a:pt x="210879" y="-44302"/>
                  <a:pt x="184297" y="12405"/>
                  <a:pt x="0" y="0"/>
                </a:cubicBezTo>
              </a:path>
            </a:pathLst>
          </a:custGeom>
          <a:noFill/>
          <a:ln w="12700">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p:cNvCxnSpPr/>
          <p:nvPr/>
        </p:nvCxnSpPr>
        <p:spPr>
          <a:xfrm>
            <a:off x="5436096" y="6525344"/>
            <a:ext cx="72008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正方形/長方形 23"/>
          <p:cNvSpPr/>
          <p:nvPr/>
        </p:nvSpPr>
        <p:spPr>
          <a:xfrm>
            <a:off x="0" y="6626810"/>
            <a:ext cx="4897433"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BRAT, BRR </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406469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07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par>
                          <p:cTn id="37" fill="hold">
                            <p:stCondLst>
                              <p:cond delay="500"/>
                            </p:stCondLst>
                            <p:childTnLst>
                              <p:par>
                                <p:cTn id="38" presetID="1"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27" grpId="0"/>
      <p:bldP spid="28" grpId="0" animBg="1"/>
      <p:bldP spid="31" grpId="0"/>
      <p:bldP spid="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260403" y="5590092"/>
            <a:ext cx="8668081" cy="975902"/>
          </a:xfrm>
          <a:prstGeom prst="rect">
            <a:avLst/>
          </a:prstGeom>
          <a:noFill/>
          <a:ln w="57150" cmpd="dbl">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7030A0"/>
              </a:solidFill>
            </a:endParaRPr>
          </a:p>
        </p:txBody>
      </p:sp>
      <p:pic>
        <p:nvPicPr>
          <p:cNvPr id="20" name="コンテンツ プレースホルダー 1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7544" y="116632"/>
            <a:ext cx="7641797" cy="3992579"/>
          </a:xfrm>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4928821"/>
            <a:ext cx="5150348" cy="300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8117" y="5189859"/>
            <a:ext cx="5198316" cy="300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円/楕円 3"/>
          <p:cNvSpPr/>
          <p:nvPr/>
        </p:nvSpPr>
        <p:spPr>
          <a:xfrm>
            <a:off x="4211960" y="2996952"/>
            <a:ext cx="216024" cy="210691"/>
          </a:xfrm>
          <a:prstGeom prst="ellips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6" name="直線コネクタ 5"/>
          <p:cNvCxnSpPr/>
          <p:nvPr/>
        </p:nvCxnSpPr>
        <p:spPr>
          <a:xfrm>
            <a:off x="4572000" y="3237475"/>
            <a:ext cx="7200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a:off x="7092280" y="3237475"/>
            <a:ext cx="72008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6012160" y="3237475"/>
            <a:ext cx="72008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コンテンツ プレースホルダー 2"/>
          <p:cNvSpPr txBox="1">
            <a:spLocks/>
          </p:cNvSpPr>
          <p:nvPr/>
        </p:nvSpPr>
        <p:spPr>
          <a:xfrm>
            <a:off x="251520" y="5157192"/>
            <a:ext cx="5878006" cy="340626"/>
          </a:xfrm>
          <a:prstGeom prst="rect">
            <a:avLst/>
          </a:prstGeom>
          <a:noFill/>
          <a:ln w="28575">
            <a:no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3-4 </a:t>
            </a:r>
            <a:r>
              <a:rPr lang="ja-JP" altLang="en-US"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年でのリスク増（</a:t>
            </a:r>
            <a:r>
              <a:rPr lang="en-US" altLang="ja-JP"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Low Exposure</a:t>
            </a:r>
            <a:r>
              <a:rPr lang="ja-JP" altLang="en-US"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400"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コンテンツ プレースホルダー 2"/>
          <p:cNvSpPr txBox="1">
            <a:spLocks/>
          </p:cNvSpPr>
          <p:nvPr/>
        </p:nvSpPr>
        <p:spPr>
          <a:xfrm>
            <a:off x="251520" y="4881372"/>
            <a:ext cx="5581497" cy="307311"/>
          </a:xfrm>
          <a:prstGeom prst="rect">
            <a:avLst/>
          </a:prstGeom>
          <a:noFill/>
          <a:ln w="28575">
            <a:no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400"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rPr>
              <a:t>3-4 </a:t>
            </a:r>
            <a:r>
              <a:rPr lang="ja-JP" altLang="en-US" sz="1400"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rPr>
              <a:t>年で</a:t>
            </a:r>
            <a:r>
              <a:rPr lang="ja-JP" altLang="en-US"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のリスク増（</a:t>
            </a:r>
            <a:r>
              <a:rPr lang="en-US" altLang="ja-JP"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High Exposure</a:t>
            </a:r>
            <a:r>
              <a:rPr lang="ja-JP" altLang="en-US"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400"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6076" y="4375142"/>
            <a:ext cx="3672408" cy="310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正方形/長方形 25"/>
          <p:cNvSpPr/>
          <p:nvPr/>
        </p:nvSpPr>
        <p:spPr>
          <a:xfrm>
            <a:off x="251520" y="4038944"/>
            <a:ext cx="8424936" cy="584775"/>
          </a:xfrm>
          <a:prstGeom prst="rect">
            <a:avLst/>
          </a:prstGeom>
        </p:spPr>
        <p:txBody>
          <a:bodyPr wrap="square">
            <a:spAutoFit/>
          </a:bodyPr>
          <a:lstStyle/>
          <a:p>
            <a:r>
              <a:rPr lang="ja-JP" altLang="en-US" sz="1600" b="1"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rPr>
              <a:t>ベネフィット</a:t>
            </a:r>
            <a:r>
              <a:rPr lang="ja-JP" altLang="en-US" sz="1600" b="1"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6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16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臨床試験プールデータのメタ解析から得た</a:t>
            </a:r>
            <a:r>
              <a:rPr lang="en-US" altLang="ja-JP" sz="16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PASI75 </a:t>
            </a:r>
            <a:r>
              <a:rPr lang="ja-JP" altLang="en-US" sz="16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のベネフィット増</a:t>
            </a:r>
            <a:endParaRPr lang="en-US" altLang="ja-JP" sz="16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6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12</a:t>
            </a:r>
            <a:r>
              <a:rPr lang="ja-JP" altLang="en-US" sz="16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週時点での評価のため経時的な変化はない）：</a:t>
            </a:r>
            <a:endParaRPr lang="ja-JP" altLang="en-US" sz="1600" b="1"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正方形/長方形 26"/>
          <p:cNvSpPr/>
          <p:nvPr/>
        </p:nvSpPr>
        <p:spPr>
          <a:xfrm>
            <a:off x="251520" y="4613267"/>
            <a:ext cx="8424936" cy="338554"/>
          </a:xfrm>
          <a:prstGeom prst="rect">
            <a:avLst/>
          </a:prstGeom>
        </p:spPr>
        <p:txBody>
          <a:bodyPr wrap="square">
            <a:spAutoFit/>
          </a:bodyPr>
          <a:lstStyle/>
          <a:p>
            <a:r>
              <a:rPr lang="ja-JP" altLang="en-US"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リスク：</a:t>
            </a:r>
            <a:r>
              <a:rPr lang="ja-JP" altLang="en-US" sz="16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暴露患者数の正確な</a:t>
            </a:r>
            <a:r>
              <a:rPr lang="ja-JP" altLang="en-US" sz="16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推定</a:t>
            </a:r>
            <a:r>
              <a:rPr lang="ja-JP" altLang="en-US" sz="16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は困難 ⇒ </a:t>
            </a:r>
            <a:r>
              <a:rPr lang="en-US" altLang="ja-JP" sz="16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High &amp; Low </a:t>
            </a:r>
            <a:r>
              <a:rPr lang="ja-JP" altLang="en-US" sz="16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設定</a:t>
            </a:r>
            <a:endParaRPr lang="en-US" altLang="ja-JP" sz="16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8" name="直線コネクタ 27"/>
          <p:cNvCxnSpPr/>
          <p:nvPr/>
        </p:nvCxnSpPr>
        <p:spPr>
          <a:xfrm>
            <a:off x="4662635" y="1732947"/>
            <a:ext cx="55743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4572000" y="2164995"/>
            <a:ext cx="7200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4572000" y="2741059"/>
            <a:ext cx="7200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4247964" y="1732947"/>
            <a:ext cx="1800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4211960" y="2164995"/>
            <a:ext cx="1800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4211960" y="2741059"/>
            <a:ext cx="1800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a:off x="6684701" y="884503"/>
            <a:ext cx="108012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a:off x="6012160" y="884503"/>
            <a:ext cx="360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a:off x="2843808" y="1156883"/>
            <a:ext cx="360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p:nvCxnSpPr>
        <p:spPr>
          <a:xfrm>
            <a:off x="2411760" y="1156883"/>
            <a:ext cx="28803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057" name="正方形/長方形 2056"/>
          <p:cNvSpPr/>
          <p:nvPr/>
        </p:nvSpPr>
        <p:spPr>
          <a:xfrm>
            <a:off x="3845087" y="3717032"/>
            <a:ext cx="1879041" cy="276999"/>
          </a:xfrm>
          <a:prstGeom prst="rect">
            <a:avLst/>
          </a:prstGeom>
        </p:spPr>
        <p:txBody>
          <a:bodyPr wrap="none">
            <a:spAutoFit/>
          </a:bodyPr>
          <a:lstStyle/>
          <a:p>
            <a:r>
              <a:rPr lang="en-US" altLang="ja-JP"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PML</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の発生は時間</a:t>
            </a:r>
            <a:r>
              <a:rPr lang="ja-JP" altLang="en-US" sz="12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依存的</a:t>
            </a:r>
            <a:endPar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512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7633" y="5805264"/>
            <a:ext cx="5638800" cy="71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コンテンツ プレースホルダー 2"/>
          <p:cNvSpPr txBox="1">
            <a:spLocks/>
          </p:cNvSpPr>
          <p:nvPr/>
        </p:nvSpPr>
        <p:spPr>
          <a:xfrm>
            <a:off x="260403" y="5590092"/>
            <a:ext cx="8525841" cy="340626"/>
          </a:xfrm>
          <a:prstGeom prst="rect">
            <a:avLst/>
          </a:prstGeom>
          <a:noFill/>
          <a:ln w="28575">
            <a:no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400" b="1" u="sng"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3-4 </a:t>
            </a:r>
            <a:r>
              <a:rPr lang="ja-JP" altLang="en-US" sz="1400" b="1" u="sng"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年</a:t>
            </a:r>
            <a:r>
              <a:rPr lang="ja-JP" altLang="en-US"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でのベネフィットリスク比：　　　  </a:t>
            </a:r>
            <a:r>
              <a:rPr lang="en-US" altLang="ja-JP"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Low Exposure</a:t>
            </a:r>
            <a:r>
              <a:rPr lang="ja-JP" altLang="en-US"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　↓　　　　　　　　      </a:t>
            </a:r>
            <a:r>
              <a:rPr lang="en-US" altLang="ja-JP"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High Exposure</a:t>
            </a:r>
            <a:r>
              <a:rPr lang="ja-JP" altLang="en-US" sz="1400" b="1" dirty="0" smtClean="0">
                <a:solidFill>
                  <a:schemeClr val="accent1"/>
                </a:solidFill>
                <a:latin typeface="Meiryo UI" panose="020B0604030504040204" pitchFamily="50" charset="-128"/>
                <a:ea typeface="Meiryo UI" panose="020B0604030504040204" pitchFamily="50" charset="-128"/>
                <a:cs typeface="Meiryo UI" panose="020B0604030504040204" pitchFamily="50" charset="-128"/>
              </a:rPr>
              <a:t>　↓　　　　　　　　　　　　　　　　　　　　</a:t>
            </a:r>
            <a:endParaRPr lang="ja-JP" altLang="en-US" sz="1400"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スライド番号プレースホルダー 1"/>
          <p:cNvSpPr>
            <a:spLocks noGrp="1"/>
          </p:cNvSpPr>
          <p:nvPr>
            <p:ph type="sldNum" sz="quarter" idx="12"/>
          </p:nvPr>
        </p:nvSpPr>
        <p:spPr>
          <a:xfrm>
            <a:off x="6876256" y="6520259"/>
            <a:ext cx="2133600" cy="365125"/>
          </a:xfrm>
        </p:spPr>
        <p:txBody>
          <a:bodyPr/>
          <a:lstStyle/>
          <a:p>
            <a:fld id="{E7CEEA55-ED35-4668-9ACA-57B39DB1A3E8}" type="slidenum">
              <a:rPr lang="ja-JP" altLang="en-US" smtClean="0">
                <a:solidFill>
                  <a:prstClr val="black">
                    <a:tint val="75000"/>
                  </a:prstClr>
                </a:solidFill>
              </a:rPr>
              <a:t>95</a:t>
            </a:fld>
            <a:endParaRPr lang="ja-JP" altLang="en-US" dirty="0">
              <a:solidFill>
                <a:prstClr val="black">
                  <a:tint val="75000"/>
                </a:prstClr>
              </a:solidFill>
            </a:endParaRPr>
          </a:p>
        </p:txBody>
      </p:sp>
      <p:cxnSp>
        <p:nvCxnSpPr>
          <p:cNvPr id="32" name="直線コネクタ 31"/>
          <p:cNvCxnSpPr/>
          <p:nvPr/>
        </p:nvCxnSpPr>
        <p:spPr>
          <a:xfrm>
            <a:off x="4427984" y="5157192"/>
            <a:ext cx="43204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4391980" y="5445224"/>
            <a:ext cx="39604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1" name="コンテンツ プレースホルダー 2"/>
          <p:cNvSpPr txBox="1">
            <a:spLocks/>
          </p:cNvSpPr>
          <p:nvPr/>
        </p:nvSpPr>
        <p:spPr>
          <a:xfrm>
            <a:off x="5796136" y="2492896"/>
            <a:ext cx="2072234" cy="432048"/>
          </a:xfrm>
          <a:prstGeom prst="rect">
            <a:avLst/>
          </a:prstGeom>
          <a:noFill/>
          <a:ln w="28575">
            <a:solidFill>
              <a:srgbClr val="FF0000"/>
            </a:solidFill>
          </a:ln>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24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24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7974578" y="2155503"/>
            <a:ext cx="1277942" cy="1015663"/>
          </a:xfrm>
          <a:prstGeom prst="rect">
            <a:avLst/>
          </a:prstGeom>
        </p:spPr>
        <p:txBody>
          <a:bodyPr wrap="square">
            <a:spAutoFit/>
          </a:bodyPr>
          <a:lstStyle/>
          <a:p>
            <a:r>
              <a:rPr lang="ja-JP" altLang="en-US"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ここに表示された０を使用せず，次スライドで近似モデルを当てはめる</a:t>
            </a:r>
            <a:endParaRPr lang="ja-JP" altLang="en-US" sz="1200" dirty="0"/>
          </a:p>
        </p:txBody>
      </p:sp>
      <p:cxnSp>
        <p:nvCxnSpPr>
          <p:cNvPr id="8" name="直線コネクタ 7"/>
          <p:cNvCxnSpPr/>
          <p:nvPr/>
        </p:nvCxnSpPr>
        <p:spPr>
          <a:xfrm flipV="1">
            <a:off x="7764821" y="2348880"/>
            <a:ext cx="209757" cy="14401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フリーフォーム 8"/>
          <p:cNvSpPr/>
          <p:nvPr/>
        </p:nvSpPr>
        <p:spPr>
          <a:xfrm>
            <a:off x="5580111" y="3145216"/>
            <a:ext cx="3206129" cy="931856"/>
          </a:xfrm>
          <a:custGeom>
            <a:avLst/>
            <a:gdLst>
              <a:gd name="connsiteX0" fmla="*/ 190070 w 4036653"/>
              <a:gd name="connsiteY0" fmla="*/ 839972 h 1052269"/>
              <a:gd name="connsiteX1" fmla="*/ 392089 w 4036653"/>
              <a:gd name="connsiteY1" fmla="*/ 967563 h 1052269"/>
              <a:gd name="connsiteX2" fmla="*/ 3698814 w 4036653"/>
              <a:gd name="connsiteY2" fmla="*/ 978195 h 1052269"/>
              <a:gd name="connsiteX3" fmla="*/ 3964628 w 4036653"/>
              <a:gd name="connsiteY3" fmla="*/ 0 h 1052269"/>
              <a:gd name="connsiteX0" fmla="*/ 96718 w 4241013"/>
              <a:gd name="connsiteY0" fmla="*/ 871870 h 1051054"/>
              <a:gd name="connsiteX1" fmla="*/ 596449 w 4241013"/>
              <a:gd name="connsiteY1" fmla="*/ 967563 h 1051054"/>
              <a:gd name="connsiteX2" fmla="*/ 3903174 w 4241013"/>
              <a:gd name="connsiteY2" fmla="*/ 978195 h 1051054"/>
              <a:gd name="connsiteX3" fmla="*/ 4168988 w 4241013"/>
              <a:gd name="connsiteY3" fmla="*/ 0 h 1051054"/>
              <a:gd name="connsiteX0" fmla="*/ 0 w 4144295"/>
              <a:gd name="connsiteY0" fmla="*/ 871870 h 1051054"/>
              <a:gd name="connsiteX1" fmla="*/ 499731 w 4144295"/>
              <a:gd name="connsiteY1" fmla="*/ 967563 h 1051054"/>
              <a:gd name="connsiteX2" fmla="*/ 3806456 w 4144295"/>
              <a:gd name="connsiteY2" fmla="*/ 978195 h 1051054"/>
              <a:gd name="connsiteX3" fmla="*/ 4072270 w 4144295"/>
              <a:gd name="connsiteY3" fmla="*/ 0 h 1051054"/>
              <a:gd name="connsiteX0" fmla="*/ 0 w 4150446"/>
              <a:gd name="connsiteY0" fmla="*/ 871870 h 1005281"/>
              <a:gd name="connsiteX1" fmla="*/ 499731 w 4150446"/>
              <a:gd name="connsiteY1" fmla="*/ 967563 h 1005281"/>
              <a:gd name="connsiteX2" fmla="*/ 3817089 w 4150446"/>
              <a:gd name="connsiteY2" fmla="*/ 914399 h 1005281"/>
              <a:gd name="connsiteX3" fmla="*/ 4072270 w 4150446"/>
              <a:gd name="connsiteY3" fmla="*/ 0 h 1005281"/>
              <a:gd name="connsiteX0" fmla="*/ 0 w 4139814"/>
              <a:gd name="connsiteY0" fmla="*/ 829339 h 1007601"/>
              <a:gd name="connsiteX1" fmla="*/ 489099 w 4139814"/>
              <a:gd name="connsiteY1" fmla="*/ 967563 h 1007601"/>
              <a:gd name="connsiteX2" fmla="*/ 3806457 w 4139814"/>
              <a:gd name="connsiteY2" fmla="*/ 914399 h 1007601"/>
              <a:gd name="connsiteX3" fmla="*/ 4061638 w 4139814"/>
              <a:gd name="connsiteY3" fmla="*/ 0 h 1007601"/>
              <a:gd name="connsiteX0" fmla="*/ 0 w 4267405"/>
              <a:gd name="connsiteY0" fmla="*/ 839972 h 1007015"/>
              <a:gd name="connsiteX1" fmla="*/ 616690 w 4267405"/>
              <a:gd name="connsiteY1" fmla="*/ 967563 h 1007015"/>
              <a:gd name="connsiteX2" fmla="*/ 3934048 w 4267405"/>
              <a:gd name="connsiteY2" fmla="*/ 914399 h 1007015"/>
              <a:gd name="connsiteX3" fmla="*/ 4189229 w 4267405"/>
              <a:gd name="connsiteY3" fmla="*/ 0 h 1007015"/>
            </a:gdLst>
            <a:ahLst/>
            <a:cxnLst>
              <a:cxn ang="0">
                <a:pos x="connsiteX0" y="connsiteY0"/>
              </a:cxn>
              <a:cxn ang="0">
                <a:pos x="connsiteX1" y="connsiteY1"/>
              </a:cxn>
              <a:cxn ang="0">
                <a:pos x="connsiteX2" y="connsiteY2"/>
              </a:cxn>
              <a:cxn ang="0">
                <a:pos x="connsiteX3" y="connsiteY3"/>
              </a:cxn>
            </a:cxnLst>
            <a:rect l="l" t="t" r="r" b="b"/>
            <a:pathLst>
              <a:path w="4267405" h="1007015">
                <a:moveTo>
                  <a:pt x="0" y="839972"/>
                </a:moveTo>
                <a:cubicBezTo>
                  <a:pt x="95693" y="924147"/>
                  <a:pt x="-38985" y="955159"/>
                  <a:pt x="616690" y="967563"/>
                </a:cubicBezTo>
                <a:cubicBezTo>
                  <a:pt x="1272365" y="979968"/>
                  <a:pt x="3338625" y="1075660"/>
                  <a:pt x="3934048" y="914399"/>
                </a:cubicBezTo>
                <a:cubicBezTo>
                  <a:pt x="4529471" y="753138"/>
                  <a:pt x="4134294" y="143539"/>
                  <a:pt x="4189229" y="0"/>
                </a:cubicBezTo>
              </a:path>
            </a:pathLst>
          </a:custGeom>
          <a:noFill/>
          <a:ln>
            <a:solidFill>
              <a:srgbClr val="FF0000"/>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5650660" y="96887"/>
            <a:ext cx="3457844" cy="307777"/>
          </a:xfrm>
          <a:prstGeom prst="rect">
            <a:avLst/>
          </a:prstGeom>
        </p:spPr>
        <p:txBody>
          <a:bodyPr wrap="square">
            <a:spAutoFit/>
          </a:bodyPr>
          <a:lstStyle/>
          <a:p>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推定暴露患者数と暴露毎の</a:t>
            </a:r>
            <a:r>
              <a:rPr lang="en-US" altLang="ja-JP"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PML</a:t>
            </a:r>
            <a:r>
              <a:rPr lang="ja-JP" altLang="en-US" sz="14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発現</a:t>
            </a:r>
            <a:endParaRPr lang="ja-JP" altLang="en-US" sz="1400" dirty="0"/>
          </a:p>
        </p:txBody>
      </p:sp>
      <p:sp>
        <p:nvSpPr>
          <p:cNvPr id="39" name="正方形/長方形 38"/>
          <p:cNvSpPr/>
          <p:nvPr/>
        </p:nvSpPr>
        <p:spPr>
          <a:xfrm>
            <a:off x="0" y="6626810"/>
            <a:ext cx="4897433"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BRAT, BRR </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851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5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5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barn(inVertical)">
                                      <p:cBhvr>
                                        <p:cTn id="45" dur="500"/>
                                        <p:tgtEl>
                                          <p:spTgt spid="3"/>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5122"/>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childTnLst>
                                </p:cTn>
                              </p:par>
                            </p:childTnLst>
                          </p:cTn>
                        </p:par>
                        <p:par>
                          <p:cTn id="54" fill="hold">
                            <p:stCondLst>
                              <p:cond delay="0"/>
                            </p:stCondLst>
                            <p:childTnLst>
                              <p:par>
                                <p:cTn id="55" presetID="1" presetClass="entr" presetSubtype="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childTnLst>
                          </p:cTn>
                        </p:par>
                        <p:par>
                          <p:cTn id="57" fill="hold">
                            <p:stCondLst>
                              <p:cond delay="0"/>
                            </p:stCondLst>
                            <p:childTnLst>
                              <p:par>
                                <p:cTn id="58" presetID="1" presetClass="entr" presetSubtype="0"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childTnLst>
                                </p:cTn>
                              </p:par>
                            </p:childTnLst>
                          </p:cTn>
                        </p:par>
                        <p:par>
                          <p:cTn id="60" fill="hold">
                            <p:stCondLst>
                              <p:cond delay="0"/>
                            </p:stCondLst>
                            <p:childTnLst>
                              <p:par>
                                <p:cTn id="61" presetID="1" presetClass="entr" presetSubtype="0"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childTnLst>
                          </p:cTn>
                        </p:par>
                        <p:par>
                          <p:cTn id="63" fill="hold">
                            <p:stCondLst>
                              <p:cond delay="0"/>
                            </p:stCondLst>
                            <p:childTnLst>
                              <p:par>
                                <p:cTn id="64" presetID="1" presetClass="entr" presetSubtype="0"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childTnLst>
                                </p:cTn>
                              </p:par>
                            </p:childTnLst>
                          </p:cTn>
                        </p:par>
                        <p:par>
                          <p:cTn id="66" fill="hold">
                            <p:stCondLst>
                              <p:cond delay="0"/>
                            </p:stCondLst>
                            <p:childTnLst>
                              <p:par>
                                <p:cTn id="67" presetID="1" presetClass="entr" presetSubtype="0"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childTnLst>
                                </p:cTn>
                              </p:par>
                            </p:childTnLst>
                          </p:cTn>
                        </p:par>
                        <p:par>
                          <p:cTn id="69" fill="hold">
                            <p:stCondLst>
                              <p:cond delay="0"/>
                            </p:stCondLst>
                            <p:childTnLst>
                              <p:par>
                                <p:cTn id="70" presetID="1" presetClass="entr" presetSubtype="0"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childTnLst>
                                </p:cTn>
                              </p:par>
                            </p:childTnLst>
                          </p:cTn>
                        </p:par>
                        <p:par>
                          <p:cTn id="72" fill="hold">
                            <p:stCondLst>
                              <p:cond delay="0"/>
                            </p:stCondLst>
                            <p:childTnLst>
                              <p:par>
                                <p:cTn id="73" presetID="1" presetClass="entr" presetSubtype="0" fill="hold" grpId="0" nodeType="afterEffect">
                                  <p:stCondLst>
                                    <p:cond delay="0"/>
                                  </p:stCondLst>
                                  <p:childTnLst>
                                    <p:set>
                                      <p:cBhvr>
                                        <p:cTn id="74" dur="1" fill="hold">
                                          <p:stCondLst>
                                            <p:cond delay="0"/>
                                          </p:stCondLst>
                                        </p:cTn>
                                        <p:tgtEl>
                                          <p:spTgt spid="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2057"/>
                                        </p:tgtEl>
                                        <p:attrNameLst>
                                          <p:attrName>style.visibility</p:attrName>
                                        </p:attrNameLst>
                                      </p:cBhvr>
                                      <p:to>
                                        <p:strVal val="visible"/>
                                      </p:to>
                                    </p:set>
                                    <p:animEffect transition="in" filter="barn(inVertical)">
                                      <p:cBhvr>
                                        <p:cTn id="79" dur="500"/>
                                        <p:tgtEl>
                                          <p:spTgt spid="2057"/>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barn(inVertical)">
                                      <p:cBhvr>
                                        <p:cTn id="84" dur="500"/>
                                        <p:tgtEl>
                                          <p:spTgt spid="41"/>
                                        </p:tgtEl>
                                      </p:cBhvr>
                                    </p:animEffect>
                                  </p:childTnLst>
                                </p:cTn>
                              </p:par>
                              <p:par>
                                <p:cTn id="85" presetID="16" presetClass="entr" presetSubtype="21" fill="hold" nodeType="with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barn(inVertical)">
                                      <p:cBhvr>
                                        <p:cTn id="87" dur="500"/>
                                        <p:tgtEl>
                                          <p:spTgt spid="8"/>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barn(inVertical)">
                                      <p:cBhvr>
                                        <p:cTn id="90" dur="500"/>
                                        <p:tgtEl>
                                          <p:spTgt spid="5"/>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ipe(down)">
                                      <p:cBhvr>
                                        <p:cTn id="9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8" grpId="0"/>
      <p:bldP spid="19" grpId="0"/>
      <p:bldP spid="26" grpId="0"/>
      <p:bldP spid="27" grpId="0"/>
      <p:bldP spid="2057" grpId="0"/>
      <p:bldP spid="30" grpId="0"/>
      <p:bldP spid="41" grpId="0" animBg="1"/>
      <p:bldP spid="5" grpId="0"/>
      <p:bldP spid="9"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692696"/>
            <a:ext cx="4351336" cy="3905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p:cNvSpPr/>
          <p:nvPr/>
        </p:nvSpPr>
        <p:spPr>
          <a:xfrm>
            <a:off x="652712" y="44624"/>
            <a:ext cx="8277548" cy="646331"/>
          </a:xfrm>
          <a:prstGeom prst="rect">
            <a:avLst/>
          </a:prstGeom>
        </p:spPr>
        <p:txBody>
          <a:bodyPr wrap="square">
            <a:spAutoFit/>
          </a:bodyPr>
          <a:lstStyle/>
          <a:p>
            <a:r>
              <a:rPr lang="en-US" altLang="ja-JP" b="1" dirty="0" smtClean="0"/>
              <a:t>Exponential </a:t>
            </a:r>
            <a:r>
              <a:rPr lang="en-US" altLang="ja-JP" b="1" dirty="0"/>
              <a:t>risk increase </a:t>
            </a:r>
            <a:r>
              <a:rPr lang="en-US" altLang="ja-JP" b="1" dirty="0" smtClean="0"/>
              <a:t>model</a:t>
            </a:r>
          </a:p>
          <a:p>
            <a:r>
              <a:rPr lang="en-US" altLang="ja-JP" b="1" dirty="0" smtClean="0"/>
              <a:t>PML </a:t>
            </a:r>
            <a:r>
              <a:rPr lang="en-US" altLang="ja-JP" b="1" dirty="0"/>
              <a:t>risk increase with time: low exposure </a:t>
            </a:r>
            <a:r>
              <a:rPr lang="en-US" altLang="ja-JP" b="1" dirty="0" smtClean="0"/>
              <a:t>risk</a:t>
            </a:r>
            <a:r>
              <a:rPr lang="ja-JP" altLang="en-US" b="1" dirty="0" smtClean="0"/>
              <a:t>　</a:t>
            </a:r>
            <a:r>
              <a:rPr lang="en-US" altLang="ja-JP" b="1" dirty="0" smtClean="0"/>
              <a:t> </a:t>
            </a:r>
            <a:r>
              <a:rPr lang="en-US" altLang="ja-JP" b="1" dirty="0"/>
              <a:t>(black) and </a:t>
            </a:r>
            <a:r>
              <a:rPr lang="en-US" altLang="ja-JP" b="1" dirty="0">
                <a:solidFill>
                  <a:srgbClr val="0070C0"/>
                </a:solidFill>
              </a:rPr>
              <a:t>high exposure risk (blue) </a:t>
            </a:r>
            <a:endParaRPr lang="ja-JP" altLang="en-US" dirty="0">
              <a:solidFill>
                <a:srgbClr val="0070C0"/>
              </a:solidFill>
            </a:endParaRPr>
          </a:p>
        </p:txBody>
      </p:sp>
      <p:sp>
        <p:nvSpPr>
          <p:cNvPr id="6" name="コンテンツ プレースホルダー 2"/>
          <p:cNvSpPr txBox="1">
            <a:spLocks/>
          </p:cNvSpPr>
          <p:nvPr/>
        </p:nvSpPr>
        <p:spPr>
          <a:xfrm>
            <a:off x="395536" y="4961095"/>
            <a:ext cx="5823765" cy="340626"/>
          </a:xfrm>
          <a:prstGeom prst="rect">
            <a:avLst/>
          </a:prstGeom>
          <a:noFill/>
          <a:ln w="28575">
            <a:no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2-3</a:t>
            </a:r>
            <a:r>
              <a:rPr lang="ja-JP" altLang="en-US"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年でのリスク増（</a:t>
            </a:r>
            <a:r>
              <a:rPr lang="en-US" altLang="ja-JP"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Low Exposure</a:t>
            </a:r>
            <a:r>
              <a:rPr lang="ja-JP" altLang="en-US"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400" b="1"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コンテンツ プレースホルダー 2"/>
          <p:cNvSpPr txBox="1">
            <a:spLocks/>
          </p:cNvSpPr>
          <p:nvPr/>
        </p:nvSpPr>
        <p:spPr>
          <a:xfrm>
            <a:off x="395536" y="5294006"/>
            <a:ext cx="5581497" cy="307311"/>
          </a:xfrm>
          <a:prstGeom prst="rect">
            <a:avLst/>
          </a:prstGeom>
          <a:noFill/>
          <a:ln w="28575">
            <a:no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400" b="1"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2-3</a:t>
            </a:r>
            <a:r>
              <a:rPr lang="ja-JP" altLang="en-US"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年</a:t>
            </a:r>
            <a:r>
              <a:rPr lang="ja-JP" altLang="en-US" sz="1400" b="1"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で</a:t>
            </a:r>
            <a:r>
              <a:rPr lang="ja-JP" altLang="en-US"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のリスク増（</a:t>
            </a:r>
            <a:r>
              <a:rPr lang="en-US" altLang="ja-JP"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High Exposure</a:t>
            </a:r>
            <a:r>
              <a:rPr lang="ja-JP" altLang="en-US"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400" b="1"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コンテンツ プレースホルダー 2"/>
          <p:cNvSpPr txBox="1">
            <a:spLocks/>
          </p:cNvSpPr>
          <p:nvPr/>
        </p:nvSpPr>
        <p:spPr>
          <a:xfrm>
            <a:off x="404419" y="5642686"/>
            <a:ext cx="8525841" cy="340626"/>
          </a:xfrm>
          <a:prstGeom prst="rect">
            <a:avLst/>
          </a:prstGeom>
          <a:noFill/>
          <a:ln w="28575">
            <a:no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400" b="1" u="sng"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2-3</a:t>
            </a:r>
            <a:r>
              <a:rPr lang="ja-JP" altLang="en-US" sz="1400" b="1" u="sng"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年</a:t>
            </a:r>
            <a:r>
              <a:rPr lang="ja-JP" altLang="en-US"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でのベネフィットリスク比：　　</a:t>
            </a:r>
            <a:r>
              <a:rPr lang="en-US" altLang="ja-JP"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Low Exposure</a:t>
            </a:r>
            <a:r>
              <a:rPr lang="ja-JP" altLang="en-US"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　↓　　　　　　　　        </a:t>
            </a:r>
            <a:r>
              <a:rPr lang="en-US" altLang="ja-JP"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High Exposure</a:t>
            </a:r>
            <a:r>
              <a:rPr lang="ja-JP" altLang="en-US" sz="1400" b="1" dirty="0" smtClean="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rPr>
              <a:t>　↓　　　　　　　　　　　　　　　　　　　　</a:t>
            </a:r>
            <a:endParaRPr lang="ja-JP" altLang="en-US" sz="1400" b="1" dirty="0">
              <a:solidFill>
                <a:schemeClr val="tx2">
                  <a:lumMod val="60000"/>
                  <a:lumOff val="40000"/>
                </a:schemeClr>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4963377"/>
            <a:ext cx="48577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9070" y="5339173"/>
            <a:ext cx="4743450"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57633" y="5877272"/>
            <a:ext cx="5638800"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コンテンツ プレースホルダー 2"/>
          <p:cNvSpPr txBox="1">
            <a:spLocks/>
          </p:cNvSpPr>
          <p:nvPr/>
        </p:nvSpPr>
        <p:spPr>
          <a:xfrm>
            <a:off x="395536" y="4653136"/>
            <a:ext cx="5823765" cy="340626"/>
          </a:xfrm>
          <a:prstGeom prst="rect">
            <a:avLst/>
          </a:prstGeom>
          <a:noFill/>
          <a:ln w="28575">
            <a:no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リスク：</a:t>
            </a:r>
            <a:r>
              <a:rPr lang="ja-JP" altLang="en-US" sz="1400" b="1"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上記モデルでの近似後</a:t>
            </a:r>
            <a:endPar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5198766" y="898217"/>
            <a:ext cx="3672408" cy="1200329"/>
          </a:xfrm>
          <a:prstGeom prst="rect">
            <a:avLst/>
          </a:prstGeom>
          <a:ln>
            <a:solidFill>
              <a:srgbClr val="FF0000"/>
            </a:solidFill>
          </a:ln>
        </p:spPr>
        <p:txBody>
          <a:bodyPr wrap="square">
            <a:spAutoFit/>
          </a:bodyPr>
          <a:lstStyle/>
          <a:p>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年までの</a:t>
            </a:r>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PML</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リスクについて報告症例がない。これを単純に０と処理せず，近似モデルにあてはめて</a:t>
            </a:r>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2-3</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年のリスクおよびベネフィットリスクを算出</a:t>
            </a:r>
            <a:endPar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スライド番号プレースホルダー 1"/>
          <p:cNvSpPr>
            <a:spLocks noGrp="1"/>
          </p:cNvSpPr>
          <p:nvPr>
            <p:ph type="sldNum" sz="quarter" idx="12"/>
          </p:nvPr>
        </p:nvSpPr>
        <p:spPr>
          <a:xfrm>
            <a:off x="6948264" y="6492875"/>
            <a:ext cx="2133600" cy="365125"/>
          </a:xfrm>
        </p:spPr>
        <p:txBody>
          <a:bodyPr vert="horz" lIns="91440" tIns="45720" rIns="91440" bIns="45720" rtlCol="0" anchor="ctr"/>
          <a:lstStyle/>
          <a:p>
            <a:fld id="{E7CEEA55-ED35-4668-9ACA-57B39DB1A3E8}" type="slidenum">
              <a:rPr lang="ja-JP" altLang="en-US">
                <a:solidFill>
                  <a:prstClr val="black">
                    <a:tint val="75000"/>
                  </a:prstClr>
                </a:solidFill>
              </a:rPr>
              <a:pPr/>
              <a:t>96</a:t>
            </a:fld>
            <a:endParaRPr lang="ja-JP" altLang="en-US" dirty="0">
              <a:solidFill>
                <a:prstClr val="black">
                  <a:tint val="75000"/>
                </a:prstClr>
              </a:solidFill>
            </a:endParaRPr>
          </a:p>
        </p:txBody>
      </p:sp>
      <p:sp>
        <p:nvSpPr>
          <p:cNvPr id="14" name="正方形/長方形 13"/>
          <p:cNvSpPr/>
          <p:nvPr/>
        </p:nvSpPr>
        <p:spPr>
          <a:xfrm>
            <a:off x="2483768" y="1146282"/>
            <a:ext cx="1944216" cy="369332"/>
          </a:xfrm>
          <a:prstGeom prst="rect">
            <a:avLst/>
          </a:prstGeom>
          <a:solidFill>
            <a:schemeClr val="bg1"/>
          </a:solidFill>
        </p:spPr>
        <p:txBody>
          <a:bodyPr wrap="square">
            <a:spAutoFit/>
          </a:bodyPr>
          <a:lstStyle/>
          <a:p>
            <a:pPr algn="r"/>
            <a:r>
              <a:rPr lang="en-US" altLang="ja-JP" b="1" u="sng" dirty="0"/>
              <a:t>Low Exposure</a:t>
            </a:r>
            <a:endParaRPr lang="ja-JP" altLang="en-US" b="1" u="sng" dirty="0"/>
          </a:p>
        </p:txBody>
      </p:sp>
      <p:sp>
        <p:nvSpPr>
          <p:cNvPr id="15" name="正方形/長方形 14"/>
          <p:cNvSpPr/>
          <p:nvPr/>
        </p:nvSpPr>
        <p:spPr>
          <a:xfrm>
            <a:off x="2483768" y="2087513"/>
            <a:ext cx="1704634" cy="369332"/>
          </a:xfrm>
          <a:prstGeom prst="rect">
            <a:avLst/>
          </a:prstGeom>
          <a:solidFill>
            <a:schemeClr val="bg1"/>
          </a:solidFill>
        </p:spPr>
        <p:txBody>
          <a:bodyPr wrap="square">
            <a:spAutoFit/>
          </a:bodyPr>
          <a:lstStyle/>
          <a:p>
            <a:r>
              <a:rPr lang="en-US" altLang="ja-JP" b="1" u="sng" dirty="0">
                <a:solidFill>
                  <a:srgbClr val="3333FF"/>
                </a:solidFill>
              </a:rPr>
              <a:t>High Exposure</a:t>
            </a:r>
            <a:endParaRPr lang="ja-JP" altLang="en-US" b="1" u="sng" dirty="0">
              <a:solidFill>
                <a:srgbClr val="3333FF"/>
              </a:solidFill>
            </a:endParaRPr>
          </a:p>
        </p:txBody>
      </p:sp>
      <p:cxnSp>
        <p:nvCxnSpPr>
          <p:cNvPr id="9" name="直線コネクタ 8"/>
          <p:cNvCxnSpPr/>
          <p:nvPr/>
        </p:nvCxnSpPr>
        <p:spPr>
          <a:xfrm>
            <a:off x="3672657" y="1498381"/>
            <a:ext cx="792088" cy="2290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3646822" y="2456845"/>
            <a:ext cx="792088" cy="229092"/>
          </a:xfrm>
          <a:prstGeom prst="line">
            <a:avLst/>
          </a:prstGeom>
        </p:spPr>
        <p:style>
          <a:lnRef idx="1">
            <a:schemeClr val="accent1"/>
          </a:lnRef>
          <a:fillRef idx="0">
            <a:schemeClr val="accent1"/>
          </a:fillRef>
          <a:effectRef idx="0">
            <a:schemeClr val="accent1"/>
          </a:effectRef>
          <a:fontRef idx="minor">
            <a:schemeClr val="tx1"/>
          </a:fontRef>
        </p:style>
      </p:cxnSp>
      <p:sp>
        <p:nvSpPr>
          <p:cNvPr id="18" name="コンテンツ プレースホルダー 2"/>
          <p:cNvSpPr txBox="1">
            <a:spLocks/>
          </p:cNvSpPr>
          <p:nvPr/>
        </p:nvSpPr>
        <p:spPr>
          <a:xfrm rot="16200000">
            <a:off x="-30995" y="2226012"/>
            <a:ext cx="1573142" cy="432048"/>
          </a:xfrm>
          <a:prstGeom prst="rect">
            <a:avLst/>
          </a:prstGeom>
          <a:solidFill>
            <a:schemeClr val="bg1"/>
          </a:solidFill>
          <a:ln w="28575">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PML </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risk</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コンテンツ プレースホルダー 2"/>
          <p:cNvSpPr txBox="1">
            <a:spLocks/>
          </p:cNvSpPr>
          <p:nvPr/>
        </p:nvSpPr>
        <p:spPr>
          <a:xfrm>
            <a:off x="2506730" y="4221088"/>
            <a:ext cx="1184575" cy="432048"/>
          </a:xfrm>
          <a:prstGeom prst="rect">
            <a:avLst/>
          </a:prstGeom>
          <a:solidFill>
            <a:schemeClr val="bg1"/>
          </a:solidFill>
          <a:ln w="28575">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Year</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3" name="直線コネクタ 22"/>
          <p:cNvCxnSpPr/>
          <p:nvPr/>
        </p:nvCxnSpPr>
        <p:spPr>
          <a:xfrm>
            <a:off x="4611466" y="5543742"/>
            <a:ext cx="360040" cy="498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4572000" y="5224219"/>
            <a:ext cx="360040" cy="498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a:xfrm>
            <a:off x="260403" y="5621450"/>
            <a:ext cx="8668081" cy="884472"/>
          </a:xfrm>
          <a:prstGeom prst="rect">
            <a:avLst/>
          </a:prstGeom>
          <a:noFill/>
          <a:ln w="57150" cmpd="dbl">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7030A0"/>
              </a:solidFill>
            </a:endParaRPr>
          </a:p>
        </p:txBody>
      </p:sp>
      <p:sp>
        <p:nvSpPr>
          <p:cNvPr id="22" name="正方形/長方形 21"/>
          <p:cNvSpPr/>
          <p:nvPr/>
        </p:nvSpPr>
        <p:spPr>
          <a:xfrm>
            <a:off x="0" y="6626810"/>
            <a:ext cx="4897433"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BRAT, BRR </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519302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323528" y="188640"/>
            <a:ext cx="1338828" cy="369332"/>
          </a:xfrm>
          <a:prstGeom prst="rect">
            <a:avLst/>
          </a:prstGeom>
        </p:spPr>
        <p:txBody>
          <a:bodyPr wrap="none">
            <a:spAutoFit/>
          </a:bodyPr>
          <a:lstStyle/>
          <a:p>
            <a:r>
              <a:rPr lang="ja-JP" altLang="en-US"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閾値</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の設定</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323528" y="476672"/>
            <a:ext cx="8568952" cy="646331"/>
          </a:xfrm>
          <a:prstGeom prst="rect">
            <a:avLst/>
          </a:prstGeom>
        </p:spPr>
        <p:txBody>
          <a:bodyPr wrap="square">
            <a:spAutoFit/>
          </a:bodyP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0.1%</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の</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PML</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リスク上昇を認容できるベネフィット設定：ここでは</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3</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種類設定</a:t>
            </a:r>
            <a:endParaRPr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dirty="0">
                <a:latin typeface="Meiryo UI" panose="020B0604030504040204" pitchFamily="50" charset="-128"/>
                <a:ea typeface="Meiryo UI" panose="020B0604030504040204" pitchFamily="50" charset="-128"/>
                <a:cs typeface="Meiryo UI" panose="020B0604030504040204" pitchFamily="50" charset="-128"/>
              </a:rPr>
              <a:t>　</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　　　　　　　　　（患者</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1000</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人にもう</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人</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PML</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が発現するリスクを認容できるベネフィット）</a:t>
            </a:r>
            <a:endParaRPr lang="en-US" altLang="ja-JP"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502" y="2028737"/>
            <a:ext cx="8096806" cy="3717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正方形/長方形 17"/>
          <p:cNvSpPr/>
          <p:nvPr/>
        </p:nvSpPr>
        <p:spPr>
          <a:xfrm>
            <a:off x="3635896" y="2604974"/>
            <a:ext cx="660758" cy="369332"/>
          </a:xfrm>
          <a:prstGeom prst="rect">
            <a:avLst/>
          </a:prstGeom>
        </p:spPr>
        <p:txBody>
          <a:bodyPr wrap="none">
            <a:spAutoFit/>
          </a:bodyPr>
          <a:lstStyle/>
          <a:p>
            <a:pPr lvl="0"/>
            <a:r>
              <a:rPr lang="en-US" altLang="ja-JP" dirty="0" smtClean="0">
                <a:solidFill>
                  <a:srgbClr val="FF0000"/>
                </a:solidFill>
              </a:rPr>
              <a:t>Risky</a:t>
            </a:r>
            <a:endParaRPr lang="en-US" altLang="ja-JP" dirty="0">
              <a:solidFill>
                <a:srgbClr val="FF0000"/>
              </a:solidFill>
            </a:endParaRPr>
          </a:p>
        </p:txBody>
      </p:sp>
      <p:sp>
        <p:nvSpPr>
          <p:cNvPr id="12" name="正方形/長方形 11"/>
          <p:cNvSpPr/>
          <p:nvPr/>
        </p:nvSpPr>
        <p:spPr>
          <a:xfrm>
            <a:off x="1907704" y="1916832"/>
            <a:ext cx="1944216" cy="369332"/>
          </a:xfrm>
          <a:prstGeom prst="rect">
            <a:avLst/>
          </a:prstGeom>
          <a:solidFill>
            <a:schemeClr val="bg1"/>
          </a:solidFill>
        </p:spPr>
        <p:txBody>
          <a:bodyPr wrap="square">
            <a:spAutoFit/>
          </a:bodyPr>
          <a:lstStyle/>
          <a:p>
            <a:r>
              <a:rPr lang="en-US" altLang="ja-JP" b="1" u="sng" dirty="0"/>
              <a:t>Low Exposure</a:t>
            </a:r>
            <a:endParaRPr lang="ja-JP" altLang="en-US" b="1" u="sng" dirty="0"/>
          </a:p>
        </p:txBody>
      </p:sp>
      <p:sp>
        <p:nvSpPr>
          <p:cNvPr id="20" name="正方形/長方形 19"/>
          <p:cNvSpPr/>
          <p:nvPr/>
        </p:nvSpPr>
        <p:spPr>
          <a:xfrm>
            <a:off x="5724128" y="1916832"/>
            <a:ext cx="1704634" cy="369332"/>
          </a:xfrm>
          <a:prstGeom prst="rect">
            <a:avLst/>
          </a:prstGeom>
          <a:solidFill>
            <a:schemeClr val="bg1"/>
          </a:solidFill>
        </p:spPr>
        <p:txBody>
          <a:bodyPr wrap="square">
            <a:spAutoFit/>
          </a:bodyPr>
          <a:lstStyle/>
          <a:p>
            <a:r>
              <a:rPr lang="en-US" altLang="ja-JP" b="1" u="sng" dirty="0"/>
              <a:t>High Exposure</a:t>
            </a:r>
            <a:endParaRPr lang="ja-JP" altLang="en-US" b="1" u="sng" dirty="0"/>
          </a:p>
        </p:txBody>
      </p:sp>
      <p:sp>
        <p:nvSpPr>
          <p:cNvPr id="21" name="正方形/長方形 20"/>
          <p:cNvSpPr/>
          <p:nvPr/>
        </p:nvSpPr>
        <p:spPr>
          <a:xfrm>
            <a:off x="7740352" y="2604974"/>
            <a:ext cx="660758" cy="369332"/>
          </a:xfrm>
          <a:prstGeom prst="rect">
            <a:avLst/>
          </a:prstGeom>
        </p:spPr>
        <p:txBody>
          <a:bodyPr wrap="none">
            <a:spAutoFit/>
          </a:bodyPr>
          <a:lstStyle/>
          <a:p>
            <a:pPr lvl="0"/>
            <a:r>
              <a:rPr lang="en-US" altLang="ja-JP" dirty="0" smtClean="0">
                <a:solidFill>
                  <a:srgbClr val="FF0000"/>
                </a:solidFill>
              </a:rPr>
              <a:t>Risky</a:t>
            </a:r>
            <a:endParaRPr lang="en-US" altLang="ja-JP" dirty="0">
              <a:solidFill>
                <a:srgbClr val="FF0000"/>
              </a:solidFill>
            </a:endParaRPr>
          </a:p>
        </p:txBody>
      </p:sp>
      <p:sp>
        <p:nvSpPr>
          <p:cNvPr id="22" name="正方形/長方形 21"/>
          <p:cNvSpPr/>
          <p:nvPr/>
        </p:nvSpPr>
        <p:spPr>
          <a:xfrm>
            <a:off x="6300192" y="2237195"/>
            <a:ext cx="1597996" cy="369332"/>
          </a:xfrm>
          <a:prstGeom prst="rect">
            <a:avLst/>
          </a:prstGeom>
          <a:solidFill>
            <a:srgbClr val="FFFFFF"/>
          </a:solidFill>
        </p:spPr>
        <p:txBody>
          <a:bodyPr wrap="square">
            <a:spAutoFit/>
          </a:bodyPr>
          <a:lstStyle/>
          <a:p>
            <a:r>
              <a:rPr lang="en-US" altLang="ja-JP" dirty="0" smtClean="0">
                <a:solidFill>
                  <a:srgbClr val="00B050"/>
                </a:solidFill>
              </a:rPr>
              <a:t>May </a:t>
            </a:r>
            <a:r>
              <a:rPr lang="en-US" altLang="ja-JP" dirty="0">
                <a:solidFill>
                  <a:srgbClr val="00B050"/>
                </a:solidFill>
              </a:rPr>
              <a:t>be </a:t>
            </a:r>
            <a:r>
              <a:rPr lang="en-US" altLang="ja-JP" dirty="0" smtClean="0">
                <a:solidFill>
                  <a:srgbClr val="00B050"/>
                </a:solidFill>
              </a:rPr>
              <a:t>fine</a:t>
            </a:r>
            <a:endParaRPr lang="ja-JP" altLang="en-US" dirty="0">
              <a:solidFill>
                <a:srgbClr val="00B050"/>
              </a:solidFill>
            </a:endParaRPr>
          </a:p>
        </p:txBody>
      </p:sp>
      <p:sp>
        <p:nvSpPr>
          <p:cNvPr id="23" name="正方形/長方形 22"/>
          <p:cNvSpPr/>
          <p:nvPr/>
        </p:nvSpPr>
        <p:spPr>
          <a:xfrm>
            <a:off x="2123728" y="2263627"/>
            <a:ext cx="1597996" cy="369332"/>
          </a:xfrm>
          <a:prstGeom prst="rect">
            <a:avLst/>
          </a:prstGeom>
          <a:solidFill>
            <a:srgbClr val="FFFFFF"/>
          </a:solidFill>
        </p:spPr>
        <p:txBody>
          <a:bodyPr wrap="square">
            <a:spAutoFit/>
          </a:bodyPr>
          <a:lstStyle/>
          <a:p>
            <a:r>
              <a:rPr lang="en-US" altLang="ja-JP" dirty="0" smtClean="0">
                <a:solidFill>
                  <a:srgbClr val="00B050"/>
                </a:solidFill>
              </a:rPr>
              <a:t>May </a:t>
            </a:r>
            <a:r>
              <a:rPr lang="en-US" altLang="ja-JP" dirty="0">
                <a:solidFill>
                  <a:srgbClr val="00B050"/>
                </a:solidFill>
              </a:rPr>
              <a:t>be </a:t>
            </a:r>
            <a:r>
              <a:rPr lang="en-US" altLang="ja-JP" dirty="0" smtClean="0">
                <a:solidFill>
                  <a:srgbClr val="00B050"/>
                </a:solidFill>
              </a:rPr>
              <a:t>fine</a:t>
            </a:r>
            <a:endParaRPr lang="ja-JP" altLang="en-US" dirty="0">
              <a:solidFill>
                <a:srgbClr val="00B050"/>
              </a:solidFill>
            </a:endParaRPr>
          </a:p>
        </p:txBody>
      </p:sp>
      <p:sp>
        <p:nvSpPr>
          <p:cNvPr id="24" name="正方形/長方形 23"/>
          <p:cNvSpPr/>
          <p:nvPr/>
        </p:nvSpPr>
        <p:spPr>
          <a:xfrm>
            <a:off x="1387656" y="2269064"/>
            <a:ext cx="579902" cy="369332"/>
          </a:xfrm>
          <a:prstGeom prst="rect">
            <a:avLst/>
          </a:prstGeom>
          <a:solidFill>
            <a:schemeClr val="bg1"/>
          </a:solidFill>
        </p:spPr>
        <p:txBody>
          <a:bodyPr wrap="none">
            <a:spAutoFit/>
          </a:bodyPr>
          <a:lstStyle/>
          <a:p>
            <a:r>
              <a:rPr lang="en-US" altLang="ja-JP" dirty="0" smtClean="0">
                <a:solidFill>
                  <a:srgbClr val="0000FF"/>
                </a:solidFill>
              </a:rPr>
              <a:t>Safe</a:t>
            </a:r>
            <a:endParaRPr lang="en-US" altLang="ja-JP" dirty="0">
              <a:solidFill>
                <a:srgbClr val="0000FF"/>
              </a:solidFill>
            </a:endParaRPr>
          </a:p>
        </p:txBody>
      </p:sp>
      <p:sp>
        <p:nvSpPr>
          <p:cNvPr id="25" name="正方形/長方形 24"/>
          <p:cNvSpPr/>
          <p:nvPr/>
        </p:nvSpPr>
        <p:spPr>
          <a:xfrm>
            <a:off x="5434177" y="2269064"/>
            <a:ext cx="579902" cy="369332"/>
          </a:xfrm>
          <a:prstGeom prst="rect">
            <a:avLst/>
          </a:prstGeom>
          <a:solidFill>
            <a:schemeClr val="bg1"/>
          </a:solidFill>
        </p:spPr>
        <p:txBody>
          <a:bodyPr wrap="none">
            <a:spAutoFit/>
          </a:bodyPr>
          <a:lstStyle/>
          <a:p>
            <a:r>
              <a:rPr lang="en-US" altLang="ja-JP" dirty="0" smtClean="0">
                <a:solidFill>
                  <a:srgbClr val="0000FF"/>
                </a:solidFill>
              </a:rPr>
              <a:t>Safe</a:t>
            </a:r>
            <a:endParaRPr lang="en-US" altLang="ja-JP" dirty="0">
              <a:solidFill>
                <a:srgbClr val="0000FF"/>
              </a:solidFill>
            </a:endParaRPr>
          </a:p>
        </p:txBody>
      </p:sp>
      <p:sp>
        <p:nvSpPr>
          <p:cNvPr id="27" name="正方形/長方形 26"/>
          <p:cNvSpPr/>
          <p:nvPr/>
        </p:nvSpPr>
        <p:spPr>
          <a:xfrm>
            <a:off x="5004048" y="3418548"/>
            <a:ext cx="650680" cy="338554"/>
          </a:xfrm>
          <a:prstGeom prst="rect">
            <a:avLst/>
          </a:prstGeom>
        </p:spPr>
        <p:txBody>
          <a:bodyPr wrap="square">
            <a:spAutoFit/>
          </a:bodyPr>
          <a:lstStyle/>
          <a:p>
            <a:r>
              <a:rPr lang="en-US" altLang="ja-JP" sz="1600" dirty="0" err="1" smtClean="0"/>
              <a:t>Yr</a:t>
            </a:r>
            <a:r>
              <a:rPr lang="en-US" altLang="ja-JP" sz="1600" dirty="0" smtClean="0"/>
              <a:t> 2+</a:t>
            </a:r>
            <a:endParaRPr lang="en-US" altLang="ja-JP" sz="1600" dirty="0"/>
          </a:p>
        </p:txBody>
      </p:sp>
      <p:sp>
        <p:nvSpPr>
          <p:cNvPr id="28" name="正方形/長方形 27"/>
          <p:cNvSpPr/>
          <p:nvPr/>
        </p:nvSpPr>
        <p:spPr>
          <a:xfrm>
            <a:off x="1043608" y="3387770"/>
            <a:ext cx="650680" cy="338554"/>
          </a:xfrm>
          <a:prstGeom prst="rect">
            <a:avLst/>
          </a:prstGeom>
        </p:spPr>
        <p:txBody>
          <a:bodyPr wrap="square">
            <a:spAutoFit/>
          </a:bodyPr>
          <a:lstStyle/>
          <a:p>
            <a:r>
              <a:rPr lang="en-US" altLang="ja-JP" sz="1600" dirty="0" err="1" smtClean="0"/>
              <a:t>Yr</a:t>
            </a:r>
            <a:r>
              <a:rPr lang="en-US" altLang="ja-JP" sz="1600" dirty="0" smtClean="0"/>
              <a:t> 2+</a:t>
            </a:r>
            <a:endParaRPr lang="en-US" altLang="ja-JP" sz="1600" dirty="0"/>
          </a:p>
        </p:txBody>
      </p:sp>
      <p:sp>
        <p:nvSpPr>
          <p:cNvPr id="29" name="正方形/長方形 28"/>
          <p:cNvSpPr/>
          <p:nvPr/>
        </p:nvSpPr>
        <p:spPr>
          <a:xfrm>
            <a:off x="1691680" y="3418553"/>
            <a:ext cx="650680" cy="338554"/>
          </a:xfrm>
          <a:prstGeom prst="rect">
            <a:avLst/>
          </a:prstGeom>
        </p:spPr>
        <p:txBody>
          <a:bodyPr wrap="square">
            <a:spAutoFit/>
          </a:bodyPr>
          <a:lstStyle/>
          <a:p>
            <a:r>
              <a:rPr lang="en-US" altLang="ja-JP" sz="1600" dirty="0" err="1" smtClean="0"/>
              <a:t>Yr</a:t>
            </a:r>
            <a:r>
              <a:rPr lang="en-US" altLang="ja-JP" sz="1600" dirty="0" smtClean="0"/>
              <a:t> 3+</a:t>
            </a:r>
            <a:endParaRPr lang="en-US" altLang="ja-JP" sz="1600" dirty="0"/>
          </a:p>
        </p:txBody>
      </p:sp>
      <p:sp>
        <p:nvSpPr>
          <p:cNvPr id="30" name="正方形/長方形 29"/>
          <p:cNvSpPr/>
          <p:nvPr/>
        </p:nvSpPr>
        <p:spPr>
          <a:xfrm>
            <a:off x="5577504" y="3418548"/>
            <a:ext cx="650680" cy="338554"/>
          </a:xfrm>
          <a:prstGeom prst="rect">
            <a:avLst/>
          </a:prstGeom>
        </p:spPr>
        <p:txBody>
          <a:bodyPr wrap="square">
            <a:spAutoFit/>
          </a:bodyPr>
          <a:lstStyle/>
          <a:p>
            <a:r>
              <a:rPr lang="en-US" altLang="ja-JP" sz="1600" dirty="0" err="1" smtClean="0"/>
              <a:t>Yr</a:t>
            </a:r>
            <a:r>
              <a:rPr lang="en-US" altLang="ja-JP" sz="1600" dirty="0" smtClean="0"/>
              <a:t> 3+</a:t>
            </a:r>
            <a:endParaRPr lang="en-US" altLang="ja-JP" sz="1600" dirty="0"/>
          </a:p>
        </p:txBody>
      </p:sp>
      <p:sp>
        <p:nvSpPr>
          <p:cNvPr id="31" name="コンテンツ プレースホルダー 2"/>
          <p:cNvSpPr txBox="1">
            <a:spLocks/>
          </p:cNvSpPr>
          <p:nvPr/>
        </p:nvSpPr>
        <p:spPr>
          <a:xfrm rot="16200000">
            <a:off x="-439705" y="3713948"/>
            <a:ext cx="2246547" cy="432048"/>
          </a:xfrm>
          <a:prstGeom prst="rect">
            <a:avLst/>
          </a:prstGeom>
          <a:solidFill>
            <a:schemeClr val="bg1"/>
          </a:solidFill>
          <a:ln w="28575">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800" dirty="0" smtClean="0"/>
              <a:t>Increment Benefit</a:t>
            </a:r>
            <a:endParaRPr lang="ja-JP" altLang="en-US" sz="1800" dirty="0"/>
          </a:p>
        </p:txBody>
      </p:sp>
      <p:sp>
        <p:nvSpPr>
          <p:cNvPr id="32" name="コンテンツ プレースホルダー 2"/>
          <p:cNvSpPr txBox="1">
            <a:spLocks/>
          </p:cNvSpPr>
          <p:nvPr/>
        </p:nvSpPr>
        <p:spPr>
          <a:xfrm rot="16200000">
            <a:off x="3448727" y="3673878"/>
            <a:ext cx="2246547" cy="432048"/>
          </a:xfrm>
          <a:prstGeom prst="rect">
            <a:avLst/>
          </a:prstGeom>
          <a:solidFill>
            <a:schemeClr val="bg1"/>
          </a:solidFill>
          <a:ln w="28575">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800" dirty="0" smtClean="0"/>
              <a:t>Increment Benefit</a:t>
            </a:r>
            <a:endParaRPr lang="ja-JP" altLang="en-US" sz="1800" dirty="0"/>
          </a:p>
        </p:txBody>
      </p:sp>
      <p:sp>
        <p:nvSpPr>
          <p:cNvPr id="33" name="コンテンツ プレースホルダー 2"/>
          <p:cNvSpPr txBox="1">
            <a:spLocks/>
          </p:cNvSpPr>
          <p:nvPr/>
        </p:nvSpPr>
        <p:spPr>
          <a:xfrm>
            <a:off x="1619672" y="5445224"/>
            <a:ext cx="2072234" cy="432048"/>
          </a:xfrm>
          <a:prstGeom prst="rect">
            <a:avLst/>
          </a:prstGeom>
          <a:solidFill>
            <a:schemeClr val="bg1"/>
          </a:solidFill>
          <a:ln w="28575">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800" dirty="0" smtClean="0"/>
              <a:t>Increment Risk</a:t>
            </a:r>
            <a:endParaRPr lang="ja-JP" altLang="en-US" sz="1800" dirty="0"/>
          </a:p>
        </p:txBody>
      </p:sp>
      <p:sp>
        <p:nvSpPr>
          <p:cNvPr id="34" name="コンテンツ プレースホルダー 2"/>
          <p:cNvSpPr txBox="1">
            <a:spLocks/>
          </p:cNvSpPr>
          <p:nvPr/>
        </p:nvSpPr>
        <p:spPr>
          <a:xfrm>
            <a:off x="5580112" y="5445224"/>
            <a:ext cx="2072234" cy="432048"/>
          </a:xfrm>
          <a:prstGeom prst="rect">
            <a:avLst/>
          </a:prstGeom>
          <a:solidFill>
            <a:schemeClr val="bg1"/>
          </a:solidFill>
          <a:ln w="28575">
            <a:no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800" dirty="0" smtClean="0"/>
              <a:t>Increment Risk</a:t>
            </a:r>
            <a:endParaRPr lang="ja-JP" altLang="en-US" sz="1800" dirty="0"/>
          </a:p>
        </p:txBody>
      </p:sp>
      <p:sp>
        <p:nvSpPr>
          <p:cNvPr id="35" name="正方形/長方形 34"/>
          <p:cNvSpPr/>
          <p:nvPr/>
        </p:nvSpPr>
        <p:spPr>
          <a:xfrm>
            <a:off x="697149" y="5661248"/>
            <a:ext cx="7951522" cy="369332"/>
          </a:xfrm>
          <a:prstGeom prst="rect">
            <a:avLst/>
          </a:prstGeom>
        </p:spPr>
        <p:txBody>
          <a:bodyPr wrap="square">
            <a:spAutoFit/>
          </a:bodyPr>
          <a:lstStyle/>
          <a:p>
            <a:r>
              <a:rPr lang="en-US" altLang="ja-JP"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2-3</a:t>
            </a:r>
            <a:r>
              <a:rPr lang="ja-JP" altLang="en-US"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年は</a:t>
            </a:r>
            <a:r>
              <a:rPr lang="en-US" altLang="ja-JP"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Exposure</a:t>
            </a:r>
            <a:r>
              <a:rPr lang="ja-JP" altLang="en-US"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の</a:t>
            </a:r>
            <a:r>
              <a:rPr lang="en-US" altLang="ja-JP"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High/Low</a:t>
            </a:r>
            <a:r>
              <a:rPr lang="ja-JP" altLang="en-US"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に関係なく</a:t>
            </a:r>
            <a:r>
              <a:rPr lang="en-US" altLang="ja-JP"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B/R</a:t>
            </a:r>
            <a:r>
              <a:rPr lang="ja-JP" altLang="en-US"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ポジティブ</a:t>
            </a:r>
            <a:endParaRPr lang="en-US" altLang="ja-JP"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6" name="直線矢印コネクタ 15"/>
          <p:cNvCxnSpPr/>
          <p:nvPr/>
        </p:nvCxnSpPr>
        <p:spPr>
          <a:xfrm flipV="1">
            <a:off x="1259632" y="4005064"/>
            <a:ext cx="0" cy="288032"/>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39" name="直線矢印コネクタ 38"/>
          <p:cNvCxnSpPr/>
          <p:nvPr/>
        </p:nvCxnSpPr>
        <p:spPr>
          <a:xfrm flipV="1">
            <a:off x="5220072" y="4005064"/>
            <a:ext cx="0" cy="288032"/>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flipV="1">
            <a:off x="5652120" y="4005064"/>
            <a:ext cx="0" cy="288032"/>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3" name="直線矢印コネクタ 42"/>
          <p:cNvCxnSpPr/>
          <p:nvPr/>
        </p:nvCxnSpPr>
        <p:spPr>
          <a:xfrm flipV="1">
            <a:off x="2123728" y="4005064"/>
            <a:ext cx="0" cy="28803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6" name="テキスト ボックス 35"/>
          <p:cNvSpPr txBox="1"/>
          <p:nvPr/>
        </p:nvSpPr>
        <p:spPr>
          <a:xfrm>
            <a:off x="1763688" y="4774903"/>
            <a:ext cx="1904154" cy="307777"/>
          </a:xfrm>
          <a:prstGeom prst="rect">
            <a:avLst/>
          </a:prstGeom>
          <a:noFill/>
        </p:spPr>
        <p:txBody>
          <a:bodyPr wrap="square" rtlCol="0">
            <a:spAutoFit/>
          </a:bodyPr>
          <a:lstStyle/>
          <a:p>
            <a:r>
              <a:rPr kumimoji="1" lang="en-US" altLang="ja-JP" sz="1400" dirty="0" smtClean="0"/>
              <a:t>Box</a:t>
            </a:r>
            <a:r>
              <a:rPr kumimoji="1" lang="ja-JP" altLang="en-US" sz="1400" dirty="0" smtClean="0"/>
              <a:t>は</a:t>
            </a:r>
            <a:r>
              <a:rPr kumimoji="1" lang="en-US" altLang="ja-JP" sz="1400" dirty="0" smtClean="0"/>
              <a:t>Confidence range</a:t>
            </a:r>
            <a:endParaRPr kumimoji="1" lang="ja-JP" altLang="en-US" sz="1400" dirty="0"/>
          </a:p>
        </p:txBody>
      </p:sp>
      <p:sp>
        <p:nvSpPr>
          <p:cNvPr id="45" name="テキスト ボックス 44"/>
          <p:cNvSpPr txBox="1"/>
          <p:nvPr/>
        </p:nvSpPr>
        <p:spPr>
          <a:xfrm>
            <a:off x="5580112" y="4777407"/>
            <a:ext cx="1904154" cy="307777"/>
          </a:xfrm>
          <a:prstGeom prst="rect">
            <a:avLst/>
          </a:prstGeom>
          <a:noFill/>
        </p:spPr>
        <p:txBody>
          <a:bodyPr wrap="square" rtlCol="0">
            <a:spAutoFit/>
          </a:bodyPr>
          <a:lstStyle/>
          <a:p>
            <a:r>
              <a:rPr kumimoji="1" lang="en-US" altLang="ja-JP" sz="1400" dirty="0" smtClean="0"/>
              <a:t>Box</a:t>
            </a:r>
            <a:r>
              <a:rPr kumimoji="1" lang="ja-JP" altLang="en-US" sz="1400" dirty="0" smtClean="0"/>
              <a:t>は</a:t>
            </a:r>
            <a:r>
              <a:rPr kumimoji="1" lang="en-US" altLang="ja-JP" sz="1400" dirty="0" smtClean="0"/>
              <a:t>Confidence range</a:t>
            </a:r>
            <a:endParaRPr kumimoji="1" lang="ja-JP" altLang="en-US" sz="1400" dirty="0"/>
          </a:p>
        </p:txBody>
      </p:sp>
      <p:sp>
        <p:nvSpPr>
          <p:cNvPr id="37" name="正方形/長方形 36"/>
          <p:cNvSpPr/>
          <p:nvPr/>
        </p:nvSpPr>
        <p:spPr>
          <a:xfrm>
            <a:off x="683568" y="5934670"/>
            <a:ext cx="4464496" cy="369332"/>
          </a:xfrm>
          <a:prstGeom prst="rect">
            <a:avLst/>
          </a:prstGeom>
        </p:spPr>
        <p:txBody>
          <a:bodyPr wrap="square">
            <a:spAutoFit/>
          </a:bodyPr>
          <a:lstStyle/>
          <a:p>
            <a:r>
              <a:rPr lang="en-US" altLang="ja-JP"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3-4</a:t>
            </a:r>
            <a:r>
              <a:rPr lang="ja-JP" altLang="en-US"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年では</a:t>
            </a:r>
            <a:r>
              <a:rPr lang="en-US" altLang="ja-JP"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High exp.</a:t>
            </a:r>
            <a:r>
              <a:rPr lang="ja-JP" altLang="en-US"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の中間閾値で</a:t>
            </a:r>
            <a:r>
              <a:rPr lang="ja-JP" altLang="en-US"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ポジティブ</a:t>
            </a:r>
            <a:endParaRPr lang="en-US" altLang="ja-JP"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p:cNvSpPr/>
          <p:nvPr/>
        </p:nvSpPr>
        <p:spPr>
          <a:xfrm>
            <a:off x="4935095" y="5934670"/>
            <a:ext cx="3593100" cy="369332"/>
          </a:xfrm>
          <a:prstGeom prst="rect">
            <a:avLst/>
          </a:prstGeom>
        </p:spPr>
        <p:txBody>
          <a:bodyPr wrap="none">
            <a:spAutoFit/>
          </a:bodyPr>
          <a:lstStyle/>
          <a:p>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Low exp</a:t>
            </a:r>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の中間</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閾値ではネガティブ</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正方形/長方形 40"/>
          <p:cNvSpPr/>
          <p:nvPr/>
        </p:nvSpPr>
        <p:spPr>
          <a:xfrm>
            <a:off x="705880" y="6304002"/>
            <a:ext cx="7250495" cy="461665"/>
          </a:xfrm>
          <a:prstGeom prst="rect">
            <a:avLst/>
          </a:prstGeom>
          <a:ln w="28575">
            <a:solidFill>
              <a:srgbClr val="7030A0"/>
            </a:solidFill>
          </a:ln>
        </p:spPr>
        <p:txBody>
          <a:bodyPr wrap="square">
            <a:spAutoFit/>
          </a:bodyPr>
          <a:lstStyle/>
          <a:p>
            <a:pPr algn="ctr"/>
            <a:r>
              <a:rPr lang="ja-JP" altLang="en-US" sz="2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審査官： アグレッシブならば承認／コンサバ</a:t>
            </a:r>
            <a:r>
              <a:rPr lang="ja-JP" altLang="en-US" sz="2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rPr>
              <a:t>ならば</a:t>
            </a:r>
            <a:r>
              <a:rPr lang="ja-JP" altLang="en-US" sz="2400" b="1" dirty="0" smtClean="0">
                <a:solidFill>
                  <a:srgbClr val="080808"/>
                </a:solidFill>
                <a:latin typeface="Meiryo UI" panose="020B0604030504040204" pitchFamily="50" charset="-128"/>
                <a:ea typeface="Meiryo UI" panose="020B0604030504040204" pitchFamily="50" charset="-128"/>
                <a:cs typeface="Meiryo UI" panose="020B0604030504040204" pitchFamily="50" charset="-128"/>
              </a:rPr>
              <a:t>却下</a:t>
            </a:r>
            <a:endParaRPr lang="ja-JP" altLang="en-US" sz="2400" b="1" dirty="0">
              <a:solidFill>
                <a:srgbClr val="080808"/>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a:xfrm>
            <a:off x="429764" y="1041703"/>
            <a:ext cx="7222582" cy="369332"/>
          </a:xfrm>
          <a:prstGeom prst="rect">
            <a:avLst/>
          </a:prstGeom>
        </p:spPr>
        <p:txBody>
          <a:bodyPr wrap="square">
            <a:spAutoFit/>
          </a:bodyPr>
          <a:lstStyle/>
          <a:p>
            <a:pPr defTabSz="400050"/>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Risky:</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100</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人</a:t>
            </a:r>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以上にプラセボ以上の</a:t>
            </a:r>
            <a:r>
              <a:rPr lang="ja-JP" altLang="en-US"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有効性</a:t>
            </a:r>
            <a:endPar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正方形/長方形 45"/>
          <p:cNvSpPr/>
          <p:nvPr/>
        </p:nvSpPr>
        <p:spPr>
          <a:xfrm>
            <a:off x="429764" y="1284759"/>
            <a:ext cx="7222582" cy="369332"/>
          </a:xfrm>
          <a:prstGeom prst="rect">
            <a:avLst/>
          </a:prstGeom>
        </p:spPr>
        <p:txBody>
          <a:bodyPr wrap="square">
            <a:spAutoFit/>
          </a:bodyPr>
          <a:lstStyle/>
          <a:p>
            <a:r>
              <a:rPr lang="en-US" altLang="ja-JP"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May be fine: </a:t>
            </a:r>
            <a:r>
              <a:rPr lang="en-US" altLang="ja-JP"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200</a:t>
            </a:r>
            <a:r>
              <a:rPr lang="ja-JP" altLang="en-US"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人</a:t>
            </a:r>
            <a:r>
              <a:rPr lang="en-US" altLang="ja-JP"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以上にプラセボ以上の</a:t>
            </a:r>
            <a:r>
              <a:rPr lang="ja-JP" altLang="en-US"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有効性</a:t>
            </a:r>
            <a:endParaRPr lang="ja-JP" altLang="en-US" dirty="0">
              <a:solidFill>
                <a:srgbClr val="00B05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正方形/長方形 46"/>
          <p:cNvSpPr/>
          <p:nvPr/>
        </p:nvSpPr>
        <p:spPr>
          <a:xfrm>
            <a:off x="429764" y="1547500"/>
            <a:ext cx="7310588" cy="369332"/>
          </a:xfrm>
          <a:prstGeom prst="rect">
            <a:avLst/>
          </a:prstGeom>
        </p:spPr>
        <p:txBody>
          <a:bodyPr wrap="square">
            <a:spAutoFit/>
          </a:bodyPr>
          <a:lstStyle/>
          <a:p>
            <a:r>
              <a:rPr lang="en-US" altLang="ja-JP"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Safe:	       </a:t>
            </a:r>
            <a:r>
              <a:rPr lang="en-US" altLang="ja-JP" dirty="0" smtClean="0">
                <a:solidFill>
                  <a:srgbClr val="0000FF"/>
                </a:solidFill>
                <a:latin typeface="Meiryo UI" panose="020B0604030504040204" pitchFamily="50" charset="-128"/>
                <a:ea typeface="Meiryo UI" panose="020B0604030504040204" pitchFamily="50" charset="-128"/>
                <a:cs typeface="Meiryo UI" panose="020B0604030504040204" pitchFamily="50" charset="-128"/>
              </a:rPr>
              <a:t>600</a:t>
            </a:r>
            <a:r>
              <a:rPr lang="ja-JP" altLang="en-US"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人</a:t>
            </a:r>
            <a:r>
              <a:rPr lang="en-US" altLang="ja-JP"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(60%)</a:t>
            </a:r>
            <a:r>
              <a:rPr lang="ja-JP" altLang="en-US"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以上にプラセボ以上の有効性</a:t>
            </a:r>
            <a:endParaRPr lang="en-US" altLang="ja-JP"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 name="直線コネクタ 6"/>
          <p:cNvCxnSpPr/>
          <p:nvPr/>
        </p:nvCxnSpPr>
        <p:spPr>
          <a:xfrm flipV="1">
            <a:off x="1259632" y="3068960"/>
            <a:ext cx="2808312" cy="2016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1" name="グループ化 10"/>
          <p:cNvGrpSpPr/>
          <p:nvPr/>
        </p:nvGrpSpPr>
        <p:grpSpPr>
          <a:xfrm>
            <a:off x="1259632" y="2606527"/>
            <a:ext cx="5688632" cy="2476153"/>
            <a:chOff x="1259632" y="2606527"/>
            <a:chExt cx="5688632" cy="2476153"/>
          </a:xfrm>
        </p:grpSpPr>
        <p:cxnSp>
          <p:nvCxnSpPr>
            <p:cNvPr id="9" name="直線コネクタ 8"/>
            <p:cNvCxnSpPr>
              <a:endCxn id="23" idx="2"/>
            </p:cNvCxnSpPr>
            <p:nvPr/>
          </p:nvCxnSpPr>
          <p:spPr>
            <a:xfrm flipV="1">
              <a:off x="1259632" y="2632959"/>
              <a:ext cx="1663094" cy="2449721"/>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flipV="1">
              <a:off x="5148064" y="2606527"/>
              <a:ext cx="1800200" cy="2476153"/>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14" name="直線コネクタ 13"/>
          <p:cNvCxnSpPr/>
          <p:nvPr/>
        </p:nvCxnSpPr>
        <p:spPr>
          <a:xfrm flipV="1">
            <a:off x="1259632" y="2638396"/>
            <a:ext cx="576064" cy="244678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V="1">
            <a:off x="5160293" y="2638396"/>
            <a:ext cx="576064" cy="244678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p:cNvSpPr>
            <a:spLocks noGrp="1"/>
          </p:cNvSpPr>
          <p:nvPr>
            <p:ph type="sldNum" sz="quarter" idx="12"/>
          </p:nvPr>
        </p:nvSpPr>
        <p:spPr>
          <a:xfrm>
            <a:off x="6889575" y="6459872"/>
            <a:ext cx="2133600" cy="365125"/>
          </a:xfrm>
        </p:spPr>
        <p:txBody>
          <a:bodyPr/>
          <a:lstStyle/>
          <a:p>
            <a:fld id="{E7CEEA55-ED35-4668-9ACA-57B39DB1A3E8}" type="slidenum">
              <a:rPr lang="ja-JP" altLang="en-US" smtClean="0">
                <a:solidFill>
                  <a:prstClr val="black">
                    <a:tint val="75000"/>
                  </a:prstClr>
                </a:solidFill>
              </a:rPr>
              <a:t>97</a:t>
            </a:fld>
            <a:endParaRPr lang="ja-JP" altLang="en-US" dirty="0">
              <a:solidFill>
                <a:prstClr val="black">
                  <a:tint val="75000"/>
                </a:prstClr>
              </a:solidFill>
            </a:endParaRPr>
          </a:p>
        </p:txBody>
      </p:sp>
      <p:sp>
        <p:nvSpPr>
          <p:cNvPr id="48" name="正方形/長方形 47"/>
          <p:cNvSpPr/>
          <p:nvPr/>
        </p:nvSpPr>
        <p:spPr>
          <a:xfrm>
            <a:off x="1905096" y="4242574"/>
            <a:ext cx="650680" cy="338554"/>
          </a:xfrm>
          <a:prstGeom prst="rect">
            <a:avLst/>
          </a:prstGeom>
          <a:solidFill>
            <a:schemeClr val="bg1"/>
          </a:solidFill>
        </p:spPr>
        <p:txBody>
          <a:bodyPr wrap="square">
            <a:spAutoFit/>
          </a:bodyPr>
          <a:lstStyle/>
          <a:p>
            <a:r>
              <a:rPr lang="en-US" altLang="ja-JP" sz="1600" dirty="0" smtClean="0">
                <a:solidFill>
                  <a:srgbClr val="FF0000"/>
                </a:solidFill>
              </a:rPr>
              <a:t>1.34</a:t>
            </a:r>
            <a:endParaRPr lang="en-US" altLang="ja-JP" sz="1600" dirty="0">
              <a:solidFill>
                <a:srgbClr val="FF0000"/>
              </a:solidFill>
            </a:endParaRPr>
          </a:p>
        </p:txBody>
      </p:sp>
      <p:sp>
        <p:nvSpPr>
          <p:cNvPr id="49" name="正方形/長方形 48"/>
          <p:cNvSpPr/>
          <p:nvPr/>
        </p:nvSpPr>
        <p:spPr>
          <a:xfrm>
            <a:off x="5364088" y="4306909"/>
            <a:ext cx="551924" cy="338554"/>
          </a:xfrm>
          <a:prstGeom prst="rect">
            <a:avLst/>
          </a:prstGeom>
          <a:solidFill>
            <a:schemeClr val="bg1"/>
          </a:solidFill>
        </p:spPr>
        <p:txBody>
          <a:bodyPr wrap="square">
            <a:spAutoFit/>
          </a:bodyPr>
          <a:lstStyle/>
          <a:p>
            <a:r>
              <a:rPr lang="en-US" altLang="ja-JP" sz="1600" dirty="0" smtClean="0">
                <a:solidFill>
                  <a:srgbClr val="00B050"/>
                </a:solidFill>
              </a:rPr>
              <a:t>0.78</a:t>
            </a:r>
            <a:endParaRPr lang="en-US" altLang="ja-JP" sz="1600" dirty="0">
              <a:solidFill>
                <a:srgbClr val="00B050"/>
              </a:solidFill>
            </a:endParaRPr>
          </a:p>
        </p:txBody>
      </p:sp>
      <p:cxnSp>
        <p:nvCxnSpPr>
          <p:cNvPr id="3" name="直線コネクタ 2"/>
          <p:cNvCxnSpPr/>
          <p:nvPr/>
        </p:nvCxnSpPr>
        <p:spPr>
          <a:xfrm flipV="1">
            <a:off x="5148064" y="3068960"/>
            <a:ext cx="2922667" cy="2016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0" name="正方形/長方形 49"/>
          <p:cNvSpPr/>
          <p:nvPr/>
        </p:nvSpPr>
        <p:spPr>
          <a:xfrm>
            <a:off x="718268" y="4221088"/>
            <a:ext cx="650680" cy="338554"/>
          </a:xfrm>
          <a:prstGeom prst="rect">
            <a:avLst/>
          </a:prstGeom>
          <a:noFill/>
        </p:spPr>
        <p:txBody>
          <a:bodyPr wrap="square">
            <a:spAutoFit/>
          </a:bodyPr>
          <a:lstStyle/>
          <a:p>
            <a:pPr algn="r"/>
            <a:r>
              <a:rPr lang="en-US" altLang="ja-JP" sz="1600" dirty="0" smtClean="0">
                <a:solidFill>
                  <a:srgbClr val="0000FF"/>
                </a:solidFill>
              </a:rPr>
              <a:t>0.08</a:t>
            </a:r>
            <a:endParaRPr lang="en-US" altLang="ja-JP" sz="1600" dirty="0">
              <a:solidFill>
                <a:srgbClr val="0000FF"/>
              </a:solidFill>
            </a:endParaRPr>
          </a:p>
        </p:txBody>
      </p:sp>
      <p:sp>
        <p:nvSpPr>
          <p:cNvPr id="51" name="正方形/長方形 50"/>
          <p:cNvSpPr/>
          <p:nvPr/>
        </p:nvSpPr>
        <p:spPr>
          <a:xfrm>
            <a:off x="4713408" y="4221088"/>
            <a:ext cx="650680" cy="338554"/>
          </a:xfrm>
          <a:prstGeom prst="rect">
            <a:avLst/>
          </a:prstGeom>
          <a:noFill/>
        </p:spPr>
        <p:txBody>
          <a:bodyPr wrap="square">
            <a:spAutoFit/>
          </a:bodyPr>
          <a:lstStyle/>
          <a:p>
            <a:pPr algn="r"/>
            <a:r>
              <a:rPr lang="en-US" altLang="ja-JP" sz="1600" dirty="0" smtClean="0">
                <a:solidFill>
                  <a:srgbClr val="0000FF"/>
                </a:solidFill>
              </a:rPr>
              <a:t>0.06</a:t>
            </a:r>
            <a:endParaRPr lang="en-US" altLang="ja-JP" sz="1600" dirty="0">
              <a:solidFill>
                <a:srgbClr val="0000FF"/>
              </a:solidFill>
            </a:endParaRPr>
          </a:p>
        </p:txBody>
      </p:sp>
      <p:sp>
        <p:nvSpPr>
          <p:cNvPr id="54" name="正方形/長方形 53"/>
          <p:cNvSpPr/>
          <p:nvPr/>
        </p:nvSpPr>
        <p:spPr>
          <a:xfrm>
            <a:off x="231822" y="2730406"/>
            <a:ext cx="650680" cy="307777"/>
          </a:xfrm>
          <a:prstGeom prst="rect">
            <a:avLst/>
          </a:prstGeom>
          <a:noFill/>
        </p:spPr>
        <p:txBody>
          <a:bodyPr wrap="square">
            <a:spAutoFit/>
          </a:bodyPr>
          <a:lstStyle/>
          <a:p>
            <a:pPr algn="r"/>
            <a:r>
              <a:rPr lang="en-US" altLang="ja-JP" sz="1400" dirty="0" smtClean="0">
                <a:solidFill>
                  <a:schemeClr val="tx2">
                    <a:lumMod val="60000"/>
                    <a:lumOff val="40000"/>
                  </a:schemeClr>
                </a:solidFill>
              </a:rPr>
              <a:t>0.245</a:t>
            </a:r>
            <a:endParaRPr lang="en-US" altLang="ja-JP" sz="1400" dirty="0">
              <a:solidFill>
                <a:schemeClr val="tx2">
                  <a:lumMod val="60000"/>
                  <a:lumOff val="40000"/>
                </a:schemeClr>
              </a:solidFill>
            </a:endParaRPr>
          </a:p>
        </p:txBody>
      </p:sp>
      <p:sp>
        <p:nvSpPr>
          <p:cNvPr id="63" name="フリーフォーム 62"/>
          <p:cNvSpPr/>
          <p:nvPr/>
        </p:nvSpPr>
        <p:spPr>
          <a:xfrm>
            <a:off x="755576" y="2977116"/>
            <a:ext cx="340242" cy="886920"/>
          </a:xfrm>
          <a:custGeom>
            <a:avLst/>
            <a:gdLst>
              <a:gd name="connsiteX0" fmla="*/ 0 w 340242"/>
              <a:gd name="connsiteY0" fmla="*/ 0 h 886920"/>
              <a:gd name="connsiteX1" fmla="*/ 170121 w 340242"/>
              <a:gd name="connsiteY1" fmla="*/ 287079 h 886920"/>
              <a:gd name="connsiteX2" fmla="*/ 95693 w 340242"/>
              <a:gd name="connsiteY2" fmla="*/ 797442 h 886920"/>
              <a:gd name="connsiteX3" fmla="*/ 340242 w 340242"/>
              <a:gd name="connsiteY3" fmla="*/ 882503 h 886920"/>
            </a:gdLst>
            <a:ahLst/>
            <a:cxnLst>
              <a:cxn ang="0">
                <a:pos x="connsiteX0" y="connsiteY0"/>
              </a:cxn>
              <a:cxn ang="0">
                <a:pos x="connsiteX1" y="connsiteY1"/>
              </a:cxn>
              <a:cxn ang="0">
                <a:pos x="connsiteX2" y="connsiteY2"/>
              </a:cxn>
              <a:cxn ang="0">
                <a:pos x="connsiteX3" y="connsiteY3"/>
              </a:cxn>
            </a:cxnLst>
            <a:rect l="l" t="t" r="r" b="b"/>
            <a:pathLst>
              <a:path w="340242" h="886920">
                <a:moveTo>
                  <a:pt x="0" y="0"/>
                </a:moveTo>
                <a:cubicBezTo>
                  <a:pt x="77086" y="77086"/>
                  <a:pt x="154172" y="154172"/>
                  <a:pt x="170121" y="287079"/>
                </a:cubicBezTo>
                <a:cubicBezTo>
                  <a:pt x="186070" y="419986"/>
                  <a:pt x="67340" y="698205"/>
                  <a:pt x="95693" y="797442"/>
                </a:cubicBezTo>
                <a:cubicBezTo>
                  <a:pt x="124046" y="896679"/>
                  <a:pt x="210879" y="891363"/>
                  <a:pt x="340242" y="882503"/>
                </a:cubicBezTo>
              </a:path>
            </a:pathLst>
          </a:custGeom>
          <a:noFill/>
          <a:ln w="6350">
            <a:tailEnd type="arrow"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正方形/長方形 64"/>
          <p:cNvSpPr/>
          <p:nvPr/>
        </p:nvSpPr>
        <p:spPr>
          <a:xfrm>
            <a:off x="4211960" y="2727418"/>
            <a:ext cx="650680" cy="307777"/>
          </a:xfrm>
          <a:prstGeom prst="rect">
            <a:avLst/>
          </a:prstGeom>
          <a:noFill/>
        </p:spPr>
        <p:txBody>
          <a:bodyPr wrap="square">
            <a:spAutoFit/>
          </a:bodyPr>
          <a:lstStyle/>
          <a:p>
            <a:pPr algn="r"/>
            <a:r>
              <a:rPr lang="en-US" altLang="ja-JP" sz="1400" dirty="0" smtClean="0">
                <a:solidFill>
                  <a:schemeClr val="tx2">
                    <a:lumMod val="60000"/>
                    <a:lumOff val="40000"/>
                  </a:schemeClr>
                </a:solidFill>
              </a:rPr>
              <a:t>0.245</a:t>
            </a:r>
            <a:endParaRPr lang="en-US" altLang="ja-JP" sz="1400" dirty="0">
              <a:solidFill>
                <a:schemeClr val="tx2">
                  <a:lumMod val="60000"/>
                  <a:lumOff val="40000"/>
                </a:schemeClr>
              </a:solidFill>
            </a:endParaRPr>
          </a:p>
        </p:txBody>
      </p:sp>
      <p:sp>
        <p:nvSpPr>
          <p:cNvPr id="66" name="フリーフォーム 65"/>
          <p:cNvSpPr/>
          <p:nvPr/>
        </p:nvSpPr>
        <p:spPr>
          <a:xfrm>
            <a:off x="4692519" y="2974128"/>
            <a:ext cx="340242" cy="886920"/>
          </a:xfrm>
          <a:custGeom>
            <a:avLst/>
            <a:gdLst>
              <a:gd name="connsiteX0" fmla="*/ 0 w 340242"/>
              <a:gd name="connsiteY0" fmla="*/ 0 h 886920"/>
              <a:gd name="connsiteX1" fmla="*/ 170121 w 340242"/>
              <a:gd name="connsiteY1" fmla="*/ 287079 h 886920"/>
              <a:gd name="connsiteX2" fmla="*/ 95693 w 340242"/>
              <a:gd name="connsiteY2" fmla="*/ 797442 h 886920"/>
              <a:gd name="connsiteX3" fmla="*/ 340242 w 340242"/>
              <a:gd name="connsiteY3" fmla="*/ 882503 h 886920"/>
            </a:gdLst>
            <a:ahLst/>
            <a:cxnLst>
              <a:cxn ang="0">
                <a:pos x="connsiteX0" y="connsiteY0"/>
              </a:cxn>
              <a:cxn ang="0">
                <a:pos x="connsiteX1" y="connsiteY1"/>
              </a:cxn>
              <a:cxn ang="0">
                <a:pos x="connsiteX2" y="connsiteY2"/>
              </a:cxn>
              <a:cxn ang="0">
                <a:pos x="connsiteX3" y="connsiteY3"/>
              </a:cxn>
            </a:cxnLst>
            <a:rect l="l" t="t" r="r" b="b"/>
            <a:pathLst>
              <a:path w="340242" h="886920">
                <a:moveTo>
                  <a:pt x="0" y="0"/>
                </a:moveTo>
                <a:cubicBezTo>
                  <a:pt x="77086" y="77086"/>
                  <a:pt x="154172" y="154172"/>
                  <a:pt x="170121" y="287079"/>
                </a:cubicBezTo>
                <a:cubicBezTo>
                  <a:pt x="186070" y="419986"/>
                  <a:pt x="67340" y="698205"/>
                  <a:pt x="95693" y="797442"/>
                </a:cubicBezTo>
                <a:cubicBezTo>
                  <a:pt x="124046" y="896679"/>
                  <a:pt x="210879" y="891363"/>
                  <a:pt x="340242" y="882503"/>
                </a:cubicBezTo>
              </a:path>
            </a:pathLst>
          </a:custGeom>
          <a:noFill/>
          <a:ln w="6350">
            <a:tailEnd type="arrow"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p:cNvSpPr/>
          <p:nvPr/>
        </p:nvSpPr>
        <p:spPr>
          <a:xfrm>
            <a:off x="4283968" y="-962"/>
            <a:ext cx="4897433"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 BRAT, BRR </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07362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49"/>
                                        </p:tgtEl>
                                        <p:attrNameLst>
                                          <p:attrName>style.visibility</p:attrName>
                                        </p:attrNameLst>
                                      </p:cBhvr>
                                      <p:to>
                                        <p:strVal val="visible"/>
                                      </p:to>
                                    </p:set>
                                  </p:childTnLst>
                                </p:cTn>
                              </p:par>
                              <p:par>
                                <p:cTn id="7" presetID="22" presetClass="entr" presetSubtype="4"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animEffect transition="in" filter="wipe(down)">
                                      <p:cBhvr>
                                        <p:cTn id="9" dur="500"/>
                                        <p:tgtEl>
                                          <p:spTgt spid="54"/>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down)">
                                      <p:cBhvr>
                                        <p:cTn id="12" dur="500"/>
                                        <p:tgtEl>
                                          <p:spTgt spid="6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down)">
                                      <p:cBhvr>
                                        <p:cTn id="15" dur="500"/>
                                        <p:tgtEl>
                                          <p:spTgt spid="6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par>
                                <p:cTn id="61" presetID="16" presetClass="entr" presetSubtype="21"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barn(inVertical)">
                                      <p:cBhvr>
                                        <p:cTn id="63" dur="500"/>
                                        <p:tgtEl>
                                          <p:spTgt spid="50"/>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barn(inVertical)">
                                      <p:cBhvr>
                                        <p:cTn id="66" dur="500"/>
                                        <p:tgtEl>
                                          <p:spTgt spid="51"/>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childTnLst>
                                </p:cTn>
                              </p:par>
                              <p:par>
                                <p:cTn id="73" presetID="22" presetClass="entr" presetSubtype="4"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down)">
                                      <p:cBhvr>
                                        <p:cTn id="75" dur="500"/>
                                        <p:tgtEl>
                                          <p:spTgt spid="49"/>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38"/>
                                        </p:tgtEl>
                                        <p:attrNameLst>
                                          <p:attrName>style.visibility</p:attrName>
                                        </p:attrNameLst>
                                      </p:cBhvr>
                                      <p:to>
                                        <p:strVal val="visible"/>
                                      </p:to>
                                    </p:set>
                                  </p:childTnLst>
                                </p:cTn>
                              </p:par>
                              <p:par>
                                <p:cTn id="80" presetID="1" presetClass="entr" presetSubtype="0" fill="hold" nodeType="withEffect">
                                  <p:stCondLst>
                                    <p:cond delay="0"/>
                                  </p:stCondLst>
                                  <p:childTnLst>
                                    <p:set>
                                      <p:cBhvr>
                                        <p:cTn id="81" dur="1" fill="hold">
                                          <p:stCondLst>
                                            <p:cond delay="0"/>
                                          </p:stCondLst>
                                        </p:cTn>
                                        <p:tgtEl>
                                          <p:spTgt spid="43"/>
                                        </p:tgtEl>
                                        <p:attrNameLst>
                                          <p:attrName>style.visibility</p:attrName>
                                        </p:attrNameLst>
                                      </p:cBhvr>
                                      <p:to>
                                        <p:strVal val="visible"/>
                                      </p:to>
                                    </p:set>
                                  </p:childTnLst>
                                </p:cTn>
                              </p:par>
                              <p:par>
                                <p:cTn id="82" presetID="22" presetClass="entr" presetSubtype="4"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wipe(down)">
                                      <p:cBhvr>
                                        <p:cTn id="84" dur="500"/>
                                        <p:tgtEl>
                                          <p:spTgt spid="48"/>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fade">
                                      <p:cBhvr>
                                        <p:cTn id="8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animBg="1"/>
      <p:bldP spid="23" grpId="0" animBg="1"/>
      <p:bldP spid="24" grpId="0" animBg="1"/>
      <p:bldP spid="25" grpId="0" animBg="1"/>
      <p:bldP spid="35" grpId="0"/>
      <p:bldP spid="37" grpId="0"/>
      <p:bldP spid="38" grpId="0"/>
      <p:bldP spid="41" grpId="0" animBg="1"/>
      <p:bldP spid="44" grpId="0"/>
      <p:bldP spid="46" grpId="0"/>
      <p:bldP spid="47" grpId="0"/>
      <p:bldP spid="48" grpId="0" animBg="1"/>
      <p:bldP spid="49" grpId="0" animBg="1"/>
      <p:bldP spid="50" grpId="0"/>
      <p:bldP spid="51" grpId="0"/>
      <p:bldP spid="54" grpId="0"/>
      <p:bldP spid="63" grpId="0" animBg="1"/>
      <p:bldP spid="65" grpId="0"/>
      <p:bldP spid="6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02896" y="6448251"/>
            <a:ext cx="2133600" cy="365125"/>
          </a:xfrm>
        </p:spPr>
        <p:txBody>
          <a:bodyPr/>
          <a:lstStyle/>
          <a:p>
            <a:fld id="{B778A560-2A01-4D28-A603-EE66FC17B731}" type="slidenum">
              <a:rPr lang="ja-JP" altLang="en-US" smtClean="0">
                <a:solidFill>
                  <a:prstClr val="black">
                    <a:tint val="75000"/>
                  </a:prstClr>
                </a:solidFill>
              </a:rPr>
              <a:t>98</a:t>
            </a:fld>
            <a:endParaRPr lang="ja-JP" altLang="en-US" dirty="0">
              <a:solidFill>
                <a:prstClr val="black">
                  <a:tint val="75000"/>
                </a:prstClr>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949"/>
            <a:ext cx="8324806" cy="4079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正方形/長方形 7"/>
          <p:cNvSpPr/>
          <p:nvPr/>
        </p:nvSpPr>
        <p:spPr>
          <a:xfrm>
            <a:off x="530023" y="4365104"/>
            <a:ext cx="8136904" cy="923330"/>
          </a:xfrm>
          <a:prstGeom prst="rect">
            <a:avLst/>
          </a:prstGeom>
        </p:spPr>
        <p:txBody>
          <a:bodyPr wrap="square">
            <a:spAutoFit/>
          </a:bodyPr>
          <a:lstStyle/>
          <a:p>
            <a:pPr marL="285750" indent="-285750">
              <a:buFont typeface="Wingdings" panose="05000000000000000000" pitchFamily="2" charset="2"/>
              <a:buChar char="l"/>
            </a:pPr>
            <a:r>
              <a:rPr lang="ja-JP" altLang="en-US"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ベネフィットリスクの評価には安全性と有効性のデータに関する判断が必要である。</a:t>
            </a:r>
            <a:endParaRPr lang="en-US" altLang="ja-JP"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dirty="0">
                <a:solidFill>
                  <a:srgbClr val="00206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　好ましい効果，好ましくない効果はどれか？</a:t>
            </a:r>
            <a:endParaRPr lang="en-US" altLang="ja-JP"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dirty="0">
                <a:solidFill>
                  <a:srgbClr val="00206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rgbClr val="00206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dirty="0">
                <a:solidFill>
                  <a:srgbClr val="00206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データや影響は，臨床的にどの程度関連しているか？</a:t>
            </a:r>
            <a:endParaRPr lang="en-US" altLang="ja-JP"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p:cNvSpPr/>
          <p:nvPr/>
        </p:nvSpPr>
        <p:spPr>
          <a:xfrm>
            <a:off x="539552" y="5253007"/>
            <a:ext cx="8136904" cy="1200329"/>
          </a:xfrm>
          <a:prstGeom prst="rect">
            <a:avLst/>
          </a:prstGeom>
        </p:spPr>
        <p:txBody>
          <a:bodyPr wrap="square">
            <a:spAutoFit/>
          </a:bodyPr>
          <a:lstStyle/>
          <a:p>
            <a:pPr marL="285750" indent="-285750">
              <a:buFont typeface="Wingdings" panose="05000000000000000000" pitchFamily="2" charset="2"/>
              <a:buChar char="l"/>
            </a:pPr>
            <a:r>
              <a:rPr lang="en-US" altLang="ja-JP"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BRAT</a:t>
            </a:r>
            <a:r>
              <a:rPr lang="ja-JP" altLang="en-US"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や</a:t>
            </a:r>
            <a:r>
              <a:rPr lang="en-US" altLang="ja-JP" dirty="0" err="1"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PrOACT</a:t>
            </a:r>
            <a:r>
              <a:rPr lang="en-US" altLang="ja-JP"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-URL</a:t>
            </a:r>
            <a:r>
              <a:rPr lang="ja-JP" altLang="en-US" dirty="0" err="1"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のような</a:t>
            </a:r>
            <a:r>
              <a:rPr lang="ja-JP" altLang="en-US"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フレームワークを適用することが，ベネフィットリスク評価に対する有用で最善な方法である。</a:t>
            </a:r>
            <a:endParaRPr lang="en-US" altLang="ja-JP"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l"/>
            </a:pPr>
            <a:r>
              <a:rPr lang="ja-JP" altLang="en-US"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部分的であれ完全であれ，定量化することでベネフィットリスクバランスに関する洞察を得ることができ，決定についてのコミュニケーションを促すことができる。</a:t>
            </a:r>
            <a:endParaRPr lang="en-US" altLang="ja-JP" dirty="0">
              <a:solidFill>
                <a:srgbClr val="00206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p:cNvSpPr/>
          <p:nvPr/>
        </p:nvSpPr>
        <p:spPr>
          <a:xfrm>
            <a:off x="5148064" y="-962"/>
            <a:ext cx="3995936"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87698318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395536" y="1124744"/>
            <a:ext cx="8496944" cy="5472608"/>
          </a:xfrm>
          <a:prstGeom prst="roundRect">
            <a:avLst>
              <a:gd name="adj" fmla="val 821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2" name="タイトル 1"/>
          <p:cNvSpPr>
            <a:spLocks noGrp="1"/>
          </p:cNvSpPr>
          <p:nvPr>
            <p:ph type="title"/>
          </p:nvPr>
        </p:nvSpPr>
        <p:spPr>
          <a:xfrm>
            <a:off x="457200" y="-18256"/>
            <a:ext cx="8229600" cy="1215008"/>
          </a:xfrm>
        </p:spPr>
        <p:txBody>
          <a:bodyPr>
            <a:normAutofit/>
          </a:bodyPr>
          <a:lstStyle/>
          <a:p>
            <a:r>
              <a:rPr lang="en-US" altLang="ja-JP"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Lessons Learned</a:t>
            </a:r>
            <a:endParaRPr kumimoji="1" lang="ja-JP" altLang="en-US" sz="4800" b="1" spc="300" dirty="0">
              <a:solidFill>
                <a:schemeClr val="tx2">
                  <a:lumMod val="60000"/>
                  <a:lumOff val="40000"/>
                </a:scheme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503548" y="1506960"/>
            <a:ext cx="8280920" cy="5328592"/>
          </a:xfrm>
        </p:spPr>
        <p:txBody>
          <a:bodyPr>
            <a:noAutofit/>
          </a:bodyPr>
          <a:lstStyle/>
          <a:p>
            <a:pPr>
              <a:buFont typeface="Wingdings" panose="05000000000000000000" pitchFamily="2" charset="2"/>
              <a:buChar char="p"/>
            </a:pP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承認</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差止めに至る当時の当局判断は</a:t>
            </a:r>
            <a:r>
              <a:rPr lang="ja-JP" altLang="en-US" sz="2800" u="sng"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再現できなかった</a:t>
            </a:r>
            <a:endParaRPr lang="en-US" altLang="ja-JP" sz="2800" u="sng"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marL="441325" indent="-441325">
              <a:buNone/>
            </a:pP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 承認</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差止め当初の当局は，</a:t>
            </a:r>
            <a:r>
              <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PASI75</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を達成した患者が</a:t>
            </a:r>
            <a:r>
              <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25</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％であったことを「控えめな有効性」と</a:t>
            </a: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捉えた</a:t>
            </a:r>
            <a:endParaRPr lang="en-US" altLang="ja-JP"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marL="441325" indent="-441325">
              <a:buNone/>
            </a:pP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IMI </a:t>
            </a:r>
            <a:r>
              <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PROTECT</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の評価メンバーは，</a:t>
            </a:r>
            <a:r>
              <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PASI75</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を達成した</a:t>
            </a:r>
            <a:r>
              <a:rPr lang="en-US" altLang="ja-JP"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25%</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の患者において，この有効性が非常に</a:t>
            </a: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大きなベネフィットである</a:t>
            </a:r>
            <a:r>
              <a:rPr lang="ja-JP" altLang="en-US" sz="2800" dirty="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と</a:t>
            </a:r>
            <a:r>
              <a:rPr lang="ja-JP" altLang="en-US"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rPr>
              <a:t>評価した</a:t>
            </a:r>
            <a:endParaRPr lang="en-US" altLang="ja-JP" sz="2800" dirty="0" smtClean="0">
              <a:solidFill>
                <a:schemeClr val="tx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marL="441325" indent="-441325">
              <a:buNone/>
            </a:pPr>
            <a:r>
              <a:rPr lang="ja-JP" altLang="en-US" sz="2800"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2800"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rPr>
              <a:t>BR</a:t>
            </a:r>
            <a:r>
              <a:rPr lang="ja-JP" altLang="en-US" sz="2800" dirty="0">
                <a:solidFill>
                  <a:srgbClr val="3333FF"/>
                </a:solidFill>
                <a:latin typeface="Meiryo UI" panose="020B0604030504040204" pitchFamily="50" charset="-128"/>
                <a:ea typeface="Meiryo UI" panose="020B0604030504040204" pitchFamily="50" charset="-128"/>
                <a:cs typeface="Meiryo UI" panose="020B0604030504040204" pitchFamily="50" charset="-128"/>
              </a:rPr>
              <a:t>判断は</a:t>
            </a:r>
            <a:r>
              <a:rPr lang="ja-JP" altLang="en-US" sz="2800"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rPr>
              <a:t>，評価者</a:t>
            </a:r>
            <a:r>
              <a:rPr lang="ja-JP" altLang="en-US" sz="2800" dirty="0">
                <a:solidFill>
                  <a:srgbClr val="3333FF"/>
                </a:solidFill>
                <a:latin typeface="Meiryo UI" panose="020B0604030504040204" pitchFamily="50" charset="-128"/>
                <a:ea typeface="Meiryo UI" panose="020B0604030504040204" pitchFamily="50" charset="-128"/>
                <a:cs typeface="Meiryo UI" panose="020B0604030504040204" pitchFamily="50" charset="-128"/>
              </a:rPr>
              <a:t>の判断に大きく</a:t>
            </a:r>
            <a:r>
              <a:rPr lang="ja-JP" altLang="en-US" sz="2800"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rPr>
              <a:t>依存する</a:t>
            </a:r>
            <a:endParaRPr lang="en-US" altLang="ja-JP" sz="2800"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endParaRPr>
          </a:p>
          <a:p>
            <a:pPr marL="441325" indent="-441325">
              <a:buNone/>
            </a:pPr>
            <a:r>
              <a:rPr lang="ja-JP" altLang="en-US" sz="2800"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rPr>
              <a:t>→ 判断の根拠を示すことが重要</a:t>
            </a:r>
            <a:endParaRPr lang="en-US" altLang="ja-JP" sz="2800"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endParaRPr>
          </a:p>
          <a:p>
            <a:pPr marL="441325" indent="-441325">
              <a:buNone/>
            </a:pPr>
            <a:r>
              <a:rPr lang="ja-JP" altLang="en-US" sz="2800"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rPr>
              <a:t>→ フレームワークの活用，量的モデルの活用，視覚的ツールが有用</a:t>
            </a:r>
            <a:endParaRPr lang="en-US" altLang="ja-JP" sz="2800" dirty="0" smtClean="0">
              <a:solidFill>
                <a:srgbClr val="3333FF"/>
              </a:solidFill>
              <a:latin typeface="Meiryo UI" panose="020B0604030504040204" pitchFamily="50" charset="-128"/>
              <a:ea typeface="Meiryo UI" panose="020B0604030504040204" pitchFamily="50" charset="-128"/>
              <a:cs typeface="Meiryo UI" panose="020B0604030504040204" pitchFamily="50" charset="-128"/>
            </a:endParaRPr>
          </a:p>
          <a:p>
            <a:pPr marL="441325" indent="-441325">
              <a:buNone/>
            </a:pPr>
            <a:endParaRPr lang="en-US" altLang="ja-JP" sz="2800" dirty="0">
              <a:solidFill>
                <a:srgbClr val="3333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2483768" y="6237312"/>
            <a:ext cx="184731" cy="369332"/>
          </a:xfrm>
          <a:prstGeom prst="rect">
            <a:avLst/>
          </a:prstGeom>
        </p:spPr>
        <p:txBody>
          <a:bodyPr wrap="none">
            <a:spAutoFit/>
          </a:bodyPr>
          <a:lstStyle/>
          <a:p>
            <a:endParaRPr lang="ja-JP" altLang="en-US" dirty="0"/>
          </a:p>
        </p:txBody>
      </p:sp>
      <p:sp>
        <p:nvSpPr>
          <p:cNvPr id="5" name="スライド番号プレースホルダー 4"/>
          <p:cNvSpPr>
            <a:spLocks noGrp="1"/>
          </p:cNvSpPr>
          <p:nvPr>
            <p:ph type="sldNum" sz="quarter" idx="12"/>
          </p:nvPr>
        </p:nvSpPr>
        <p:spPr>
          <a:xfrm>
            <a:off x="6974904" y="6520259"/>
            <a:ext cx="2133600" cy="365125"/>
          </a:xfrm>
        </p:spPr>
        <p:txBody>
          <a:bodyPr/>
          <a:lstStyle/>
          <a:p>
            <a:fld id="{BAD6BB5B-85E2-4CB4-91D4-BE70A1980127}" type="slidenum">
              <a:rPr kumimoji="1" lang="ja-JP" altLang="en-US" smtClean="0"/>
              <a:t>99</a:t>
            </a:fld>
            <a:endParaRPr kumimoji="1" lang="ja-JP" altLang="en-US"/>
          </a:p>
        </p:txBody>
      </p:sp>
      <p:sp>
        <p:nvSpPr>
          <p:cNvPr id="7" name="正方形/長方形 6"/>
          <p:cNvSpPr/>
          <p:nvPr/>
        </p:nvSpPr>
        <p:spPr>
          <a:xfrm>
            <a:off x="4932040" y="0"/>
            <a:ext cx="4211960" cy="261610"/>
          </a:xfrm>
          <a:prstGeom prst="rect">
            <a:avLst/>
          </a:prstGeom>
          <a:solidFill>
            <a:srgbClr val="FFC000"/>
          </a:solidFill>
        </p:spPr>
        <p:txBody>
          <a:bodyPr wrap="square">
            <a:spAutoFit/>
          </a:bodyPr>
          <a:lstStyle/>
          <a:p>
            <a:pPr algn="ct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WP5:</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ベネフィットリスクの統合と提示</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方法</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t>
            </a: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ケーススタディ　</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Raptiva</a:t>
            </a:r>
            <a:endParaRPr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6968841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13492</Words>
  <Application>Microsoft Office PowerPoint</Application>
  <PresentationFormat>画面に合わせる (4:3)</PresentationFormat>
  <Paragraphs>2339</Paragraphs>
  <Slides>111</Slides>
  <Notes>75</Notes>
  <HiddenSlides>0</HiddenSlides>
  <MMClips>0</MMClips>
  <ScaleCrop>false</ScaleCrop>
  <HeadingPairs>
    <vt:vector size="6" baseType="variant">
      <vt:variant>
        <vt:lpstr>テーマ</vt:lpstr>
      </vt:variant>
      <vt:variant>
        <vt:i4>4</vt:i4>
      </vt:variant>
      <vt:variant>
        <vt:lpstr>埋め込まれた OLE サーバー</vt:lpstr>
      </vt:variant>
      <vt:variant>
        <vt:i4>1</vt:i4>
      </vt:variant>
      <vt:variant>
        <vt:lpstr>スライド タイトル</vt:lpstr>
      </vt:variant>
      <vt:variant>
        <vt:i4>111</vt:i4>
      </vt:variant>
    </vt:vector>
  </HeadingPairs>
  <TitlesOfParts>
    <vt:vector size="116" baseType="lpstr">
      <vt:lpstr>Office ​​テーマ</vt:lpstr>
      <vt:lpstr>1_Office ​​テーマ</vt:lpstr>
      <vt:lpstr>2_Office ​​テーマ</vt:lpstr>
      <vt:lpstr>3_Office ​​テーマ</vt:lpstr>
      <vt:lpstr>ワークシート</vt:lpstr>
      <vt:lpstr>市販後医薬品のベネフィット・リスク評価に関する調査「IMI-PROTECTの成果から」</vt:lpstr>
      <vt:lpstr>目　次</vt:lpstr>
      <vt:lpstr>はじめに</vt:lpstr>
      <vt:lpstr>PROTECT Goal</vt:lpstr>
      <vt:lpstr>PowerPoint プレゼンテーション</vt:lpstr>
      <vt:lpstr>Work programme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Lessons Learned</vt:lpstr>
      <vt:lpstr>PowerPoint プレゼンテーション</vt:lpstr>
      <vt:lpstr>PowerPoint プレゼンテーション</vt:lpstr>
      <vt:lpstr>THE UNITED KINGDOM</vt:lpstr>
      <vt:lpstr>PowerPoint プレゼンテーション</vt:lpstr>
      <vt:lpstr>PowerPoint プレゼンテーション</vt:lpstr>
      <vt:lpstr>Lessons Learned</vt:lpstr>
      <vt:lpstr>PowerPoint プレゼンテーション</vt:lpstr>
      <vt:lpstr>PowerPoint プレゼンテーション</vt:lpstr>
      <vt:lpstr>PowerPoint プレゼンテーション</vt:lpstr>
      <vt:lpstr>Lessons Learned</vt:lpstr>
      <vt:lpstr>PowerPoint プレゼンテーション</vt:lpstr>
      <vt:lpstr>PowerPoint プレゼンテーション</vt:lpstr>
      <vt:lpstr>PowerPoint プレゼンテーション</vt:lpstr>
      <vt:lpstr>Abstract</vt:lpstr>
      <vt:lpstr>MedDRA groupings &amp; Index date</vt:lpstr>
      <vt:lpstr>Table 1. Number of safety issues detected at each level of the hierarchy compared to the EMA index date, broken down by medical concept.</vt:lpstr>
      <vt:lpstr>Table 2. Number of safety issues detected earlier versus later with PTs than with each of the groupings, and corresponding gains or losses in time (quarters of a year).</vt:lpstr>
      <vt:lpstr>Figure 1. Peripheral neuropathy with efalizumab is highlighted by each of the individual PTs Demyelinating polyneuropathy and Guillain-Barré syndrome in the first quarter of 2008 but …</vt:lpstr>
      <vt:lpstr>PowerPoint プレゼンテーション</vt:lpstr>
      <vt:lpstr>PowerPoint プレゼンテーション</vt:lpstr>
      <vt:lpstr>Lessons Learned</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Lessons Learned</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Lessons Learned</vt:lpstr>
      <vt:lpstr>PowerPoint プレゼンテーション</vt:lpstr>
      <vt:lpstr>PowerPoint プレゼンテーション</vt:lpstr>
      <vt:lpstr>ベネフィットリスクバランス評価について</vt:lpstr>
      <vt:lpstr>各当局/団体が提案/実施しているフレームワーク</vt:lpstr>
      <vt:lpstr>PowerPoint プレゼンテーション</vt:lpstr>
      <vt:lpstr>Classifications of B/R methods</vt:lpstr>
      <vt:lpstr>B/Rフレームワークを使用したケーススタディ</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Efalizumab/fixed upper x 100 ↓</vt:lpstr>
      <vt:lpstr>Efalizumab/fixed upper x 100 ↓</vt:lpstr>
      <vt:lpstr>PowerPoint プレゼンテーション</vt:lpstr>
      <vt:lpstr>PowerPoint プレゼンテーション</vt:lpstr>
      <vt:lpstr>Sensitivity Analysis</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Lessons Learned</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Lessons Learned</vt:lpstr>
      <vt:lpstr>PowerPoint プレゼンテーション</vt:lpstr>
      <vt:lpstr>TF-1　運営体制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2016-07-04T01:47:12Z</dcterms:created>
  <dcterms:modified xsi:type="dcterms:W3CDTF">2016-07-04T04:23:13Z</dcterms:modified>
</cp:coreProperties>
</file>